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283" r:id="rId3"/>
    <p:sldId id="261" r:id="rId4"/>
    <p:sldId id="260" r:id="rId5"/>
    <p:sldId id="259" r:id="rId6"/>
    <p:sldId id="262" r:id="rId7"/>
    <p:sldId id="263" r:id="rId8"/>
    <p:sldId id="264" r:id="rId9"/>
    <p:sldId id="258" r:id="rId10"/>
    <p:sldId id="289" r:id="rId11"/>
    <p:sldId id="269" r:id="rId12"/>
    <p:sldId id="271" r:id="rId13"/>
    <p:sldId id="290" r:id="rId14"/>
    <p:sldId id="310" r:id="rId15"/>
    <p:sldId id="296" r:id="rId16"/>
    <p:sldId id="285" r:id="rId17"/>
    <p:sldId id="282" r:id="rId18"/>
    <p:sldId id="295" r:id="rId19"/>
    <p:sldId id="287" r:id="rId20"/>
    <p:sldId id="277" r:id="rId21"/>
    <p:sldId id="311" r:id="rId22"/>
    <p:sldId id="297" r:id="rId23"/>
    <p:sldId id="272" r:id="rId24"/>
    <p:sldId id="303" r:id="rId25"/>
    <p:sldId id="274" r:id="rId26"/>
    <p:sldId id="298" r:id="rId27"/>
    <p:sldId id="299" r:id="rId28"/>
    <p:sldId id="300" r:id="rId29"/>
    <p:sldId id="301" r:id="rId30"/>
    <p:sldId id="306" r:id="rId31"/>
    <p:sldId id="309"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2427" autoAdjust="0"/>
  </p:normalViewPr>
  <p:slideViewPr>
    <p:cSldViewPr snapToGrid="0">
      <p:cViewPr varScale="1">
        <p:scale>
          <a:sx n="53" d="100"/>
          <a:sy n="53" d="100"/>
        </p:scale>
        <p:origin x="1692" y="45"/>
      </p:cViewPr>
      <p:guideLst/>
    </p:cSldViewPr>
  </p:slideViewPr>
  <p:notesTextViewPr>
    <p:cViewPr>
      <p:scale>
        <a:sx n="1" d="1"/>
        <a:sy n="1" d="1"/>
      </p:scale>
      <p:origin x="0" y="0"/>
    </p:cViewPr>
  </p:notesTextViewPr>
  <p:sorterViewPr>
    <p:cViewPr>
      <p:scale>
        <a:sx n="100" d="100"/>
        <a:sy n="100" d="100"/>
      </p:scale>
      <p:origin x="0" y="-84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my\Desktop\Active%20Manuscripts\Writing%20-%20AH%20-%20LeS%20Multimodel\Summary%20results%20-%20MM%20wPlots_1010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07950563834587"/>
          <c:y val="4.4123526086254243E-2"/>
          <c:w val="0.75130408806929494"/>
          <c:h val="0.75836395574220639"/>
        </c:manualLayout>
      </c:layout>
      <c:scatterChart>
        <c:scatterStyle val="lineMarker"/>
        <c:varyColors val="0"/>
        <c:ser>
          <c:idx val="1"/>
          <c:order val="0"/>
          <c:tx>
            <c:v>Ravine tip stabilization</c:v>
          </c:tx>
          <c:spPr>
            <a:ln w="25400" cap="rnd">
              <a:noFill/>
              <a:round/>
            </a:ln>
            <a:effectLst/>
          </c:spPr>
          <c:marker>
            <c:symbol val="circle"/>
            <c:size val="9"/>
            <c:spPr>
              <a:solidFill>
                <a:schemeClr val="accent2">
                  <a:lumMod val="75000"/>
                </a:schemeClr>
              </a:solidFill>
              <a:ln w="9525">
                <a:solidFill>
                  <a:schemeClr val="tx1"/>
                </a:solidFill>
              </a:ln>
              <a:effectLst/>
            </c:spPr>
          </c:marker>
          <c:xVal>
            <c:numRef>
              <c:f>'lmm 10-02 1459 final'!$F$2:$F$3228</c:f>
              <c:numCache>
                <c:formatCode>General</c:formatCode>
                <c:ptCount val="3227"/>
                <c:pt idx="0">
                  <c:v>79.623132602300004</c:v>
                </c:pt>
                <c:pt idx="1">
                  <c:v>77.92588972050001</c:v>
                </c:pt>
                <c:pt idx="2">
                  <c:v>74.814425828200001</c:v>
                </c:pt>
                <c:pt idx="3">
                  <c:v>73.993990272100007</c:v>
                </c:pt>
                <c:pt idx="4">
                  <c:v>69.287363793599994</c:v>
                </c:pt>
                <c:pt idx="5">
                  <c:v>69.217262314600006</c:v>
                </c:pt>
                <c:pt idx="6">
                  <c:v>69.191052843500003</c:v>
                </c:pt>
                <c:pt idx="7">
                  <c:v>69.187494841399996</c:v>
                </c:pt>
                <c:pt idx="8">
                  <c:v>68.881478841199993</c:v>
                </c:pt>
                <c:pt idx="9">
                  <c:v>68.862855840700007</c:v>
                </c:pt>
                <c:pt idx="10">
                  <c:v>68.738090849299994</c:v>
                </c:pt>
                <c:pt idx="11">
                  <c:v>68.631126678900003</c:v>
                </c:pt>
                <c:pt idx="12">
                  <c:v>61.842924598300002</c:v>
                </c:pt>
                <c:pt idx="13">
                  <c:v>55.852719368400003</c:v>
                </c:pt>
                <c:pt idx="14">
                  <c:v>47.550074065800004</c:v>
                </c:pt>
                <c:pt idx="15">
                  <c:v>47.480048388099995</c:v>
                </c:pt>
                <c:pt idx="16">
                  <c:v>45.481821011800001</c:v>
                </c:pt>
                <c:pt idx="17">
                  <c:v>44.457256049599998</c:v>
                </c:pt>
                <c:pt idx="18">
                  <c:v>44.431728925899996</c:v>
                </c:pt>
                <c:pt idx="19">
                  <c:v>44.317408992299995</c:v>
                </c:pt>
                <c:pt idx="20">
                  <c:v>44.301491060099998</c:v>
                </c:pt>
                <c:pt idx="21">
                  <c:v>44.121744703200001</c:v>
                </c:pt>
                <c:pt idx="22">
                  <c:v>43.807003542700002</c:v>
                </c:pt>
                <c:pt idx="23">
                  <c:v>43.560535550300003</c:v>
                </c:pt>
                <c:pt idx="24">
                  <c:v>43.515261396500001</c:v>
                </c:pt>
                <c:pt idx="25">
                  <c:v>43.357439645000007</c:v>
                </c:pt>
                <c:pt idx="26">
                  <c:v>43.287257491200002</c:v>
                </c:pt>
                <c:pt idx="27">
                  <c:v>43.274885172499999</c:v>
                </c:pt>
                <c:pt idx="28">
                  <c:v>43.266698799800004</c:v>
                </c:pt>
                <c:pt idx="29">
                  <c:v>43.183606715099998</c:v>
                </c:pt>
                <c:pt idx="30">
                  <c:v>43.152940842600003</c:v>
                </c:pt>
                <c:pt idx="31">
                  <c:v>43.134697130799999</c:v>
                </c:pt>
                <c:pt idx="32">
                  <c:v>43.1089991626</c:v>
                </c:pt>
                <c:pt idx="33">
                  <c:v>43.075126083999997</c:v>
                </c:pt>
                <c:pt idx="34">
                  <c:v>43.073220915700006</c:v>
                </c:pt>
                <c:pt idx="35">
                  <c:v>43.043448306400002</c:v>
                </c:pt>
                <c:pt idx="36">
                  <c:v>43.026622104200001</c:v>
                </c:pt>
                <c:pt idx="37">
                  <c:v>42.889050221799998</c:v>
                </c:pt>
                <c:pt idx="38">
                  <c:v>42.728443754199994</c:v>
                </c:pt>
                <c:pt idx="39">
                  <c:v>42.556848904500001</c:v>
                </c:pt>
                <c:pt idx="40">
                  <c:v>42.5011850964</c:v>
                </c:pt>
                <c:pt idx="41">
                  <c:v>42.480026328000001</c:v>
                </c:pt>
                <c:pt idx="42">
                  <c:v>42.360908951500001</c:v>
                </c:pt>
                <c:pt idx="43">
                  <c:v>42.3265336499</c:v>
                </c:pt>
                <c:pt idx="44">
                  <c:v>42.317911846800001</c:v>
                </c:pt>
                <c:pt idx="45">
                  <c:v>42.302432286799998</c:v>
                </c:pt>
                <c:pt idx="46">
                  <c:v>42.287947668499996</c:v>
                </c:pt>
                <c:pt idx="47">
                  <c:v>42.287784899599998</c:v>
                </c:pt>
                <c:pt idx="48">
                  <c:v>42.240660019000003</c:v>
                </c:pt>
                <c:pt idx="49">
                  <c:v>42.189082669200005</c:v>
                </c:pt>
                <c:pt idx="50">
                  <c:v>42.0435789382</c:v>
                </c:pt>
                <c:pt idx="51">
                  <c:v>41.987332739599999</c:v>
                </c:pt>
                <c:pt idx="52">
                  <c:v>41.951664332900002</c:v>
                </c:pt>
                <c:pt idx="53">
                  <c:v>41.950758774699999</c:v>
                </c:pt>
                <c:pt idx="54">
                  <c:v>41.7699867607</c:v>
                </c:pt>
                <c:pt idx="55">
                  <c:v>41.723423845500001</c:v>
                </c:pt>
                <c:pt idx="56">
                  <c:v>41.688992583499996</c:v>
                </c:pt>
                <c:pt idx="57">
                  <c:v>41.667534107199998</c:v>
                </c:pt>
                <c:pt idx="58">
                  <c:v>41.618518086900004</c:v>
                </c:pt>
                <c:pt idx="59">
                  <c:v>41.617644599200005</c:v>
                </c:pt>
                <c:pt idx="60">
                  <c:v>41.5586009664</c:v>
                </c:pt>
                <c:pt idx="61">
                  <c:v>41.498805316799995</c:v>
                </c:pt>
                <c:pt idx="62">
                  <c:v>41.3826873748</c:v>
                </c:pt>
                <c:pt idx="63">
                  <c:v>41.337054685999995</c:v>
                </c:pt>
                <c:pt idx="64">
                  <c:v>41.309329282100002</c:v>
                </c:pt>
                <c:pt idx="65">
                  <c:v>41.280196943499995</c:v>
                </c:pt>
                <c:pt idx="66">
                  <c:v>40.853489989000003</c:v>
                </c:pt>
                <c:pt idx="67">
                  <c:v>40.839824463100001</c:v>
                </c:pt>
                <c:pt idx="68">
                  <c:v>40.828849755299998</c:v>
                </c:pt>
                <c:pt idx="69">
                  <c:v>40.821824255999999</c:v>
                </c:pt>
                <c:pt idx="70">
                  <c:v>40.781579195600003</c:v>
                </c:pt>
                <c:pt idx="71">
                  <c:v>40.3822481184</c:v>
                </c:pt>
                <c:pt idx="72">
                  <c:v>40.218605081699998</c:v>
                </c:pt>
                <c:pt idx="73">
                  <c:v>40.186821675399997</c:v>
                </c:pt>
                <c:pt idx="74">
                  <c:v>40.109054105300004</c:v>
                </c:pt>
                <c:pt idx="75">
                  <c:v>40.099562540500003</c:v>
                </c:pt>
                <c:pt idx="76">
                  <c:v>39.986969113000001</c:v>
                </c:pt>
                <c:pt idx="77">
                  <c:v>39.980875771899996</c:v>
                </c:pt>
                <c:pt idx="78">
                  <c:v>39.877964452100002</c:v>
                </c:pt>
                <c:pt idx="79">
                  <c:v>39.841293760399999</c:v>
                </c:pt>
                <c:pt idx="80">
                  <c:v>39.661555062399998</c:v>
                </c:pt>
                <c:pt idx="81">
                  <c:v>39.362983368199998</c:v>
                </c:pt>
                <c:pt idx="82">
                  <c:v>39.355351460500003</c:v>
                </c:pt>
                <c:pt idx="83">
                  <c:v>39.332440090400006</c:v>
                </c:pt>
                <c:pt idx="84">
                  <c:v>39.308316737800006</c:v>
                </c:pt>
                <c:pt idx="85">
                  <c:v>39.268192173000003</c:v>
                </c:pt>
                <c:pt idx="86">
                  <c:v>39.252625586299999</c:v>
                </c:pt>
                <c:pt idx="87">
                  <c:v>39.204025602999998</c:v>
                </c:pt>
                <c:pt idx="88">
                  <c:v>39.184226263799999</c:v>
                </c:pt>
                <c:pt idx="89">
                  <c:v>39.169954092099999</c:v>
                </c:pt>
                <c:pt idx="90">
                  <c:v>39.112956973399996</c:v>
                </c:pt>
                <c:pt idx="91">
                  <c:v>39.083402064999994</c:v>
                </c:pt>
                <c:pt idx="92">
                  <c:v>39.070679070499999</c:v>
                </c:pt>
                <c:pt idx="93">
                  <c:v>39.052210383900004</c:v>
                </c:pt>
                <c:pt idx="94">
                  <c:v>39.019819003999999</c:v>
                </c:pt>
                <c:pt idx="95">
                  <c:v>39.018057188600004</c:v>
                </c:pt>
                <c:pt idx="96">
                  <c:v>38.979913272399997</c:v>
                </c:pt>
                <c:pt idx="97">
                  <c:v>38.962046489999999</c:v>
                </c:pt>
                <c:pt idx="98">
                  <c:v>38.953090807199999</c:v>
                </c:pt>
                <c:pt idx="99">
                  <c:v>38.945130998499998</c:v>
                </c:pt>
                <c:pt idx="100">
                  <c:v>38.801568190200001</c:v>
                </c:pt>
                <c:pt idx="101">
                  <c:v>38.776876983299999</c:v>
                </c:pt>
                <c:pt idx="102">
                  <c:v>38.7490140946</c:v>
                </c:pt>
                <c:pt idx="103">
                  <c:v>38.740531695600005</c:v>
                </c:pt>
                <c:pt idx="104">
                  <c:v>38.718885525099999</c:v>
                </c:pt>
                <c:pt idx="105">
                  <c:v>38.681440051299994</c:v>
                </c:pt>
                <c:pt idx="106">
                  <c:v>38.664075327200003</c:v>
                </c:pt>
                <c:pt idx="107">
                  <c:v>38.600346973499995</c:v>
                </c:pt>
                <c:pt idx="108">
                  <c:v>38.542969728699994</c:v>
                </c:pt>
                <c:pt idx="109">
                  <c:v>38.491378369900005</c:v>
                </c:pt>
                <c:pt idx="110">
                  <c:v>38.4100351847</c:v>
                </c:pt>
                <c:pt idx="111">
                  <c:v>38.388384061499998</c:v>
                </c:pt>
                <c:pt idx="112">
                  <c:v>38.352709903399997</c:v>
                </c:pt>
                <c:pt idx="113">
                  <c:v>38.349161524300001</c:v>
                </c:pt>
                <c:pt idx="114">
                  <c:v>38.272976213200003</c:v>
                </c:pt>
                <c:pt idx="115">
                  <c:v>38.247766420199994</c:v>
                </c:pt>
                <c:pt idx="116">
                  <c:v>38.247106914699998</c:v>
                </c:pt>
                <c:pt idx="117">
                  <c:v>38.243169889999997</c:v>
                </c:pt>
                <c:pt idx="118">
                  <c:v>38.176415716699999</c:v>
                </c:pt>
                <c:pt idx="119">
                  <c:v>38.136490885200004</c:v>
                </c:pt>
                <c:pt idx="120">
                  <c:v>38.135026404600005</c:v>
                </c:pt>
                <c:pt idx="121">
                  <c:v>38.1320451753</c:v>
                </c:pt>
                <c:pt idx="122">
                  <c:v>38.123524747499999</c:v>
                </c:pt>
                <c:pt idx="123">
                  <c:v>38.086822200900002</c:v>
                </c:pt>
                <c:pt idx="124">
                  <c:v>38.062172153700004</c:v>
                </c:pt>
                <c:pt idx="125">
                  <c:v>38.045863617200006</c:v>
                </c:pt>
                <c:pt idx="126">
                  <c:v>38.007384675399997</c:v>
                </c:pt>
                <c:pt idx="127">
                  <c:v>37.967175498899998</c:v>
                </c:pt>
                <c:pt idx="128">
                  <c:v>37.939197224200001</c:v>
                </c:pt>
                <c:pt idx="129">
                  <c:v>37.904709104099993</c:v>
                </c:pt>
                <c:pt idx="130">
                  <c:v>37.898354810699999</c:v>
                </c:pt>
                <c:pt idx="131">
                  <c:v>37.878129149599999</c:v>
                </c:pt>
                <c:pt idx="132">
                  <c:v>37.849439043499999</c:v>
                </c:pt>
                <c:pt idx="133">
                  <c:v>37.836305442400004</c:v>
                </c:pt>
                <c:pt idx="134">
                  <c:v>37.7947899061</c:v>
                </c:pt>
                <c:pt idx="135">
                  <c:v>37.7735389164</c:v>
                </c:pt>
                <c:pt idx="136">
                  <c:v>37.771245855300002</c:v>
                </c:pt>
                <c:pt idx="137">
                  <c:v>37.763786169399999</c:v>
                </c:pt>
                <c:pt idx="138">
                  <c:v>37.760262674500005</c:v>
                </c:pt>
                <c:pt idx="139">
                  <c:v>37.759481256999997</c:v>
                </c:pt>
                <c:pt idx="140">
                  <c:v>37.739755302900001</c:v>
                </c:pt>
                <c:pt idx="141">
                  <c:v>37.733682986299996</c:v>
                </c:pt>
                <c:pt idx="142">
                  <c:v>37.730717725299996</c:v>
                </c:pt>
                <c:pt idx="143">
                  <c:v>37.709825867100001</c:v>
                </c:pt>
                <c:pt idx="144">
                  <c:v>37.703168443199999</c:v>
                </c:pt>
                <c:pt idx="145">
                  <c:v>37.698728236900003</c:v>
                </c:pt>
                <c:pt idx="146">
                  <c:v>37.662202431100006</c:v>
                </c:pt>
                <c:pt idx="147">
                  <c:v>37.6026984521</c:v>
                </c:pt>
                <c:pt idx="148">
                  <c:v>37.561285295799998</c:v>
                </c:pt>
                <c:pt idx="149">
                  <c:v>37.541460755700001</c:v>
                </c:pt>
                <c:pt idx="150">
                  <c:v>37.528735464699999</c:v>
                </c:pt>
                <c:pt idx="151">
                  <c:v>37.517817776299999</c:v>
                </c:pt>
                <c:pt idx="152">
                  <c:v>37.501252321400003</c:v>
                </c:pt>
                <c:pt idx="153">
                  <c:v>37.496211927399997</c:v>
                </c:pt>
                <c:pt idx="154">
                  <c:v>37.489495465899999</c:v>
                </c:pt>
                <c:pt idx="155">
                  <c:v>37.479002944399994</c:v>
                </c:pt>
                <c:pt idx="156">
                  <c:v>37.476608414399998</c:v>
                </c:pt>
                <c:pt idx="157">
                  <c:v>37.471926572400001</c:v>
                </c:pt>
                <c:pt idx="158">
                  <c:v>37.459385028699998</c:v>
                </c:pt>
                <c:pt idx="159">
                  <c:v>37.442230388600002</c:v>
                </c:pt>
                <c:pt idx="160">
                  <c:v>37.439308851000007</c:v>
                </c:pt>
                <c:pt idx="161">
                  <c:v>37.427683806899999</c:v>
                </c:pt>
                <c:pt idx="162">
                  <c:v>37.4232837829</c:v>
                </c:pt>
                <c:pt idx="163">
                  <c:v>37.393073399800002</c:v>
                </c:pt>
                <c:pt idx="164">
                  <c:v>37.366715149400001</c:v>
                </c:pt>
                <c:pt idx="165">
                  <c:v>37.317687200800002</c:v>
                </c:pt>
                <c:pt idx="166">
                  <c:v>37.298077674000005</c:v>
                </c:pt>
                <c:pt idx="167">
                  <c:v>37.273373477600003</c:v>
                </c:pt>
                <c:pt idx="168">
                  <c:v>37.236622630399999</c:v>
                </c:pt>
                <c:pt idx="169">
                  <c:v>37.160695612300003</c:v>
                </c:pt>
                <c:pt idx="170">
                  <c:v>37.119126809600004</c:v>
                </c:pt>
                <c:pt idx="171">
                  <c:v>37.118569151000003</c:v>
                </c:pt>
                <c:pt idx="172">
                  <c:v>37.102667969099997</c:v>
                </c:pt>
                <c:pt idx="173">
                  <c:v>36.994419524199998</c:v>
                </c:pt>
                <c:pt idx="174">
                  <c:v>36.970184433600004</c:v>
                </c:pt>
                <c:pt idx="175">
                  <c:v>36.874259055299994</c:v>
                </c:pt>
                <c:pt idx="176">
                  <c:v>36.828844746899996</c:v>
                </c:pt>
                <c:pt idx="177">
                  <c:v>36.788363293700002</c:v>
                </c:pt>
                <c:pt idx="178">
                  <c:v>36.658560650799998</c:v>
                </c:pt>
                <c:pt idx="179">
                  <c:v>36.658282887299997</c:v>
                </c:pt>
                <c:pt idx="180">
                  <c:v>36.612367178299998</c:v>
                </c:pt>
                <c:pt idx="181">
                  <c:v>36.611533424099996</c:v>
                </c:pt>
                <c:pt idx="182">
                  <c:v>36.538810474799995</c:v>
                </c:pt>
                <c:pt idx="183">
                  <c:v>36.476587455400001</c:v>
                </c:pt>
                <c:pt idx="184">
                  <c:v>36.439630457599996</c:v>
                </c:pt>
                <c:pt idx="185">
                  <c:v>36.430237321699998</c:v>
                </c:pt>
                <c:pt idx="186">
                  <c:v>36.423275755000006</c:v>
                </c:pt>
                <c:pt idx="187">
                  <c:v>36.396931819300001</c:v>
                </c:pt>
                <c:pt idx="188">
                  <c:v>36.3933803181</c:v>
                </c:pt>
                <c:pt idx="189">
                  <c:v>36.377450161399999</c:v>
                </c:pt>
                <c:pt idx="190">
                  <c:v>36.312596549699997</c:v>
                </c:pt>
                <c:pt idx="191">
                  <c:v>36.280538612400001</c:v>
                </c:pt>
                <c:pt idx="192">
                  <c:v>36.246453121500004</c:v>
                </c:pt>
                <c:pt idx="193">
                  <c:v>36.243616937600002</c:v>
                </c:pt>
                <c:pt idx="194">
                  <c:v>36.0306919362</c:v>
                </c:pt>
                <c:pt idx="195">
                  <c:v>36.019222885700003</c:v>
                </c:pt>
                <c:pt idx="196">
                  <c:v>35.959282366099998</c:v>
                </c:pt>
                <c:pt idx="197">
                  <c:v>35.894492614299999</c:v>
                </c:pt>
                <c:pt idx="198">
                  <c:v>35.751419571900001</c:v>
                </c:pt>
                <c:pt idx="199">
                  <c:v>35.743392884000002</c:v>
                </c:pt>
                <c:pt idx="200">
                  <c:v>35.733792365500001</c:v>
                </c:pt>
                <c:pt idx="201">
                  <c:v>35.717759866899996</c:v>
                </c:pt>
                <c:pt idx="202">
                  <c:v>35.7044872986</c:v>
                </c:pt>
                <c:pt idx="203">
                  <c:v>35.698009271700002</c:v>
                </c:pt>
                <c:pt idx="204">
                  <c:v>35.687953548199999</c:v>
                </c:pt>
                <c:pt idx="205">
                  <c:v>35.681368648599999</c:v>
                </c:pt>
                <c:pt idx="206">
                  <c:v>35.670304698000002</c:v>
                </c:pt>
                <c:pt idx="207">
                  <c:v>35.663528744499999</c:v>
                </c:pt>
                <c:pt idx="208">
                  <c:v>35.647591646799995</c:v>
                </c:pt>
                <c:pt idx="209">
                  <c:v>35.626776848399999</c:v>
                </c:pt>
                <c:pt idx="210">
                  <c:v>35.624116142399998</c:v>
                </c:pt>
                <c:pt idx="211">
                  <c:v>35.623726229699997</c:v>
                </c:pt>
                <c:pt idx="212">
                  <c:v>35.619168191500002</c:v>
                </c:pt>
                <c:pt idx="213">
                  <c:v>35.605608614600001</c:v>
                </c:pt>
                <c:pt idx="214">
                  <c:v>35.582429899300003</c:v>
                </c:pt>
                <c:pt idx="215">
                  <c:v>35.5663012288</c:v>
                </c:pt>
                <c:pt idx="216">
                  <c:v>35.555464703799998</c:v>
                </c:pt>
                <c:pt idx="217">
                  <c:v>35.520260062299997</c:v>
                </c:pt>
                <c:pt idx="218">
                  <c:v>35.488647976400003</c:v>
                </c:pt>
                <c:pt idx="219">
                  <c:v>35.427802870699999</c:v>
                </c:pt>
                <c:pt idx="220">
                  <c:v>35.414567161300006</c:v>
                </c:pt>
                <c:pt idx="221">
                  <c:v>35.317555662399997</c:v>
                </c:pt>
                <c:pt idx="222">
                  <c:v>35.310267036700004</c:v>
                </c:pt>
                <c:pt idx="223">
                  <c:v>35.215157542699998</c:v>
                </c:pt>
                <c:pt idx="224">
                  <c:v>35.043694395400003</c:v>
                </c:pt>
                <c:pt idx="225">
                  <c:v>35.005996033200006</c:v>
                </c:pt>
                <c:pt idx="226">
                  <c:v>34.9838384086</c:v>
                </c:pt>
                <c:pt idx="227">
                  <c:v>34.870596884800001</c:v>
                </c:pt>
                <c:pt idx="228">
                  <c:v>34.819241048000002</c:v>
                </c:pt>
                <c:pt idx="229">
                  <c:v>34.795414719300005</c:v>
                </c:pt>
                <c:pt idx="230">
                  <c:v>34.704211169099999</c:v>
                </c:pt>
                <c:pt idx="231">
                  <c:v>34.685841195600005</c:v>
                </c:pt>
                <c:pt idx="232">
                  <c:v>34.682791549500003</c:v>
                </c:pt>
                <c:pt idx="233">
                  <c:v>34.664490611799998</c:v>
                </c:pt>
                <c:pt idx="234">
                  <c:v>34.654776650799995</c:v>
                </c:pt>
                <c:pt idx="235">
                  <c:v>34.618765682400003</c:v>
                </c:pt>
                <c:pt idx="236">
                  <c:v>34.617611961000001</c:v>
                </c:pt>
                <c:pt idx="237">
                  <c:v>34.540129488600002</c:v>
                </c:pt>
                <c:pt idx="238">
                  <c:v>34.533994630000002</c:v>
                </c:pt>
                <c:pt idx="239">
                  <c:v>34.529562156700003</c:v>
                </c:pt>
                <c:pt idx="240">
                  <c:v>34.51725811</c:v>
                </c:pt>
                <c:pt idx="241">
                  <c:v>34.503771928499994</c:v>
                </c:pt>
                <c:pt idx="242">
                  <c:v>34.499871726000002</c:v>
                </c:pt>
                <c:pt idx="243">
                  <c:v>34.496521504699999</c:v>
                </c:pt>
                <c:pt idx="244">
                  <c:v>34.427982154799999</c:v>
                </c:pt>
                <c:pt idx="245">
                  <c:v>34.405134310900003</c:v>
                </c:pt>
                <c:pt idx="246">
                  <c:v>34.4005068166</c:v>
                </c:pt>
                <c:pt idx="247">
                  <c:v>34.398783023999997</c:v>
                </c:pt>
                <c:pt idx="248">
                  <c:v>34.380477083800002</c:v>
                </c:pt>
                <c:pt idx="249">
                  <c:v>34.379953708400002</c:v>
                </c:pt>
                <c:pt idx="250">
                  <c:v>34.362280289600001</c:v>
                </c:pt>
                <c:pt idx="251">
                  <c:v>34.361209579300002</c:v>
                </c:pt>
                <c:pt idx="252">
                  <c:v>34.348818813900003</c:v>
                </c:pt>
                <c:pt idx="253">
                  <c:v>34.346927210499999</c:v>
                </c:pt>
                <c:pt idx="254">
                  <c:v>34.345618902000005</c:v>
                </c:pt>
                <c:pt idx="255">
                  <c:v>34.343115365500005</c:v>
                </c:pt>
                <c:pt idx="256">
                  <c:v>34.334059880699996</c:v>
                </c:pt>
                <c:pt idx="257">
                  <c:v>34.331626399199997</c:v>
                </c:pt>
                <c:pt idx="258">
                  <c:v>34.326574677799996</c:v>
                </c:pt>
                <c:pt idx="259">
                  <c:v>34.325098554799993</c:v>
                </c:pt>
                <c:pt idx="260">
                  <c:v>34.321015888200002</c:v>
                </c:pt>
                <c:pt idx="261">
                  <c:v>34.3185981986</c:v>
                </c:pt>
                <c:pt idx="262">
                  <c:v>34.308300393700002</c:v>
                </c:pt>
                <c:pt idx="263">
                  <c:v>34.272466609300004</c:v>
                </c:pt>
                <c:pt idx="264">
                  <c:v>34.259623951199998</c:v>
                </c:pt>
                <c:pt idx="265">
                  <c:v>34.257639065900001</c:v>
                </c:pt>
                <c:pt idx="266">
                  <c:v>34.185840025600001</c:v>
                </c:pt>
                <c:pt idx="267">
                  <c:v>34.176066258199995</c:v>
                </c:pt>
                <c:pt idx="268">
                  <c:v>34.137483494800001</c:v>
                </c:pt>
                <c:pt idx="269">
                  <c:v>34.133486675100002</c:v>
                </c:pt>
                <c:pt idx="270">
                  <c:v>34.123241583199999</c:v>
                </c:pt>
                <c:pt idx="271">
                  <c:v>34.096735417200001</c:v>
                </c:pt>
                <c:pt idx="272">
                  <c:v>34.073412768099999</c:v>
                </c:pt>
                <c:pt idx="273">
                  <c:v>33.9551855793</c:v>
                </c:pt>
                <c:pt idx="274">
                  <c:v>33.954039332900003</c:v>
                </c:pt>
                <c:pt idx="275">
                  <c:v>33.938519537399998</c:v>
                </c:pt>
                <c:pt idx="276">
                  <c:v>33.937327460900001</c:v>
                </c:pt>
                <c:pt idx="277">
                  <c:v>33.932836273100001</c:v>
                </c:pt>
                <c:pt idx="278">
                  <c:v>33.829927798500002</c:v>
                </c:pt>
                <c:pt idx="279">
                  <c:v>33.817416405199999</c:v>
                </c:pt>
                <c:pt idx="280">
                  <c:v>33.798297006200002</c:v>
                </c:pt>
                <c:pt idx="281">
                  <c:v>33.759448254299997</c:v>
                </c:pt>
                <c:pt idx="282">
                  <c:v>33.744085810400001</c:v>
                </c:pt>
                <c:pt idx="283">
                  <c:v>33.729764382799999</c:v>
                </c:pt>
                <c:pt idx="284">
                  <c:v>33.716553302400001</c:v>
                </c:pt>
                <c:pt idx="285">
                  <c:v>33.714826037000002</c:v>
                </c:pt>
                <c:pt idx="286">
                  <c:v>33.707523116400004</c:v>
                </c:pt>
                <c:pt idx="287">
                  <c:v>33.702825259699999</c:v>
                </c:pt>
                <c:pt idx="288">
                  <c:v>33.679985148500002</c:v>
                </c:pt>
                <c:pt idx="289">
                  <c:v>33.6365807942</c:v>
                </c:pt>
                <c:pt idx="290">
                  <c:v>33.632888701800006</c:v>
                </c:pt>
                <c:pt idx="291">
                  <c:v>33.632244769300002</c:v>
                </c:pt>
                <c:pt idx="292">
                  <c:v>33.609058261600005</c:v>
                </c:pt>
                <c:pt idx="293">
                  <c:v>33.564954318600002</c:v>
                </c:pt>
                <c:pt idx="294">
                  <c:v>33.516145348000002</c:v>
                </c:pt>
                <c:pt idx="295">
                  <c:v>33.504178956499999</c:v>
                </c:pt>
                <c:pt idx="296">
                  <c:v>33.4928196945</c:v>
                </c:pt>
                <c:pt idx="297">
                  <c:v>33.455214812800001</c:v>
                </c:pt>
                <c:pt idx="298">
                  <c:v>33.4177908602</c:v>
                </c:pt>
                <c:pt idx="299">
                  <c:v>33.334582862300003</c:v>
                </c:pt>
                <c:pt idx="300">
                  <c:v>32.698776631299999</c:v>
                </c:pt>
                <c:pt idx="301">
                  <c:v>32.491594990999999</c:v>
                </c:pt>
                <c:pt idx="302">
                  <c:v>32.4578039405</c:v>
                </c:pt>
                <c:pt idx="303">
                  <c:v>32.390146168299999</c:v>
                </c:pt>
                <c:pt idx="304">
                  <c:v>32.311614719700003</c:v>
                </c:pt>
                <c:pt idx="305">
                  <c:v>32.291672884699999</c:v>
                </c:pt>
                <c:pt idx="306">
                  <c:v>32.059780514300002</c:v>
                </c:pt>
                <c:pt idx="307">
                  <c:v>31.979121260100001</c:v>
                </c:pt>
                <c:pt idx="308">
                  <c:v>31.937356901299999</c:v>
                </c:pt>
                <c:pt idx="309">
                  <c:v>31.902215153299998</c:v>
                </c:pt>
                <c:pt idx="310">
                  <c:v>31.900381534600001</c:v>
                </c:pt>
                <c:pt idx="311">
                  <c:v>31.810853008400002</c:v>
                </c:pt>
                <c:pt idx="312">
                  <c:v>31.8062078472</c:v>
                </c:pt>
                <c:pt idx="313">
                  <c:v>31.800069419700002</c:v>
                </c:pt>
                <c:pt idx="314">
                  <c:v>31.785108451799999</c:v>
                </c:pt>
                <c:pt idx="315">
                  <c:v>31.680837774500002</c:v>
                </c:pt>
                <c:pt idx="316">
                  <c:v>31.642992570000001</c:v>
                </c:pt>
                <c:pt idx="317">
                  <c:v>31.640688786800002</c:v>
                </c:pt>
                <c:pt idx="318">
                  <c:v>31.592126843799999</c:v>
                </c:pt>
                <c:pt idx="319">
                  <c:v>31.577461675399999</c:v>
                </c:pt>
                <c:pt idx="320">
                  <c:v>31.557942646699999</c:v>
                </c:pt>
                <c:pt idx="321">
                  <c:v>31.3553892937</c:v>
                </c:pt>
                <c:pt idx="322">
                  <c:v>31.322191418699997</c:v>
                </c:pt>
                <c:pt idx="323">
                  <c:v>30.910674593</c:v>
                </c:pt>
                <c:pt idx="324">
                  <c:v>30.886227720099999</c:v>
                </c:pt>
                <c:pt idx="325">
                  <c:v>30.763817706799998</c:v>
                </c:pt>
                <c:pt idx="326">
                  <c:v>30.7497065369</c:v>
                </c:pt>
                <c:pt idx="327">
                  <c:v>30.683719244300001</c:v>
                </c:pt>
                <c:pt idx="328">
                  <c:v>30.6360455491</c:v>
                </c:pt>
                <c:pt idx="329">
                  <c:v>30.626457525699998</c:v>
                </c:pt>
                <c:pt idx="330">
                  <c:v>30.563010960299998</c:v>
                </c:pt>
                <c:pt idx="331">
                  <c:v>30.543990699599998</c:v>
                </c:pt>
                <c:pt idx="332">
                  <c:v>30.5065071153</c:v>
                </c:pt>
                <c:pt idx="333">
                  <c:v>30.479825520199999</c:v>
                </c:pt>
                <c:pt idx="334">
                  <c:v>30.465947015099999</c:v>
                </c:pt>
                <c:pt idx="335">
                  <c:v>30.415911037999997</c:v>
                </c:pt>
                <c:pt idx="336">
                  <c:v>30.412712512500001</c:v>
                </c:pt>
                <c:pt idx="337">
                  <c:v>30.382340467199999</c:v>
                </c:pt>
                <c:pt idx="338">
                  <c:v>30.3579788208</c:v>
                </c:pt>
                <c:pt idx="339">
                  <c:v>30.344055090200001</c:v>
                </c:pt>
                <c:pt idx="340">
                  <c:v>30.3411263693</c:v>
                </c:pt>
                <c:pt idx="341">
                  <c:v>30.336778324400001</c:v>
                </c:pt>
                <c:pt idx="342">
                  <c:v>30.334678456300001</c:v>
                </c:pt>
                <c:pt idx="343">
                  <c:v>30.3100881853</c:v>
                </c:pt>
                <c:pt idx="344">
                  <c:v>30.274054735500002</c:v>
                </c:pt>
                <c:pt idx="345">
                  <c:v>30.260722872499997</c:v>
                </c:pt>
                <c:pt idx="346">
                  <c:v>30.236502038899999</c:v>
                </c:pt>
                <c:pt idx="347">
                  <c:v>30.229636962299999</c:v>
                </c:pt>
                <c:pt idx="348">
                  <c:v>30.207273576999999</c:v>
                </c:pt>
                <c:pt idx="349">
                  <c:v>30.1728690393</c:v>
                </c:pt>
                <c:pt idx="350">
                  <c:v>30.157396982000002</c:v>
                </c:pt>
                <c:pt idx="351">
                  <c:v>30.095114386100001</c:v>
                </c:pt>
                <c:pt idx="352">
                  <c:v>30.003957848100001</c:v>
                </c:pt>
                <c:pt idx="353">
                  <c:v>29.975012146400001</c:v>
                </c:pt>
                <c:pt idx="354">
                  <c:v>29.733841554600001</c:v>
                </c:pt>
                <c:pt idx="355">
                  <c:v>29.700253807100001</c:v>
                </c:pt>
                <c:pt idx="356">
                  <c:v>29.374961520500001</c:v>
                </c:pt>
                <c:pt idx="357">
                  <c:v>29.1979518634</c:v>
                </c:pt>
                <c:pt idx="358">
                  <c:v>29.0004848811</c:v>
                </c:pt>
                <c:pt idx="359">
                  <c:v>28.893672236499999</c:v>
                </c:pt>
                <c:pt idx="360">
                  <c:v>28.826108338200001</c:v>
                </c:pt>
                <c:pt idx="361">
                  <c:v>28.496620583199999</c:v>
                </c:pt>
                <c:pt idx="362">
                  <c:v>28.447381812</c:v>
                </c:pt>
                <c:pt idx="363">
                  <c:v>28.369804035799998</c:v>
                </c:pt>
                <c:pt idx="364">
                  <c:v>28.152057405900003</c:v>
                </c:pt>
                <c:pt idx="365">
                  <c:v>28.138643272900001</c:v>
                </c:pt>
                <c:pt idx="366">
                  <c:v>28.081649861200003</c:v>
                </c:pt>
                <c:pt idx="367">
                  <c:v>27.931774600900003</c:v>
                </c:pt>
                <c:pt idx="368">
                  <c:v>27.8100544128</c:v>
                </c:pt>
                <c:pt idx="369">
                  <c:v>27.584599745599998</c:v>
                </c:pt>
                <c:pt idx="370">
                  <c:v>27.554706767799999</c:v>
                </c:pt>
                <c:pt idx="371">
                  <c:v>27.520007695300002</c:v>
                </c:pt>
                <c:pt idx="372">
                  <c:v>27.4241847081</c:v>
                </c:pt>
                <c:pt idx="373">
                  <c:v>27.421339146800001</c:v>
                </c:pt>
                <c:pt idx="374">
                  <c:v>27.402980386100001</c:v>
                </c:pt>
                <c:pt idx="375">
                  <c:v>27.387712753999999</c:v>
                </c:pt>
                <c:pt idx="376">
                  <c:v>27.379770859800001</c:v>
                </c:pt>
                <c:pt idx="377">
                  <c:v>27.359107250999998</c:v>
                </c:pt>
                <c:pt idx="378">
                  <c:v>27.3390306043</c:v>
                </c:pt>
                <c:pt idx="379">
                  <c:v>27.328981285999998</c:v>
                </c:pt>
                <c:pt idx="380">
                  <c:v>27.290140807100002</c:v>
                </c:pt>
                <c:pt idx="381">
                  <c:v>27.285877910300002</c:v>
                </c:pt>
                <c:pt idx="382">
                  <c:v>27.2601477294</c:v>
                </c:pt>
                <c:pt idx="383">
                  <c:v>27.1567693627</c:v>
                </c:pt>
                <c:pt idx="384">
                  <c:v>27.087710057999999</c:v>
                </c:pt>
                <c:pt idx="385">
                  <c:v>26.992738769799999</c:v>
                </c:pt>
                <c:pt idx="386">
                  <c:v>26.989107991400001</c:v>
                </c:pt>
                <c:pt idx="387">
                  <c:v>26.787445379000001</c:v>
                </c:pt>
                <c:pt idx="388">
                  <c:v>26.551535304800002</c:v>
                </c:pt>
                <c:pt idx="389">
                  <c:v>26.483025315499997</c:v>
                </c:pt>
                <c:pt idx="390">
                  <c:v>26.3743472735</c:v>
                </c:pt>
                <c:pt idx="391">
                  <c:v>26.195712191199998</c:v>
                </c:pt>
                <c:pt idx="392">
                  <c:v>26.118299109499997</c:v>
                </c:pt>
                <c:pt idx="393">
                  <c:v>26.090117362300003</c:v>
                </c:pt>
                <c:pt idx="394">
                  <c:v>26.075981226300001</c:v>
                </c:pt>
                <c:pt idx="395">
                  <c:v>26.031976670999999</c:v>
                </c:pt>
                <c:pt idx="396">
                  <c:v>25.961806514899997</c:v>
                </c:pt>
                <c:pt idx="397">
                  <c:v>25.949563765800001</c:v>
                </c:pt>
                <c:pt idx="398">
                  <c:v>25.948379930799998</c:v>
                </c:pt>
                <c:pt idx="399">
                  <c:v>25.924810729499999</c:v>
                </c:pt>
                <c:pt idx="400">
                  <c:v>25.891018314699998</c:v>
                </c:pt>
                <c:pt idx="401">
                  <c:v>25.866910504299998</c:v>
                </c:pt>
                <c:pt idx="402">
                  <c:v>25.8575517405</c:v>
                </c:pt>
                <c:pt idx="403">
                  <c:v>25.836009397199998</c:v>
                </c:pt>
                <c:pt idx="404">
                  <c:v>25.8069425865</c:v>
                </c:pt>
                <c:pt idx="405">
                  <c:v>25.790595399700003</c:v>
                </c:pt>
                <c:pt idx="406">
                  <c:v>25.778780299600001</c:v>
                </c:pt>
                <c:pt idx="407">
                  <c:v>25.752718508699999</c:v>
                </c:pt>
                <c:pt idx="408">
                  <c:v>25.752110458600001</c:v>
                </c:pt>
                <c:pt idx="409">
                  <c:v>25.724044971700003</c:v>
                </c:pt>
                <c:pt idx="410">
                  <c:v>25.683289026999997</c:v>
                </c:pt>
                <c:pt idx="411">
                  <c:v>25.660042104200002</c:v>
                </c:pt>
                <c:pt idx="412">
                  <c:v>25.637258449299999</c:v>
                </c:pt>
                <c:pt idx="413">
                  <c:v>25.610198984499998</c:v>
                </c:pt>
                <c:pt idx="414">
                  <c:v>25.600820975800001</c:v>
                </c:pt>
                <c:pt idx="415">
                  <c:v>25.559141933699998</c:v>
                </c:pt>
                <c:pt idx="416">
                  <c:v>25.4998267679</c:v>
                </c:pt>
                <c:pt idx="417">
                  <c:v>25.419210885899997</c:v>
                </c:pt>
                <c:pt idx="418">
                  <c:v>25.251019076599999</c:v>
                </c:pt>
                <c:pt idx="419">
                  <c:v>25.051434431299999</c:v>
                </c:pt>
                <c:pt idx="420">
                  <c:v>24.886458703200002</c:v>
                </c:pt>
                <c:pt idx="421">
                  <c:v>24.859348327399999</c:v>
                </c:pt>
                <c:pt idx="422">
                  <c:v>24.8188687679</c:v>
                </c:pt>
                <c:pt idx="423">
                  <c:v>24.804609534699999</c:v>
                </c:pt>
                <c:pt idx="424">
                  <c:v>24.7870920957</c:v>
                </c:pt>
                <c:pt idx="425">
                  <c:v>24.765338326999998</c:v>
                </c:pt>
                <c:pt idx="426">
                  <c:v>24.7332077541</c:v>
                </c:pt>
                <c:pt idx="427">
                  <c:v>24.6030488685</c:v>
                </c:pt>
                <c:pt idx="428">
                  <c:v>24.593428752799998</c:v>
                </c:pt>
                <c:pt idx="429">
                  <c:v>24.5883897193</c:v>
                </c:pt>
                <c:pt idx="430">
                  <c:v>24.5878798735</c:v>
                </c:pt>
                <c:pt idx="431">
                  <c:v>24.571273206700003</c:v>
                </c:pt>
                <c:pt idx="432">
                  <c:v>24.5626665803</c:v>
                </c:pt>
                <c:pt idx="433">
                  <c:v>24.551315750200001</c:v>
                </c:pt>
                <c:pt idx="434">
                  <c:v>24.535137618099998</c:v>
                </c:pt>
                <c:pt idx="435">
                  <c:v>24.5135436574</c:v>
                </c:pt>
                <c:pt idx="436">
                  <c:v>24.486468275499998</c:v>
                </c:pt>
                <c:pt idx="437">
                  <c:v>24.464592917899999</c:v>
                </c:pt>
                <c:pt idx="438">
                  <c:v>24.4542937937</c:v>
                </c:pt>
                <c:pt idx="439">
                  <c:v>24.4485566434</c:v>
                </c:pt>
                <c:pt idx="440">
                  <c:v>24.323215758499998</c:v>
                </c:pt>
                <c:pt idx="441">
                  <c:v>24.278457243000002</c:v>
                </c:pt>
                <c:pt idx="442">
                  <c:v>24.2641525453</c:v>
                </c:pt>
                <c:pt idx="443">
                  <c:v>24.260559041600001</c:v>
                </c:pt>
                <c:pt idx="444">
                  <c:v>24.0534735492</c:v>
                </c:pt>
                <c:pt idx="445">
                  <c:v>24.035157079200001</c:v>
                </c:pt>
                <c:pt idx="446">
                  <c:v>23.9401370631</c:v>
                </c:pt>
                <c:pt idx="447">
                  <c:v>23.914262387400001</c:v>
                </c:pt>
                <c:pt idx="448">
                  <c:v>23.901281529800002</c:v>
                </c:pt>
                <c:pt idx="449">
                  <c:v>23.899802725400001</c:v>
                </c:pt>
                <c:pt idx="450">
                  <c:v>23.883279688999998</c:v>
                </c:pt>
                <c:pt idx="451">
                  <c:v>23.880716995900002</c:v>
                </c:pt>
                <c:pt idx="452">
                  <c:v>23.840650630199999</c:v>
                </c:pt>
                <c:pt idx="453">
                  <c:v>23.791311776500002</c:v>
                </c:pt>
                <c:pt idx="454">
                  <c:v>23.7646261714</c:v>
                </c:pt>
                <c:pt idx="455">
                  <c:v>23.685197414600001</c:v>
                </c:pt>
                <c:pt idx="456">
                  <c:v>23.6850593315</c:v>
                </c:pt>
                <c:pt idx="457">
                  <c:v>23.636751755600002</c:v>
                </c:pt>
                <c:pt idx="458">
                  <c:v>23.532210596700001</c:v>
                </c:pt>
                <c:pt idx="459">
                  <c:v>23.513664260999999</c:v>
                </c:pt>
                <c:pt idx="460">
                  <c:v>23.4913049022</c:v>
                </c:pt>
                <c:pt idx="461">
                  <c:v>23.253025167599997</c:v>
                </c:pt>
                <c:pt idx="462">
                  <c:v>23.249730908500002</c:v>
                </c:pt>
                <c:pt idx="463">
                  <c:v>23.2422875293</c:v>
                </c:pt>
                <c:pt idx="464">
                  <c:v>23.1737183065</c:v>
                </c:pt>
                <c:pt idx="465">
                  <c:v>23.1735096743</c:v>
                </c:pt>
                <c:pt idx="466">
                  <c:v>23.116656468600002</c:v>
                </c:pt>
                <c:pt idx="467">
                  <c:v>23.088897902300001</c:v>
                </c:pt>
                <c:pt idx="468">
                  <c:v>23.078363572800001</c:v>
                </c:pt>
                <c:pt idx="469">
                  <c:v>23.012206238800001</c:v>
                </c:pt>
                <c:pt idx="470">
                  <c:v>22.970762594700002</c:v>
                </c:pt>
                <c:pt idx="471">
                  <c:v>22.779825493900002</c:v>
                </c:pt>
                <c:pt idx="472">
                  <c:v>22.624009432699999</c:v>
                </c:pt>
                <c:pt idx="473">
                  <c:v>22.598062965700002</c:v>
                </c:pt>
                <c:pt idx="474">
                  <c:v>22.552948725499999</c:v>
                </c:pt>
                <c:pt idx="475">
                  <c:v>22.551155576199999</c:v>
                </c:pt>
                <c:pt idx="476">
                  <c:v>22.531287848000002</c:v>
                </c:pt>
                <c:pt idx="477">
                  <c:v>22.5215480112</c:v>
                </c:pt>
                <c:pt idx="478">
                  <c:v>22.498864087299999</c:v>
                </c:pt>
                <c:pt idx="479">
                  <c:v>22.487691739100001</c:v>
                </c:pt>
                <c:pt idx="480">
                  <c:v>22.486422903400001</c:v>
                </c:pt>
                <c:pt idx="481">
                  <c:v>22.419435486200001</c:v>
                </c:pt>
                <c:pt idx="482">
                  <c:v>22.418505624400002</c:v>
                </c:pt>
                <c:pt idx="483">
                  <c:v>22.415447269200001</c:v>
                </c:pt>
                <c:pt idx="484">
                  <c:v>22.384183868800001</c:v>
                </c:pt>
                <c:pt idx="485">
                  <c:v>22.359022450399998</c:v>
                </c:pt>
                <c:pt idx="486">
                  <c:v>22.339321049199999</c:v>
                </c:pt>
                <c:pt idx="487">
                  <c:v>22.334292659300001</c:v>
                </c:pt>
                <c:pt idx="488">
                  <c:v>22.3238008589</c:v>
                </c:pt>
                <c:pt idx="489">
                  <c:v>22.3235776675</c:v>
                </c:pt>
                <c:pt idx="490">
                  <c:v>22.289939668300001</c:v>
                </c:pt>
                <c:pt idx="491">
                  <c:v>22.267612583599998</c:v>
                </c:pt>
                <c:pt idx="492">
                  <c:v>22.254848870299998</c:v>
                </c:pt>
                <c:pt idx="493">
                  <c:v>22.252387882000001</c:v>
                </c:pt>
                <c:pt idx="494">
                  <c:v>22.245026543000002</c:v>
                </c:pt>
                <c:pt idx="495">
                  <c:v>22.237527328799999</c:v>
                </c:pt>
                <c:pt idx="496">
                  <c:v>22.201504268699999</c:v>
                </c:pt>
                <c:pt idx="497">
                  <c:v>22.1792045065</c:v>
                </c:pt>
                <c:pt idx="498">
                  <c:v>22.1739361837</c:v>
                </c:pt>
                <c:pt idx="499">
                  <c:v>22.170497463899999</c:v>
                </c:pt>
                <c:pt idx="500">
                  <c:v>22.159903212299998</c:v>
                </c:pt>
                <c:pt idx="501">
                  <c:v>22.1590935161</c:v>
                </c:pt>
                <c:pt idx="502">
                  <c:v>22.158723882300002</c:v>
                </c:pt>
                <c:pt idx="503">
                  <c:v>22.153224915900001</c:v>
                </c:pt>
                <c:pt idx="504">
                  <c:v>22.144505201600001</c:v>
                </c:pt>
                <c:pt idx="505">
                  <c:v>22.140388792100001</c:v>
                </c:pt>
                <c:pt idx="506">
                  <c:v>22.128382029599997</c:v>
                </c:pt>
                <c:pt idx="507">
                  <c:v>22.114699381999998</c:v>
                </c:pt>
                <c:pt idx="508">
                  <c:v>22.076401416</c:v>
                </c:pt>
                <c:pt idx="509">
                  <c:v>22.069018481499999</c:v>
                </c:pt>
                <c:pt idx="510">
                  <c:v>22.063877876400003</c:v>
                </c:pt>
                <c:pt idx="511">
                  <c:v>22.059386380800003</c:v>
                </c:pt>
                <c:pt idx="512">
                  <c:v>22.044428728300002</c:v>
                </c:pt>
                <c:pt idx="513">
                  <c:v>22.037953504700003</c:v>
                </c:pt>
                <c:pt idx="514">
                  <c:v>22.0322589393</c:v>
                </c:pt>
                <c:pt idx="515">
                  <c:v>22.009811090700001</c:v>
                </c:pt>
                <c:pt idx="516">
                  <c:v>21.958783090599997</c:v>
                </c:pt>
                <c:pt idx="517">
                  <c:v>21.948101792199999</c:v>
                </c:pt>
                <c:pt idx="518">
                  <c:v>21.923507056400002</c:v>
                </c:pt>
                <c:pt idx="519">
                  <c:v>21.846935235599997</c:v>
                </c:pt>
                <c:pt idx="520">
                  <c:v>21.827230301399997</c:v>
                </c:pt>
                <c:pt idx="521">
                  <c:v>21.8084655332</c:v>
                </c:pt>
                <c:pt idx="522">
                  <c:v>21.7742608643</c:v>
                </c:pt>
                <c:pt idx="523">
                  <c:v>21.7650969854</c:v>
                </c:pt>
                <c:pt idx="524">
                  <c:v>21.736007877599999</c:v>
                </c:pt>
                <c:pt idx="525">
                  <c:v>21.716428097600001</c:v>
                </c:pt>
                <c:pt idx="526">
                  <c:v>21.687844311700001</c:v>
                </c:pt>
                <c:pt idx="527">
                  <c:v>21.679040523200001</c:v>
                </c:pt>
                <c:pt idx="528">
                  <c:v>21.662837807700001</c:v>
                </c:pt>
                <c:pt idx="529">
                  <c:v>21.652368329100003</c:v>
                </c:pt>
                <c:pt idx="530">
                  <c:v>21.650768357</c:v>
                </c:pt>
                <c:pt idx="531">
                  <c:v>21.603136180700002</c:v>
                </c:pt>
                <c:pt idx="532">
                  <c:v>21.586672951800001</c:v>
                </c:pt>
                <c:pt idx="533">
                  <c:v>21.5646301383</c:v>
                </c:pt>
                <c:pt idx="534">
                  <c:v>21.563601377099999</c:v>
                </c:pt>
                <c:pt idx="535">
                  <c:v>21.5394747868</c:v>
                </c:pt>
                <c:pt idx="536">
                  <c:v>21.522347628400002</c:v>
                </c:pt>
                <c:pt idx="537">
                  <c:v>21.512137209900001</c:v>
                </c:pt>
                <c:pt idx="538">
                  <c:v>21.499701989599998</c:v>
                </c:pt>
                <c:pt idx="539">
                  <c:v>21.488492103999999</c:v>
                </c:pt>
                <c:pt idx="540">
                  <c:v>21.486474948800002</c:v>
                </c:pt>
                <c:pt idx="541">
                  <c:v>21.4801564371</c:v>
                </c:pt>
                <c:pt idx="542">
                  <c:v>21.470430092999997</c:v>
                </c:pt>
                <c:pt idx="543">
                  <c:v>21.466330759399998</c:v>
                </c:pt>
                <c:pt idx="544">
                  <c:v>21.423649302299999</c:v>
                </c:pt>
                <c:pt idx="545">
                  <c:v>21.421257192300001</c:v>
                </c:pt>
                <c:pt idx="546">
                  <c:v>21.418716821499999</c:v>
                </c:pt>
                <c:pt idx="547">
                  <c:v>21.417299214299998</c:v>
                </c:pt>
                <c:pt idx="548">
                  <c:v>21.3780231157</c:v>
                </c:pt>
                <c:pt idx="549">
                  <c:v>21.375999672300001</c:v>
                </c:pt>
                <c:pt idx="550">
                  <c:v>21.3752870195</c:v>
                </c:pt>
                <c:pt idx="551">
                  <c:v>21.361810130800002</c:v>
                </c:pt>
                <c:pt idx="552">
                  <c:v>21.319661271800001</c:v>
                </c:pt>
                <c:pt idx="553">
                  <c:v>21.281197053</c:v>
                </c:pt>
                <c:pt idx="554">
                  <c:v>21.272446471999999</c:v>
                </c:pt>
                <c:pt idx="555">
                  <c:v>21.249754011700002</c:v>
                </c:pt>
                <c:pt idx="556">
                  <c:v>21.2473968131</c:v>
                </c:pt>
                <c:pt idx="557">
                  <c:v>21.244541513799998</c:v>
                </c:pt>
                <c:pt idx="558">
                  <c:v>21.2438387676</c:v>
                </c:pt>
                <c:pt idx="559">
                  <c:v>21.209347577199999</c:v>
                </c:pt>
                <c:pt idx="560">
                  <c:v>21.178184558600002</c:v>
                </c:pt>
                <c:pt idx="561">
                  <c:v>21.156327552299999</c:v>
                </c:pt>
                <c:pt idx="562">
                  <c:v>21.1525540622</c:v>
                </c:pt>
                <c:pt idx="563">
                  <c:v>21.144782258900001</c:v>
                </c:pt>
                <c:pt idx="564">
                  <c:v>20.9964660284</c:v>
                </c:pt>
                <c:pt idx="565">
                  <c:v>20.941728555300003</c:v>
                </c:pt>
                <c:pt idx="566">
                  <c:v>20.812313656399997</c:v>
                </c:pt>
                <c:pt idx="567">
                  <c:v>20.788905247900001</c:v>
                </c:pt>
                <c:pt idx="568">
                  <c:v>20.7559942834</c:v>
                </c:pt>
                <c:pt idx="569">
                  <c:v>20.717272540699998</c:v>
                </c:pt>
                <c:pt idx="570">
                  <c:v>20.7110266776</c:v>
                </c:pt>
                <c:pt idx="571">
                  <c:v>20.6761445966</c:v>
                </c:pt>
                <c:pt idx="572">
                  <c:v>20.656943375200001</c:v>
                </c:pt>
                <c:pt idx="573">
                  <c:v>20.642111520799997</c:v>
                </c:pt>
                <c:pt idx="574">
                  <c:v>20.6339981034</c:v>
                </c:pt>
                <c:pt idx="575">
                  <c:v>20.628217361499999</c:v>
                </c:pt>
                <c:pt idx="576">
                  <c:v>20.599218545799999</c:v>
                </c:pt>
                <c:pt idx="577">
                  <c:v>20.529963239600001</c:v>
                </c:pt>
                <c:pt idx="578">
                  <c:v>20.483844098100001</c:v>
                </c:pt>
                <c:pt idx="579">
                  <c:v>20.447133379900002</c:v>
                </c:pt>
                <c:pt idx="580">
                  <c:v>20.432925279700001</c:v>
                </c:pt>
                <c:pt idx="581">
                  <c:v>20.396744789</c:v>
                </c:pt>
                <c:pt idx="582">
                  <c:v>20.3798923224</c:v>
                </c:pt>
                <c:pt idx="583">
                  <c:v>20.350859547500001</c:v>
                </c:pt>
                <c:pt idx="584">
                  <c:v>20.164241929900001</c:v>
                </c:pt>
                <c:pt idx="585">
                  <c:v>20.109572000300002</c:v>
                </c:pt>
                <c:pt idx="586">
                  <c:v>20.047712766300002</c:v>
                </c:pt>
                <c:pt idx="587">
                  <c:v>20.036000194200003</c:v>
                </c:pt>
                <c:pt idx="588">
                  <c:v>20.025978401099998</c:v>
                </c:pt>
                <c:pt idx="589">
                  <c:v>20.000956908900001</c:v>
                </c:pt>
                <c:pt idx="590">
                  <c:v>19.983323757599997</c:v>
                </c:pt>
                <c:pt idx="591">
                  <c:v>19.957786587299999</c:v>
                </c:pt>
                <c:pt idx="592">
                  <c:v>19.903742783799999</c:v>
                </c:pt>
                <c:pt idx="593">
                  <c:v>19.898675798999999</c:v>
                </c:pt>
                <c:pt idx="594">
                  <c:v>19.895062970800002</c:v>
                </c:pt>
                <c:pt idx="595">
                  <c:v>19.8906333266</c:v>
                </c:pt>
                <c:pt idx="596">
                  <c:v>19.883282991300003</c:v>
                </c:pt>
                <c:pt idx="597">
                  <c:v>19.8791857374</c:v>
                </c:pt>
                <c:pt idx="598">
                  <c:v>19.875475261799998</c:v>
                </c:pt>
                <c:pt idx="599">
                  <c:v>19.874393544300002</c:v>
                </c:pt>
                <c:pt idx="600">
                  <c:v>19.872614445500002</c:v>
                </c:pt>
                <c:pt idx="601">
                  <c:v>19.828418349300001</c:v>
                </c:pt>
                <c:pt idx="602">
                  <c:v>19.7646915276</c:v>
                </c:pt>
                <c:pt idx="603">
                  <c:v>19.759056726500003</c:v>
                </c:pt>
                <c:pt idx="604">
                  <c:v>19.717576771400001</c:v>
                </c:pt>
                <c:pt idx="605">
                  <c:v>19.7167461162</c:v>
                </c:pt>
                <c:pt idx="606">
                  <c:v>19.695421705600001</c:v>
                </c:pt>
                <c:pt idx="607">
                  <c:v>19.687492857099997</c:v>
                </c:pt>
                <c:pt idx="608">
                  <c:v>19.682211709899999</c:v>
                </c:pt>
                <c:pt idx="609">
                  <c:v>19.6708430692</c:v>
                </c:pt>
                <c:pt idx="610">
                  <c:v>19.663209458500003</c:v>
                </c:pt>
                <c:pt idx="611">
                  <c:v>19.649048798500001</c:v>
                </c:pt>
                <c:pt idx="612">
                  <c:v>19.615285506399999</c:v>
                </c:pt>
                <c:pt idx="613">
                  <c:v>19.592763958299997</c:v>
                </c:pt>
                <c:pt idx="614">
                  <c:v>19.5888217573</c:v>
                </c:pt>
                <c:pt idx="615">
                  <c:v>19.585387754199999</c:v>
                </c:pt>
                <c:pt idx="616">
                  <c:v>19.577349780799999</c:v>
                </c:pt>
                <c:pt idx="617">
                  <c:v>19.577192787300003</c:v>
                </c:pt>
                <c:pt idx="618">
                  <c:v>19.5740005181</c:v>
                </c:pt>
                <c:pt idx="619">
                  <c:v>19.572630177499999</c:v>
                </c:pt>
                <c:pt idx="620">
                  <c:v>19.555739000999999</c:v>
                </c:pt>
                <c:pt idx="621">
                  <c:v>19.535024958600001</c:v>
                </c:pt>
                <c:pt idx="622">
                  <c:v>19.494492947099999</c:v>
                </c:pt>
                <c:pt idx="623">
                  <c:v>19.4815595538</c:v>
                </c:pt>
                <c:pt idx="624">
                  <c:v>19.469897328000002</c:v>
                </c:pt>
                <c:pt idx="625">
                  <c:v>19.4671215354</c:v>
                </c:pt>
                <c:pt idx="626">
                  <c:v>19.440285058899999</c:v>
                </c:pt>
                <c:pt idx="627">
                  <c:v>19.420676802900001</c:v>
                </c:pt>
                <c:pt idx="628">
                  <c:v>19.411499414999998</c:v>
                </c:pt>
                <c:pt idx="629">
                  <c:v>19.405564923900002</c:v>
                </c:pt>
                <c:pt idx="630">
                  <c:v>19.381739449499999</c:v>
                </c:pt>
                <c:pt idx="631">
                  <c:v>19.379768003400002</c:v>
                </c:pt>
                <c:pt idx="632">
                  <c:v>19.374654012800001</c:v>
                </c:pt>
                <c:pt idx="633">
                  <c:v>19.351404144299998</c:v>
                </c:pt>
                <c:pt idx="634">
                  <c:v>19.3471768697</c:v>
                </c:pt>
                <c:pt idx="635">
                  <c:v>19.331436795999998</c:v>
                </c:pt>
                <c:pt idx="636">
                  <c:v>19.3273504153</c:v>
                </c:pt>
                <c:pt idx="637">
                  <c:v>19.325914388899999</c:v>
                </c:pt>
                <c:pt idx="638">
                  <c:v>19.324624015999998</c:v>
                </c:pt>
                <c:pt idx="639">
                  <c:v>19.322183067000001</c:v>
                </c:pt>
                <c:pt idx="640">
                  <c:v>19.3219760729</c:v>
                </c:pt>
                <c:pt idx="641">
                  <c:v>19.2976872409</c:v>
                </c:pt>
                <c:pt idx="642">
                  <c:v>19.294064288400001</c:v>
                </c:pt>
                <c:pt idx="643">
                  <c:v>19.2897224747</c:v>
                </c:pt>
                <c:pt idx="644">
                  <c:v>19.289591002300003</c:v>
                </c:pt>
                <c:pt idx="645">
                  <c:v>19.2664787591</c:v>
                </c:pt>
                <c:pt idx="646">
                  <c:v>19.258719571699999</c:v>
                </c:pt>
                <c:pt idx="647">
                  <c:v>19.233540835299998</c:v>
                </c:pt>
                <c:pt idx="648">
                  <c:v>19.232893900699999</c:v>
                </c:pt>
                <c:pt idx="649">
                  <c:v>19.220795317</c:v>
                </c:pt>
                <c:pt idx="650">
                  <c:v>19.219464028700003</c:v>
                </c:pt>
                <c:pt idx="651">
                  <c:v>19.215929912900002</c:v>
                </c:pt>
                <c:pt idx="652">
                  <c:v>19.2153075708</c:v>
                </c:pt>
                <c:pt idx="653">
                  <c:v>19.1876147676</c:v>
                </c:pt>
                <c:pt idx="654">
                  <c:v>19.186783737599999</c:v>
                </c:pt>
                <c:pt idx="655">
                  <c:v>19.184616822500001</c:v>
                </c:pt>
                <c:pt idx="656">
                  <c:v>19.177006940699997</c:v>
                </c:pt>
                <c:pt idx="657">
                  <c:v>19.176487143100001</c:v>
                </c:pt>
                <c:pt idx="658">
                  <c:v>19.1565951969</c:v>
                </c:pt>
                <c:pt idx="659">
                  <c:v>19.153834718500001</c:v>
                </c:pt>
                <c:pt idx="660">
                  <c:v>19.151028417100001</c:v>
                </c:pt>
                <c:pt idx="661">
                  <c:v>19.149497608399997</c:v>
                </c:pt>
                <c:pt idx="662">
                  <c:v>19.120458629000002</c:v>
                </c:pt>
                <c:pt idx="663">
                  <c:v>19.118320690099999</c:v>
                </c:pt>
                <c:pt idx="664">
                  <c:v>19.116043936000001</c:v>
                </c:pt>
                <c:pt idx="665">
                  <c:v>19.113691521699998</c:v>
                </c:pt>
                <c:pt idx="666">
                  <c:v>19.1128421686</c:v>
                </c:pt>
                <c:pt idx="667">
                  <c:v>19.0954239185</c:v>
                </c:pt>
                <c:pt idx="668">
                  <c:v>19.0281948672</c:v>
                </c:pt>
                <c:pt idx="669">
                  <c:v>19.027297284000003</c:v>
                </c:pt>
                <c:pt idx="670">
                  <c:v>19.002888172500001</c:v>
                </c:pt>
                <c:pt idx="671">
                  <c:v>18.981642220400001</c:v>
                </c:pt>
                <c:pt idx="672">
                  <c:v>18.939846804000002</c:v>
                </c:pt>
                <c:pt idx="673">
                  <c:v>18.919028485399998</c:v>
                </c:pt>
                <c:pt idx="674">
                  <c:v>18.852690602200003</c:v>
                </c:pt>
                <c:pt idx="675">
                  <c:v>18.606551177299998</c:v>
                </c:pt>
                <c:pt idx="676">
                  <c:v>18.6026495254</c:v>
                </c:pt>
                <c:pt idx="677">
                  <c:v>18.461238518199998</c:v>
                </c:pt>
                <c:pt idx="678">
                  <c:v>18.455424233700001</c:v>
                </c:pt>
                <c:pt idx="679">
                  <c:v>18.454550259100003</c:v>
                </c:pt>
                <c:pt idx="680">
                  <c:v>18.4248180003</c:v>
                </c:pt>
                <c:pt idx="681">
                  <c:v>18.418201053300002</c:v>
                </c:pt>
                <c:pt idx="682">
                  <c:v>18.351461022100001</c:v>
                </c:pt>
                <c:pt idx="683">
                  <c:v>18.3447866124</c:v>
                </c:pt>
                <c:pt idx="684">
                  <c:v>18.252990565000001</c:v>
                </c:pt>
                <c:pt idx="685">
                  <c:v>18.1958212117</c:v>
                </c:pt>
                <c:pt idx="686">
                  <c:v>18.190193041299999</c:v>
                </c:pt>
                <c:pt idx="687">
                  <c:v>18.187772522100001</c:v>
                </c:pt>
                <c:pt idx="688">
                  <c:v>18.166847211300002</c:v>
                </c:pt>
                <c:pt idx="689">
                  <c:v>18.162035789800001</c:v>
                </c:pt>
                <c:pt idx="690">
                  <c:v>18.1518320387</c:v>
                </c:pt>
                <c:pt idx="691">
                  <c:v>18.1454239947</c:v>
                </c:pt>
                <c:pt idx="692">
                  <c:v>18.1189924408</c:v>
                </c:pt>
                <c:pt idx="693">
                  <c:v>18.115952375300001</c:v>
                </c:pt>
                <c:pt idx="694">
                  <c:v>18.112311993700001</c:v>
                </c:pt>
                <c:pt idx="695">
                  <c:v>18.105403210799999</c:v>
                </c:pt>
                <c:pt idx="696">
                  <c:v>18.0807074686</c:v>
                </c:pt>
                <c:pt idx="697">
                  <c:v>18.075949517400002</c:v>
                </c:pt>
                <c:pt idx="698">
                  <c:v>18.062253786300001</c:v>
                </c:pt>
                <c:pt idx="699">
                  <c:v>18.054413891399999</c:v>
                </c:pt>
                <c:pt idx="700">
                  <c:v>18.0391913347</c:v>
                </c:pt>
                <c:pt idx="701">
                  <c:v>18.023009059700001</c:v>
                </c:pt>
                <c:pt idx="702">
                  <c:v>18.017482938099999</c:v>
                </c:pt>
                <c:pt idx="703">
                  <c:v>18.006875537999999</c:v>
                </c:pt>
                <c:pt idx="704">
                  <c:v>17.999924821600001</c:v>
                </c:pt>
                <c:pt idx="705">
                  <c:v>17.986929162900001</c:v>
                </c:pt>
                <c:pt idx="706">
                  <c:v>17.977579721200001</c:v>
                </c:pt>
                <c:pt idx="707">
                  <c:v>17.977434617199997</c:v>
                </c:pt>
                <c:pt idx="708">
                  <c:v>17.959637534100001</c:v>
                </c:pt>
                <c:pt idx="709">
                  <c:v>17.948361713200001</c:v>
                </c:pt>
                <c:pt idx="710">
                  <c:v>17.948279415600002</c:v>
                </c:pt>
                <c:pt idx="711">
                  <c:v>17.9383078975</c:v>
                </c:pt>
                <c:pt idx="712">
                  <c:v>17.904074635499999</c:v>
                </c:pt>
                <c:pt idx="713">
                  <c:v>17.8917828678</c:v>
                </c:pt>
                <c:pt idx="714">
                  <c:v>17.875810542</c:v>
                </c:pt>
                <c:pt idx="715">
                  <c:v>17.838610676399998</c:v>
                </c:pt>
                <c:pt idx="716">
                  <c:v>17.825224980599998</c:v>
                </c:pt>
                <c:pt idx="717">
                  <c:v>17.815706389999999</c:v>
                </c:pt>
                <c:pt idx="718">
                  <c:v>17.793946754500002</c:v>
                </c:pt>
                <c:pt idx="719">
                  <c:v>17.7796406973</c:v>
                </c:pt>
                <c:pt idx="720">
                  <c:v>17.752908379999997</c:v>
                </c:pt>
                <c:pt idx="721">
                  <c:v>17.749263604500001</c:v>
                </c:pt>
                <c:pt idx="722">
                  <c:v>17.726437263099999</c:v>
                </c:pt>
                <c:pt idx="723">
                  <c:v>17.722819049600002</c:v>
                </c:pt>
                <c:pt idx="724">
                  <c:v>17.722256936500003</c:v>
                </c:pt>
                <c:pt idx="725">
                  <c:v>17.719545355600001</c:v>
                </c:pt>
                <c:pt idx="726">
                  <c:v>17.710273453599999</c:v>
                </c:pt>
                <c:pt idx="727">
                  <c:v>17.703347517099999</c:v>
                </c:pt>
                <c:pt idx="728">
                  <c:v>17.677477295699997</c:v>
                </c:pt>
                <c:pt idx="729">
                  <c:v>17.656574786099998</c:v>
                </c:pt>
                <c:pt idx="730">
                  <c:v>17.647135945700001</c:v>
                </c:pt>
                <c:pt idx="731">
                  <c:v>17.6447480247</c:v>
                </c:pt>
                <c:pt idx="732">
                  <c:v>17.6431409522</c:v>
                </c:pt>
                <c:pt idx="733">
                  <c:v>17.636669468099999</c:v>
                </c:pt>
                <c:pt idx="734">
                  <c:v>17.617864898400001</c:v>
                </c:pt>
                <c:pt idx="735">
                  <c:v>17.600259420299999</c:v>
                </c:pt>
                <c:pt idx="736">
                  <c:v>17.600020362199999</c:v>
                </c:pt>
                <c:pt idx="737">
                  <c:v>17.570723938</c:v>
                </c:pt>
                <c:pt idx="738">
                  <c:v>17.5554028231</c:v>
                </c:pt>
                <c:pt idx="739">
                  <c:v>17.5537598829</c:v>
                </c:pt>
                <c:pt idx="740">
                  <c:v>17.5534335782</c:v>
                </c:pt>
                <c:pt idx="741">
                  <c:v>17.549800662300001</c:v>
                </c:pt>
                <c:pt idx="742">
                  <c:v>17.5473115337</c:v>
                </c:pt>
                <c:pt idx="743">
                  <c:v>17.5346990858</c:v>
                </c:pt>
                <c:pt idx="744">
                  <c:v>17.516984855099999</c:v>
                </c:pt>
                <c:pt idx="745">
                  <c:v>17.511791981400002</c:v>
                </c:pt>
                <c:pt idx="746">
                  <c:v>17.507900122000002</c:v>
                </c:pt>
                <c:pt idx="747">
                  <c:v>17.502826305900001</c:v>
                </c:pt>
                <c:pt idx="748">
                  <c:v>17.5016951707</c:v>
                </c:pt>
                <c:pt idx="749">
                  <c:v>17.501191506999998</c:v>
                </c:pt>
                <c:pt idx="750">
                  <c:v>17.456730022999999</c:v>
                </c:pt>
                <c:pt idx="751">
                  <c:v>17.412063056000001</c:v>
                </c:pt>
                <c:pt idx="752">
                  <c:v>17.389047736400002</c:v>
                </c:pt>
                <c:pt idx="753">
                  <c:v>17.386572962399999</c:v>
                </c:pt>
                <c:pt idx="754">
                  <c:v>17.347454425599999</c:v>
                </c:pt>
                <c:pt idx="755">
                  <c:v>17.3465111979</c:v>
                </c:pt>
                <c:pt idx="756">
                  <c:v>17.334738541900002</c:v>
                </c:pt>
                <c:pt idx="757">
                  <c:v>17.332242432899999</c:v>
                </c:pt>
                <c:pt idx="758">
                  <c:v>17.330788222900001</c:v>
                </c:pt>
                <c:pt idx="759">
                  <c:v>17.319181061000002</c:v>
                </c:pt>
                <c:pt idx="760">
                  <c:v>17.311803080699999</c:v>
                </c:pt>
                <c:pt idx="761">
                  <c:v>17.309199917000001</c:v>
                </c:pt>
                <c:pt idx="762">
                  <c:v>17.290060867600001</c:v>
                </c:pt>
                <c:pt idx="763">
                  <c:v>17.275651118999999</c:v>
                </c:pt>
                <c:pt idx="764">
                  <c:v>17.274846105999998</c:v>
                </c:pt>
                <c:pt idx="765">
                  <c:v>17.259869468600002</c:v>
                </c:pt>
                <c:pt idx="766">
                  <c:v>17.255755529199998</c:v>
                </c:pt>
                <c:pt idx="767">
                  <c:v>17.245804976799999</c:v>
                </c:pt>
                <c:pt idx="768">
                  <c:v>17.241757999800001</c:v>
                </c:pt>
                <c:pt idx="769">
                  <c:v>17.231584914399999</c:v>
                </c:pt>
                <c:pt idx="770">
                  <c:v>17.219986950100001</c:v>
                </c:pt>
                <c:pt idx="771">
                  <c:v>17.208165914299997</c:v>
                </c:pt>
                <c:pt idx="772">
                  <c:v>17.199631888599999</c:v>
                </c:pt>
                <c:pt idx="773">
                  <c:v>17.188995994700001</c:v>
                </c:pt>
                <c:pt idx="774">
                  <c:v>17.164844248399998</c:v>
                </c:pt>
                <c:pt idx="775">
                  <c:v>17.153512504299997</c:v>
                </c:pt>
                <c:pt idx="776">
                  <c:v>17.147426260299998</c:v>
                </c:pt>
                <c:pt idx="777">
                  <c:v>17.142521688399999</c:v>
                </c:pt>
                <c:pt idx="778">
                  <c:v>17.105456949200001</c:v>
                </c:pt>
                <c:pt idx="779">
                  <c:v>17.031669817899999</c:v>
                </c:pt>
                <c:pt idx="780">
                  <c:v>17.0012400735</c:v>
                </c:pt>
                <c:pt idx="781">
                  <c:v>16.926344268899999</c:v>
                </c:pt>
                <c:pt idx="782">
                  <c:v>16.920652781599998</c:v>
                </c:pt>
                <c:pt idx="783">
                  <c:v>16.9143086626</c:v>
                </c:pt>
                <c:pt idx="784">
                  <c:v>16.870395280499999</c:v>
                </c:pt>
                <c:pt idx="785">
                  <c:v>16.857885738899999</c:v>
                </c:pt>
                <c:pt idx="786">
                  <c:v>16.850197544899999</c:v>
                </c:pt>
                <c:pt idx="787">
                  <c:v>16.808762076299999</c:v>
                </c:pt>
                <c:pt idx="788">
                  <c:v>16.778240738600001</c:v>
                </c:pt>
                <c:pt idx="789">
                  <c:v>16.766973318399998</c:v>
                </c:pt>
                <c:pt idx="790">
                  <c:v>16.730079891599999</c:v>
                </c:pt>
                <c:pt idx="791">
                  <c:v>16.6903317927</c:v>
                </c:pt>
                <c:pt idx="792">
                  <c:v>16.6255011246</c:v>
                </c:pt>
                <c:pt idx="793">
                  <c:v>16.5595746477</c:v>
                </c:pt>
                <c:pt idx="794">
                  <c:v>16.503709725700002</c:v>
                </c:pt>
                <c:pt idx="795">
                  <c:v>16.4875437494</c:v>
                </c:pt>
                <c:pt idx="796">
                  <c:v>16.460971728099999</c:v>
                </c:pt>
                <c:pt idx="797">
                  <c:v>16.425040447600001</c:v>
                </c:pt>
                <c:pt idx="798">
                  <c:v>16.382847159499999</c:v>
                </c:pt>
                <c:pt idx="799">
                  <c:v>16.290777071499999</c:v>
                </c:pt>
                <c:pt idx="800">
                  <c:v>16.282010422599999</c:v>
                </c:pt>
                <c:pt idx="801">
                  <c:v>16.148789226399998</c:v>
                </c:pt>
                <c:pt idx="802">
                  <c:v>16.107133252299999</c:v>
                </c:pt>
                <c:pt idx="803">
                  <c:v>16.105577646699999</c:v>
                </c:pt>
                <c:pt idx="804">
                  <c:v>16.004850991400001</c:v>
                </c:pt>
                <c:pt idx="805">
                  <c:v>16.000907010599999</c:v>
                </c:pt>
                <c:pt idx="806">
                  <c:v>15.987470913200001</c:v>
                </c:pt>
                <c:pt idx="807">
                  <c:v>15.973410597500001</c:v>
                </c:pt>
                <c:pt idx="808">
                  <c:v>15.963952153400001</c:v>
                </c:pt>
                <c:pt idx="809">
                  <c:v>15.869934085500001</c:v>
                </c:pt>
                <c:pt idx="810">
                  <c:v>15.858574362000001</c:v>
                </c:pt>
                <c:pt idx="811">
                  <c:v>15.8546892103</c:v>
                </c:pt>
                <c:pt idx="812">
                  <c:v>15.852639273600001</c:v>
                </c:pt>
                <c:pt idx="813">
                  <c:v>15.850168289300001</c:v>
                </c:pt>
                <c:pt idx="814">
                  <c:v>15.8431508022</c:v>
                </c:pt>
                <c:pt idx="815">
                  <c:v>15.8396736085</c:v>
                </c:pt>
                <c:pt idx="816">
                  <c:v>15.8394406034</c:v>
                </c:pt>
                <c:pt idx="817">
                  <c:v>15.838445180500001</c:v>
                </c:pt>
                <c:pt idx="818">
                  <c:v>15.828845038499999</c:v>
                </c:pt>
                <c:pt idx="819">
                  <c:v>15.8074214382</c:v>
                </c:pt>
                <c:pt idx="820">
                  <c:v>15.804091699300001</c:v>
                </c:pt>
                <c:pt idx="821">
                  <c:v>15.7905383312</c:v>
                </c:pt>
                <c:pt idx="822">
                  <c:v>15.7665643538</c:v>
                </c:pt>
                <c:pt idx="823">
                  <c:v>15.744855703800001</c:v>
                </c:pt>
                <c:pt idx="824">
                  <c:v>15.742537280200001</c:v>
                </c:pt>
                <c:pt idx="825">
                  <c:v>15.7019883231</c:v>
                </c:pt>
                <c:pt idx="826">
                  <c:v>15.696990920600001</c:v>
                </c:pt>
                <c:pt idx="827">
                  <c:v>15.689425187200001</c:v>
                </c:pt>
                <c:pt idx="828">
                  <c:v>15.688107409700001</c:v>
                </c:pt>
                <c:pt idx="829">
                  <c:v>15.6631093183</c:v>
                </c:pt>
                <c:pt idx="830">
                  <c:v>15.6498050745</c:v>
                </c:pt>
                <c:pt idx="831">
                  <c:v>15.648004305199999</c:v>
                </c:pt>
                <c:pt idx="832">
                  <c:v>15.642976425899999</c:v>
                </c:pt>
                <c:pt idx="833">
                  <c:v>15.6306912066</c:v>
                </c:pt>
                <c:pt idx="834">
                  <c:v>15.6252366063</c:v>
                </c:pt>
                <c:pt idx="835">
                  <c:v>15.6021255944</c:v>
                </c:pt>
                <c:pt idx="836">
                  <c:v>15.587928631899999</c:v>
                </c:pt>
                <c:pt idx="837">
                  <c:v>15.579511606699999</c:v>
                </c:pt>
                <c:pt idx="838">
                  <c:v>15.542089213600001</c:v>
                </c:pt>
                <c:pt idx="839">
                  <c:v>15.530878724799999</c:v>
                </c:pt>
                <c:pt idx="840">
                  <c:v>15.5298642317</c:v>
                </c:pt>
                <c:pt idx="841">
                  <c:v>15.5240895832</c:v>
                </c:pt>
                <c:pt idx="842">
                  <c:v>15.511378043600001</c:v>
                </c:pt>
                <c:pt idx="843">
                  <c:v>15.5039487378</c:v>
                </c:pt>
                <c:pt idx="844">
                  <c:v>15.470631642899999</c:v>
                </c:pt>
                <c:pt idx="845">
                  <c:v>15.4609586905</c:v>
                </c:pt>
                <c:pt idx="846">
                  <c:v>15.451511526200001</c:v>
                </c:pt>
                <c:pt idx="847">
                  <c:v>15.424345256700001</c:v>
                </c:pt>
                <c:pt idx="848">
                  <c:v>15.421538605</c:v>
                </c:pt>
                <c:pt idx="849">
                  <c:v>15.4211528938</c:v>
                </c:pt>
                <c:pt idx="850">
                  <c:v>15.418130297099999</c:v>
                </c:pt>
                <c:pt idx="851">
                  <c:v>15.415986050000001</c:v>
                </c:pt>
                <c:pt idx="852">
                  <c:v>15.4063846969</c:v>
                </c:pt>
                <c:pt idx="853">
                  <c:v>15.386420186699999</c:v>
                </c:pt>
                <c:pt idx="854">
                  <c:v>15.3665204544</c:v>
                </c:pt>
                <c:pt idx="855">
                  <c:v>15.3635280412</c:v>
                </c:pt>
                <c:pt idx="856">
                  <c:v>15.3566278616</c:v>
                </c:pt>
                <c:pt idx="857">
                  <c:v>15.345531943199999</c:v>
                </c:pt>
                <c:pt idx="858">
                  <c:v>15.325185450699999</c:v>
                </c:pt>
                <c:pt idx="859">
                  <c:v>15.3217848281</c:v>
                </c:pt>
                <c:pt idx="860">
                  <c:v>15.317727738399999</c:v>
                </c:pt>
                <c:pt idx="861">
                  <c:v>15.300003716700001</c:v>
                </c:pt>
                <c:pt idx="862">
                  <c:v>15.294010918500001</c:v>
                </c:pt>
                <c:pt idx="863">
                  <c:v>15.2833677495</c:v>
                </c:pt>
                <c:pt idx="864">
                  <c:v>15.2814049882</c:v>
                </c:pt>
                <c:pt idx="865">
                  <c:v>15.2722230636</c:v>
                </c:pt>
                <c:pt idx="866">
                  <c:v>15.268450484999999</c:v>
                </c:pt>
                <c:pt idx="867">
                  <c:v>15.2584318574</c:v>
                </c:pt>
                <c:pt idx="868">
                  <c:v>15.240767485899999</c:v>
                </c:pt>
                <c:pt idx="869">
                  <c:v>15.2277821402</c:v>
                </c:pt>
                <c:pt idx="870">
                  <c:v>15.207711271099999</c:v>
                </c:pt>
                <c:pt idx="871">
                  <c:v>15.206484543</c:v>
                </c:pt>
                <c:pt idx="872">
                  <c:v>15.1852476996</c:v>
                </c:pt>
                <c:pt idx="873">
                  <c:v>15.139584766500001</c:v>
                </c:pt>
                <c:pt idx="874">
                  <c:v>15.1036352719</c:v>
                </c:pt>
                <c:pt idx="875">
                  <c:v>15.101497390599999</c:v>
                </c:pt>
                <c:pt idx="876">
                  <c:v>15.075079110099999</c:v>
                </c:pt>
                <c:pt idx="877">
                  <c:v>15.069331196799999</c:v>
                </c:pt>
                <c:pt idx="878">
                  <c:v>15.066341945</c:v>
                </c:pt>
                <c:pt idx="879">
                  <c:v>15.064495815999999</c:v>
                </c:pt>
                <c:pt idx="880">
                  <c:v>15.0496575857</c:v>
                </c:pt>
                <c:pt idx="881">
                  <c:v>15.048971888599999</c:v>
                </c:pt>
                <c:pt idx="882">
                  <c:v>15.027958262499999</c:v>
                </c:pt>
                <c:pt idx="883">
                  <c:v>15.026141534199999</c:v>
                </c:pt>
                <c:pt idx="884">
                  <c:v>15.021680716900001</c:v>
                </c:pt>
                <c:pt idx="885">
                  <c:v>15.010561214800001</c:v>
                </c:pt>
                <c:pt idx="886">
                  <c:v>15.007740563400001</c:v>
                </c:pt>
                <c:pt idx="887">
                  <c:v>15.001710621799999</c:v>
                </c:pt>
                <c:pt idx="888">
                  <c:v>14.997865203</c:v>
                </c:pt>
                <c:pt idx="889">
                  <c:v>14.986276975500001</c:v>
                </c:pt>
                <c:pt idx="890">
                  <c:v>14.977181777</c:v>
                </c:pt>
                <c:pt idx="891">
                  <c:v>14.975731033199999</c:v>
                </c:pt>
                <c:pt idx="892">
                  <c:v>14.974046036800001</c:v>
                </c:pt>
                <c:pt idx="893">
                  <c:v>14.939716835600001</c:v>
                </c:pt>
                <c:pt idx="894">
                  <c:v>14.929798417500001</c:v>
                </c:pt>
                <c:pt idx="895">
                  <c:v>14.921317767200001</c:v>
                </c:pt>
                <c:pt idx="896">
                  <c:v>14.918576467399999</c:v>
                </c:pt>
                <c:pt idx="897">
                  <c:v>14.910946598500001</c:v>
                </c:pt>
                <c:pt idx="898">
                  <c:v>14.891829868799999</c:v>
                </c:pt>
                <c:pt idx="899">
                  <c:v>14.887557685599999</c:v>
                </c:pt>
                <c:pt idx="900">
                  <c:v>14.884971072300001</c:v>
                </c:pt>
                <c:pt idx="901">
                  <c:v>14.880567003399999</c:v>
                </c:pt>
                <c:pt idx="902">
                  <c:v>14.8500862216</c:v>
                </c:pt>
                <c:pt idx="903">
                  <c:v>14.835996649</c:v>
                </c:pt>
                <c:pt idx="904">
                  <c:v>14.8354133519</c:v>
                </c:pt>
                <c:pt idx="905">
                  <c:v>14.830904590999999</c:v>
                </c:pt>
                <c:pt idx="906">
                  <c:v>14.8220970098</c:v>
                </c:pt>
                <c:pt idx="907">
                  <c:v>14.807595614</c:v>
                </c:pt>
                <c:pt idx="908">
                  <c:v>14.8047040987</c:v>
                </c:pt>
                <c:pt idx="909">
                  <c:v>14.803162062</c:v>
                </c:pt>
                <c:pt idx="910">
                  <c:v>14.8005665331</c:v>
                </c:pt>
                <c:pt idx="911">
                  <c:v>14.781237793999999</c:v>
                </c:pt>
                <c:pt idx="912">
                  <c:v>14.779803340600001</c:v>
                </c:pt>
                <c:pt idx="913">
                  <c:v>14.779353693199999</c:v>
                </c:pt>
                <c:pt idx="914">
                  <c:v>14.771938415400001</c:v>
                </c:pt>
                <c:pt idx="915">
                  <c:v>14.762415472600001</c:v>
                </c:pt>
                <c:pt idx="916">
                  <c:v>14.7617316743</c:v>
                </c:pt>
                <c:pt idx="917">
                  <c:v>14.737360667899999</c:v>
                </c:pt>
                <c:pt idx="918">
                  <c:v>14.7245983606</c:v>
                </c:pt>
                <c:pt idx="919">
                  <c:v>14.7180231221</c:v>
                </c:pt>
                <c:pt idx="920">
                  <c:v>14.710831260700001</c:v>
                </c:pt>
                <c:pt idx="921">
                  <c:v>14.708145184499999</c:v>
                </c:pt>
                <c:pt idx="922">
                  <c:v>14.699851823100001</c:v>
                </c:pt>
                <c:pt idx="923">
                  <c:v>14.692718282500001</c:v>
                </c:pt>
                <c:pt idx="924">
                  <c:v>14.692641265699999</c:v>
                </c:pt>
                <c:pt idx="925">
                  <c:v>14.6906624767</c:v>
                </c:pt>
                <c:pt idx="926">
                  <c:v>14.6792508013</c:v>
                </c:pt>
                <c:pt idx="927">
                  <c:v>14.667339698399999</c:v>
                </c:pt>
                <c:pt idx="928">
                  <c:v>14.650686313</c:v>
                </c:pt>
                <c:pt idx="929">
                  <c:v>14.640666467800001</c:v>
                </c:pt>
                <c:pt idx="930">
                  <c:v>14.6214976425</c:v>
                </c:pt>
                <c:pt idx="931">
                  <c:v>14.6168793374</c:v>
                </c:pt>
                <c:pt idx="932">
                  <c:v>14.6107084433</c:v>
                </c:pt>
                <c:pt idx="933">
                  <c:v>14.6103562837</c:v>
                </c:pt>
                <c:pt idx="934">
                  <c:v>14.6049581537</c:v>
                </c:pt>
                <c:pt idx="935">
                  <c:v>14.5878857324</c:v>
                </c:pt>
                <c:pt idx="936">
                  <c:v>14.551831512</c:v>
                </c:pt>
                <c:pt idx="937">
                  <c:v>14.4955718164</c:v>
                </c:pt>
                <c:pt idx="938">
                  <c:v>14.487988674799999</c:v>
                </c:pt>
                <c:pt idx="939">
                  <c:v>14.4552228659</c:v>
                </c:pt>
                <c:pt idx="940">
                  <c:v>14.4457795195</c:v>
                </c:pt>
                <c:pt idx="941">
                  <c:v>14.4418063301</c:v>
                </c:pt>
                <c:pt idx="942">
                  <c:v>14.4350585884</c:v>
                </c:pt>
                <c:pt idx="943">
                  <c:v>14.423717224400001</c:v>
                </c:pt>
                <c:pt idx="944">
                  <c:v>14.365651271999999</c:v>
                </c:pt>
                <c:pt idx="945">
                  <c:v>14.355232088500001</c:v>
                </c:pt>
                <c:pt idx="946">
                  <c:v>14.353724267700001</c:v>
                </c:pt>
                <c:pt idx="947">
                  <c:v>14.338587346000001</c:v>
                </c:pt>
                <c:pt idx="948">
                  <c:v>14.3252830765</c:v>
                </c:pt>
                <c:pt idx="949">
                  <c:v>14.297311947899999</c:v>
                </c:pt>
                <c:pt idx="950">
                  <c:v>14.258137550799999</c:v>
                </c:pt>
                <c:pt idx="951">
                  <c:v>14.2530469342</c:v>
                </c:pt>
                <c:pt idx="952">
                  <c:v>14.251898369200001</c:v>
                </c:pt>
                <c:pt idx="953">
                  <c:v>14.2406285879</c:v>
                </c:pt>
                <c:pt idx="954">
                  <c:v>14.2383787442</c:v>
                </c:pt>
                <c:pt idx="955">
                  <c:v>14.227307463999999</c:v>
                </c:pt>
                <c:pt idx="956">
                  <c:v>14.2141225349</c:v>
                </c:pt>
                <c:pt idx="957">
                  <c:v>14.196746596799999</c:v>
                </c:pt>
                <c:pt idx="958">
                  <c:v>14.1894445755</c:v>
                </c:pt>
                <c:pt idx="959">
                  <c:v>14.1859527278</c:v>
                </c:pt>
                <c:pt idx="960">
                  <c:v>14.1501239551</c:v>
                </c:pt>
                <c:pt idx="961">
                  <c:v>14.1110623793</c:v>
                </c:pt>
                <c:pt idx="962">
                  <c:v>14.079826649099999</c:v>
                </c:pt>
                <c:pt idx="963">
                  <c:v>14.079770825700001</c:v>
                </c:pt>
                <c:pt idx="964">
                  <c:v>14.051394633899999</c:v>
                </c:pt>
                <c:pt idx="965">
                  <c:v>14.0380272869</c:v>
                </c:pt>
                <c:pt idx="966">
                  <c:v>14.010774016000001</c:v>
                </c:pt>
                <c:pt idx="967">
                  <c:v>14.010170994000001</c:v>
                </c:pt>
                <c:pt idx="968">
                  <c:v>14.0014220422</c:v>
                </c:pt>
                <c:pt idx="969">
                  <c:v>13.984020795999999</c:v>
                </c:pt>
                <c:pt idx="970">
                  <c:v>13.979373028000001</c:v>
                </c:pt>
                <c:pt idx="971">
                  <c:v>13.976436870899999</c:v>
                </c:pt>
                <c:pt idx="972">
                  <c:v>13.967962677599999</c:v>
                </c:pt>
                <c:pt idx="973">
                  <c:v>13.952123071100001</c:v>
                </c:pt>
                <c:pt idx="974">
                  <c:v>13.944600987400001</c:v>
                </c:pt>
                <c:pt idx="975">
                  <c:v>13.898797481599999</c:v>
                </c:pt>
                <c:pt idx="976">
                  <c:v>13.896564074300001</c:v>
                </c:pt>
                <c:pt idx="977">
                  <c:v>13.892986402</c:v>
                </c:pt>
                <c:pt idx="978">
                  <c:v>13.8859712466</c:v>
                </c:pt>
                <c:pt idx="979">
                  <c:v>13.885878419299999</c:v>
                </c:pt>
                <c:pt idx="980">
                  <c:v>13.884019486</c:v>
                </c:pt>
                <c:pt idx="981">
                  <c:v>13.8831623554</c:v>
                </c:pt>
                <c:pt idx="982">
                  <c:v>13.870867794</c:v>
                </c:pt>
                <c:pt idx="983">
                  <c:v>13.8652295815</c:v>
                </c:pt>
                <c:pt idx="984">
                  <c:v>13.864057518500001</c:v>
                </c:pt>
                <c:pt idx="985">
                  <c:v>13.8639431164</c:v>
                </c:pt>
                <c:pt idx="986">
                  <c:v>13.8411739947</c:v>
                </c:pt>
                <c:pt idx="987">
                  <c:v>13.830858861600001</c:v>
                </c:pt>
                <c:pt idx="988">
                  <c:v>13.8157736418</c:v>
                </c:pt>
                <c:pt idx="989">
                  <c:v>13.8041833655</c:v>
                </c:pt>
                <c:pt idx="990">
                  <c:v>13.7864593338</c:v>
                </c:pt>
                <c:pt idx="991">
                  <c:v>13.773725987299999</c:v>
                </c:pt>
                <c:pt idx="992">
                  <c:v>13.769502818199999</c:v>
                </c:pt>
                <c:pt idx="993">
                  <c:v>13.762303107100001</c:v>
                </c:pt>
                <c:pt idx="994">
                  <c:v>13.749524815799999</c:v>
                </c:pt>
                <c:pt idx="995">
                  <c:v>13.749046996200001</c:v>
                </c:pt>
                <c:pt idx="996">
                  <c:v>13.742390956700001</c:v>
                </c:pt>
                <c:pt idx="997">
                  <c:v>13.7422785891</c:v>
                </c:pt>
                <c:pt idx="998">
                  <c:v>13.741235206000001</c:v>
                </c:pt>
                <c:pt idx="999">
                  <c:v>13.730090972899999</c:v>
                </c:pt>
                <c:pt idx="1000">
                  <c:v>13.728061803600001</c:v>
                </c:pt>
                <c:pt idx="1001">
                  <c:v>13.6945354719</c:v>
                </c:pt>
                <c:pt idx="1002">
                  <c:v>13.670055739399999</c:v>
                </c:pt>
                <c:pt idx="1003">
                  <c:v>13.6636184544</c:v>
                </c:pt>
                <c:pt idx="1004">
                  <c:v>13.647751814500001</c:v>
                </c:pt>
                <c:pt idx="1005">
                  <c:v>13.643949705900001</c:v>
                </c:pt>
                <c:pt idx="1006">
                  <c:v>13.5894479508</c:v>
                </c:pt>
                <c:pt idx="1007">
                  <c:v>13.583641545099999</c:v>
                </c:pt>
                <c:pt idx="1008">
                  <c:v>13.563303336700001</c:v>
                </c:pt>
                <c:pt idx="1009">
                  <c:v>13.5628085923</c:v>
                </c:pt>
                <c:pt idx="1010">
                  <c:v>13.5564270561</c:v>
                </c:pt>
                <c:pt idx="1011">
                  <c:v>13.5317999559</c:v>
                </c:pt>
                <c:pt idx="1012">
                  <c:v>13.524796113700001</c:v>
                </c:pt>
                <c:pt idx="1013">
                  <c:v>13.510225349900001</c:v>
                </c:pt>
                <c:pt idx="1014">
                  <c:v>13.496233183399999</c:v>
                </c:pt>
                <c:pt idx="1015">
                  <c:v>13.494850783199999</c:v>
                </c:pt>
                <c:pt idx="1016">
                  <c:v>13.4932958138</c:v>
                </c:pt>
                <c:pt idx="1017">
                  <c:v>13.4886270892</c:v>
                </c:pt>
                <c:pt idx="1018">
                  <c:v>13.486940994399999</c:v>
                </c:pt>
                <c:pt idx="1019">
                  <c:v>13.4858294469</c:v>
                </c:pt>
                <c:pt idx="1020">
                  <c:v>13.483915984200001</c:v>
                </c:pt>
                <c:pt idx="1021">
                  <c:v>13.4833559967</c:v>
                </c:pt>
                <c:pt idx="1022">
                  <c:v>13.483264309299999</c:v>
                </c:pt>
                <c:pt idx="1023">
                  <c:v>13.468677382999999</c:v>
                </c:pt>
                <c:pt idx="1024">
                  <c:v>13.4619184886</c:v>
                </c:pt>
                <c:pt idx="1025">
                  <c:v>13.461904067399999</c:v>
                </c:pt>
                <c:pt idx="1026">
                  <c:v>13.4565253592</c:v>
                </c:pt>
                <c:pt idx="1027">
                  <c:v>13.4443267022</c:v>
                </c:pt>
                <c:pt idx="1028">
                  <c:v>13.4166119265</c:v>
                </c:pt>
                <c:pt idx="1029">
                  <c:v>13.4155943579</c:v>
                </c:pt>
                <c:pt idx="1030">
                  <c:v>13.4085491165</c:v>
                </c:pt>
                <c:pt idx="1031">
                  <c:v>13.403943126</c:v>
                </c:pt>
                <c:pt idx="1032">
                  <c:v>13.3963101295</c:v>
                </c:pt>
                <c:pt idx="1033">
                  <c:v>13.389432021799999</c:v>
                </c:pt>
                <c:pt idx="1034">
                  <c:v>13.369884950699999</c:v>
                </c:pt>
                <c:pt idx="1035">
                  <c:v>13.368428439700001</c:v>
                </c:pt>
                <c:pt idx="1036">
                  <c:v>13.367893987299999</c:v>
                </c:pt>
                <c:pt idx="1037">
                  <c:v>13.353597231799998</c:v>
                </c:pt>
                <c:pt idx="1038">
                  <c:v>13.3520297925</c:v>
                </c:pt>
                <c:pt idx="1039">
                  <c:v>13.3379848502</c:v>
                </c:pt>
                <c:pt idx="1040">
                  <c:v>13.334259507099999</c:v>
                </c:pt>
                <c:pt idx="1041">
                  <c:v>13.314643240700001</c:v>
                </c:pt>
                <c:pt idx="1042">
                  <c:v>13.2960003293</c:v>
                </c:pt>
                <c:pt idx="1043">
                  <c:v>13.2944072245</c:v>
                </c:pt>
                <c:pt idx="1044">
                  <c:v>13.2853283683</c:v>
                </c:pt>
                <c:pt idx="1045">
                  <c:v>13.2785990217</c:v>
                </c:pt>
                <c:pt idx="1046">
                  <c:v>13.277231844599999</c:v>
                </c:pt>
                <c:pt idx="1047">
                  <c:v>13.2690758322</c:v>
                </c:pt>
                <c:pt idx="1048">
                  <c:v>13.256080929099999</c:v>
                </c:pt>
                <c:pt idx="1049">
                  <c:v>13.2518446859</c:v>
                </c:pt>
                <c:pt idx="1050">
                  <c:v>13.2290967893</c:v>
                </c:pt>
                <c:pt idx="1051">
                  <c:v>13.2227313444</c:v>
                </c:pt>
                <c:pt idx="1052">
                  <c:v>13.2086694475</c:v>
                </c:pt>
                <c:pt idx="1053">
                  <c:v>13.2043902569</c:v>
                </c:pt>
                <c:pt idx="1054">
                  <c:v>13.1642903466</c:v>
                </c:pt>
                <c:pt idx="1055">
                  <c:v>13.152300110800001</c:v>
                </c:pt>
                <c:pt idx="1056">
                  <c:v>13.1502110604</c:v>
                </c:pt>
                <c:pt idx="1057">
                  <c:v>13.1463797815</c:v>
                </c:pt>
                <c:pt idx="1058">
                  <c:v>13.144579220300001</c:v>
                </c:pt>
                <c:pt idx="1059">
                  <c:v>13.141132800699999</c:v>
                </c:pt>
                <c:pt idx="1060">
                  <c:v>13.137208741599999</c:v>
                </c:pt>
                <c:pt idx="1061">
                  <c:v>13.115572894</c:v>
                </c:pt>
                <c:pt idx="1062">
                  <c:v>13.1128078751</c:v>
                </c:pt>
                <c:pt idx="1063">
                  <c:v>13.103949371200001</c:v>
                </c:pt>
                <c:pt idx="1064">
                  <c:v>13.0946238551</c:v>
                </c:pt>
                <c:pt idx="1065">
                  <c:v>13.076967417900001</c:v>
                </c:pt>
                <c:pt idx="1066">
                  <c:v>13.0360241421</c:v>
                </c:pt>
                <c:pt idx="1067">
                  <c:v>13.025167894400001</c:v>
                </c:pt>
                <c:pt idx="1068">
                  <c:v>13.0213706135</c:v>
                </c:pt>
                <c:pt idx="1069">
                  <c:v>13.013251197799999</c:v>
                </c:pt>
                <c:pt idx="1070">
                  <c:v>13.011361861999999</c:v>
                </c:pt>
                <c:pt idx="1071">
                  <c:v>13.008334999199999</c:v>
                </c:pt>
                <c:pt idx="1072">
                  <c:v>13.007659761499999</c:v>
                </c:pt>
                <c:pt idx="1073">
                  <c:v>13.001925991599999</c:v>
                </c:pt>
                <c:pt idx="1074">
                  <c:v>12.988898234099999</c:v>
                </c:pt>
                <c:pt idx="1075">
                  <c:v>12.982174730499999</c:v>
                </c:pt>
                <c:pt idx="1076">
                  <c:v>12.981550826799999</c:v>
                </c:pt>
                <c:pt idx="1077">
                  <c:v>12.9765350591</c:v>
                </c:pt>
                <c:pt idx="1078">
                  <c:v>12.973604612999999</c:v>
                </c:pt>
                <c:pt idx="1079">
                  <c:v>12.972914060499999</c:v>
                </c:pt>
                <c:pt idx="1080">
                  <c:v>12.9724355469</c:v>
                </c:pt>
                <c:pt idx="1081">
                  <c:v>12.968482955000001</c:v>
                </c:pt>
                <c:pt idx="1082">
                  <c:v>12.9577967554</c:v>
                </c:pt>
                <c:pt idx="1083">
                  <c:v>12.9525044379</c:v>
                </c:pt>
                <c:pt idx="1084">
                  <c:v>12.9496287456</c:v>
                </c:pt>
                <c:pt idx="1085">
                  <c:v>12.942158123700001</c:v>
                </c:pt>
                <c:pt idx="1086">
                  <c:v>12.918523401</c:v>
                </c:pt>
                <c:pt idx="1087">
                  <c:v>12.917137260700001</c:v>
                </c:pt>
                <c:pt idx="1088">
                  <c:v>12.901970544700001</c:v>
                </c:pt>
                <c:pt idx="1089">
                  <c:v>12.899705218900001</c:v>
                </c:pt>
                <c:pt idx="1090">
                  <c:v>12.893815590700001</c:v>
                </c:pt>
                <c:pt idx="1091">
                  <c:v>12.892545911299999</c:v>
                </c:pt>
                <c:pt idx="1092">
                  <c:v>12.891098701999999</c:v>
                </c:pt>
                <c:pt idx="1093">
                  <c:v>12.877097213199999</c:v>
                </c:pt>
                <c:pt idx="1094">
                  <c:v>12.872712632500001</c:v>
                </c:pt>
                <c:pt idx="1095">
                  <c:v>12.8616631705</c:v>
                </c:pt>
                <c:pt idx="1096">
                  <c:v>12.858037314300001</c:v>
                </c:pt>
                <c:pt idx="1097">
                  <c:v>12.855027010500001</c:v>
                </c:pt>
                <c:pt idx="1098">
                  <c:v>12.841513129799999</c:v>
                </c:pt>
                <c:pt idx="1099">
                  <c:v>12.8290575348</c:v>
                </c:pt>
                <c:pt idx="1100">
                  <c:v>12.8235081295</c:v>
                </c:pt>
                <c:pt idx="1101">
                  <c:v>12.820967294299999</c:v>
                </c:pt>
                <c:pt idx="1102">
                  <c:v>12.8203353432</c:v>
                </c:pt>
                <c:pt idx="1103">
                  <c:v>12.819755804300002</c:v>
                </c:pt>
                <c:pt idx="1104">
                  <c:v>12.8188806905</c:v>
                </c:pt>
                <c:pt idx="1105">
                  <c:v>12.817623831300001</c:v>
                </c:pt>
                <c:pt idx="1106">
                  <c:v>12.810169440799999</c:v>
                </c:pt>
                <c:pt idx="1107">
                  <c:v>12.8043794182</c:v>
                </c:pt>
                <c:pt idx="1108">
                  <c:v>12.795116607300001</c:v>
                </c:pt>
                <c:pt idx="1109">
                  <c:v>12.781168493899999</c:v>
                </c:pt>
                <c:pt idx="1110">
                  <c:v>12.779182349899999</c:v>
                </c:pt>
                <c:pt idx="1111">
                  <c:v>12.730385533500002</c:v>
                </c:pt>
                <c:pt idx="1112">
                  <c:v>12.7301997388</c:v>
                </c:pt>
                <c:pt idx="1113">
                  <c:v>12.720180329600002</c:v>
                </c:pt>
                <c:pt idx="1114">
                  <c:v>12.706734729200001</c:v>
                </c:pt>
                <c:pt idx="1115">
                  <c:v>12.6702924722</c:v>
                </c:pt>
                <c:pt idx="1116">
                  <c:v>12.669245525000001</c:v>
                </c:pt>
                <c:pt idx="1117">
                  <c:v>12.665862839999999</c:v>
                </c:pt>
                <c:pt idx="1118">
                  <c:v>12.663841868799999</c:v>
                </c:pt>
                <c:pt idx="1119">
                  <c:v>12.6634502464</c:v>
                </c:pt>
                <c:pt idx="1120">
                  <c:v>12.659123815999999</c:v>
                </c:pt>
                <c:pt idx="1121">
                  <c:v>12.6551826408</c:v>
                </c:pt>
                <c:pt idx="1122">
                  <c:v>12.6450079043</c:v>
                </c:pt>
                <c:pt idx="1123">
                  <c:v>12.6351274043</c:v>
                </c:pt>
                <c:pt idx="1124">
                  <c:v>12.625186601099999</c:v>
                </c:pt>
                <c:pt idx="1125">
                  <c:v>12.6072121178</c:v>
                </c:pt>
                <c:pt idx="1126">
                  <c:v>12.6005357173</c:v>
                </c:pt>
                <c:pt idx="1127">
                  <c:v>12.5973484077</c:v>
                </c:pt>
                <c:pt idx="1128">
                  <c:v>12.5875877137</c:v>
                </c:pt>
                <c:pt idx="1129">
                  <c:v>12.581749161099999</c:v>
                </c:pt>
                <c:pt idx="1130">
                  <c:v>12.581454191800001</c:v>
                </c:pt>
                <c:pt idx="1131">
                  <c:v>12.579574167199999</c:v>
                </c:pt>
                <c:pt idx="1132">
                  <c:v>12.579494512499998</c:v>
                </c:pt>
                <c:pt idx="1133">
                  <c:v>12.575094274700001</c:v>
                </c:pt>
                <c:pt idx="1134">
                  <c:v>12.569023962200001</c:v>
                </c:pt>
                <c:pt idx="1135">
                  <c:v>12.565549646500001</c:v>
                </c:pt>
                <c:pt idx="1136">
                  <c:v>12.5643183856</c:v>
                </c:pt>
                <c:pt idx="1137">
                  <c:v>12.5581385688</c:v>
                </c:pt>
                <c:pt idx="1138">
                  <c:v>12.555876236300001</c:v>
                </c:pt>
                <c:pt idx="1139">
                  <c:v>12.543712855599999</c:v>
                </c:pt>
                <c:pt idx="1140">
                  <c:v>12.539911601</c:v>
                </c:pt>
                <c:pt idx="1141">
                  <c:v>12.538431794299999</c:v>
                </c:pt>
                <c:pt idx="1142">
                  <c:v>12.533487405799999</c:v>
                </c:pt>
                <c:pt idx="1143">
                  <c:v>12.5300239066</c:v>
                </c:pt>
                <c:pt idx="1144">
                  <c:v>12.5293486425</c:v>
                </c:pt>
                <c:pt idx="1145">
                  <c:v>12.516841912799999</c:v>
                </c:pt>
                <c:pt idx="1146">
                  <c:v>12.5121501764</c:v>
                </c:pt>
                <c:pt idx="1147">
                  <c:v>12.509318775100001</c:v>
                </c:pt>
                <c:pt idx="1148">
                  <c:v>12.5048345098</c:v>
                </c:pt>
                <c:pt idx="1149">
                  <c:v>12.5019729854</c:v>
                </c:pt>
                <c:pt idx="1150">
                  <c:v>12.4988004793</c:v>
                </c:pt>
                <c:pt idx="1151">
                  <c:v>12.491129041300001</c:v>
                </c:pt>
                <c:pt idx="1152">
                  <c:v>12.484363071100001</c:v>
                </c:pt>
                <c:pt idx="1153">
                  <c:v>12.48053419</c:v>
                </c:pt>
                <c:pt idx="1154">
                  <c:v>12.4799456547</c:v>
                </c:pt>
                <c:pt idx="1155">
                  <c:v>12.470525067099999</c:v>
                </c:pt>
                <c:pt idx="1156">
                  <c:v>12.4677703628</c:v>
                </c:pt>
                <c:pt idx="1157">
                  <c:v>12.454874224600001</c:v>
                </c:pt>
                <c:pt idx="1158">
                  <c:v>12.4534634834</c:v>
                </c:pt>
                <c:pt idx="1159">
                  <c:v>12.451502887499998</c:v>
                </c:pt>
                <c:pt idx="1160">
                  <c:v>12.450864273600001</c:v>
                </c:pt>
                <c:pt idx="1161">
                  <c:v>12.450134411699999</c:v>
                </c:pt>
                <c:pt idx="1162">
                  <c:v>12.440037373400001</c:v>
                </c:pt>
                <c:pt idx="1163">
                  <c:v>12.4288820723</c:v>
                </c:pt>
                <c:pt idx="1164">
                  <c:v>12.419029077500001</c:v>
                </c:pt>
                <c:pt idx="1165">
                  <c:v>12.412047553200001</c:v>
                </c:pt>
                <c:pt idx="1166">
                  <c:v>12.410641546399999</c:v>
                </c:pt>
                <c:pt idx="1167">
                  <c:v>12.406554374900001</c:v>
                </c:pt>
                <c:pt idx="1168">
                  <c:v>12.395955966199999</c:v>
                </c:pt>
                <c:pt idx="1169">
                  <c:v>12.391034353499998</c:v>
                </c:pt>
                <c:pt idx="1170">
                  <c:v>12.3906162234</c:v>
                </c:pt>
                <c:pt idx="1171">
                  <c:v>12.38776726</c:v>
                </c:pt>
                <c:pt idx="1172">
                  <c:v>12.3814848752</c:v>
                </c:pt>
                <c:pt idx="1173">
                  <c:v>12.380736655</c:v>
                </c:pt>
                <c:pt idx="1174">
                  <c:v>12.378696743300001</c:v>
                </c:pt>
                <c:pt idx="1175">
                  <c:v>12.3748694922</c:v>
                </c:pt>
                <c:pt idx="1176">
                  <c:v>12.371520904300001</c:v>
                </c:pt>
                <c:pt idx="1177">
                  <c:v>12.3699827971</c:v>
                </c:pt>
                <c:pt idx="1178">
                  <c:v>12.368508775699999</c:v>
                </c:pt>
                <c:pt idx="1179">
                  <c:v>12.3621499227</c:v>
                </c:pt>
                <c:pt idx="1180">
                  <c:v>12.3441287627</c:v>
                </c:pt>
                <c:pt idx="1181">
                  <c:v>12.3415527053</c:v>
                </c:pt>
                <c:pt idx="1182">
                  <c:v>12.3409911848</c:v>
                </c:pt>
                <c:pt idx="1183">
                  <c:v>12.3365106608</c:v>
                </c:pt>
                <c:pt idx="1184">
                  <c:v>12.3360220458</c:v>
                </c:pt>
                <c:pt idx="1185">
                  <c:v>12.3327394333</c:v>
                </c:pt>
                <c:pt idx="1186">
                  <c:v>12.3321402454</c:v>
                </c:pt>
                <c:pt idx="1187">
                  <c:v>12.324892237299998</c:v>
                </c:pt>
                <c:pt idx="1188">
                  <c:v>12.3231328202</c:v>
                </c:pt>
                <c:pt idx="1189">
                  <c:v>12.3139137994</c:v>
                </c:pt>
                <c:pt idx="1190">
                  <c:v>12.310614384600001</c:v>
                </c:pt>
                <c:pt idx="1191">
                  <c:v>12.3059113914</c:v>
                </c:pt>
                <c:pt idx="1192">
                  <c:v>12.3050344624</c:v>
                </c:pt>
                <c:pt idx="1193">
                  <c:v>12.3046563479</c:v>
                </c:pt>
                <c:pt idx="1194">
                  <c:v>12.2959239408</c:v>
                </c:pt>
                <c:pt idx="1195">
                  <c:v>12.292057568600001</c:v>
                </c:pt>
                <c:pt idx="1196">
                  <c:v>12.290045584000001</c:v>
                </c:pt>
                <c:pt idx="1197">
                  <c:v>12.2877082719</c:v>
                </c:pt>
                <c:pt idx="1198">
                  <c:v>12.2830717352</c:v>
                </c:pt>
                <c:pt idx="1199">
                  <c:v>12.277202043800001</c:v>
                </c:pt>
                <c:pt idx="1200">
                  <c:v>12.276187831800002</c:v>
                </c:pt>
                <c:pt idx="1201">
                  <c:v>12.274442515699999</c:v>
                </c:pt>
                <c:pt idx="1202">
                  <c:v>12.272419123700001</c:v>
                </c:pt>
                <c:pt idx="1203">
                  <c:v>12.2717801698</c:v>
                </c:pt>
                <c:pt idx="1204">
                  <c:v>12.271748480599999</c:v>
                </c:pt>
                <c:pt idx="1205">
                  <c:v>12.271359872400001</c:v>
                </c:pt>
                <c:pt idx="1206">
                  <c:v>12.253797026000001</c:v>
                </c:pt>
                <c:pt idx="1207">
                  <c:v>12.249169501599999</c:v>
                </c:pt>
                <c:pt idx="1208">
                  <c:v>12.245724694</c:v>
                </c:pt>
                <c:pt idx="1209">
                  <c:v>12.2404916636</c:v>
                </c:pt>
                <c:pt idx="1210">
                  <c:v>12.240221134099999</c:v>
                </c:pt>
                <c:pt idx="1211">
                  <c:v>12.239085895700001</c:v>
                </c:pt>
                <c:pt idx="1212">
                  <c:v>12.230300578400001</c:v>
                </c:pt>
                <c:pt idx="1213">
                  <c:v>12.2163285935</c:v>
                </c:pt>
                <c:pt idx="1214">
                  <c:v>12.2007131289</c:v>
                </c:pt>
                <c:pt idx="1215">
                  <c:v>12.199761673399999</c:v>
                </c:pt>
                <c:pt idx="1216">
                  <c:v>12.1904567377</c:v>
                </c:pt>
                <c:pt idx="1217">
                  <c:v>12.188988759999999</c:v>
                </c:pt>
                <c:pt idx="1218">
                  <c:v>12.1875827858</c:v>
                </c:pt>
                <c:pt idx="1219">
                  <c:v>12.186744266000002</c:v>
                </c:pt>
                <c:pt idx="1220">
                  <c:v>12.1849250404</c:v>
                </c:pt>
                <c:pt idx="1221">
                  <c:v>12.1845428934</c:v>
                </c:pt>
                <c:pt idx="1222">
                  <c:v>12.182284796800001</c:v>
                </c:pt>
                <c:pt idx="1223">
                  <c:v>12.1766695753</c:v>
                </c:pt>
                <c:pt idx="1224">
                  <c:v>12.1761825941</c:v>
                </c:pt>
                <c:pt idx="1225">
                  <c:v>12.168998758600001</c:v>
                </c:pt>
                <c:pt idx="1226">
                  <c:v>12.165472141</c:v>
                </c:pt>
                <c:pt idx="1227">
                  <c:v>12.1645528131</c:v>
                </c:pt>
                <c:pt idx="1228">
                  <c:v>12.164347940999999</c:v>
                </c:pt>
                <c:pt idx="1229">
                  <c:v>12.1600365175</c:v>
                </c:pt>
                <c:pt idx="1230">
                  <c:v>12.157229367399999</c:v>
                </c:pt>
                <c:pt idx="1231">
                  <c:v>12.1384717237</c:v>
                </c:pt>
                <c:pt idx="1232">
                  <c:v>12.135358442600001</c:v>
                </c:pt>
                <c:pt idx="1233">
                  <c:v>12.134082637200001</c:v>
                </c:pt>
                <c:pt idx="1234">
                  <c:v>12.1293832039</c:v>
                </c:pt>
                <c:pt idx="1235">
                  <c:v>12.119530087799999</c:v>
                </c:pt>
                <c:pt idx="1236">
                  <c:v>12.118605615</c:v>
                </c:pt>
                <c:pt idx="1237">
                  <c:v>12.105415500800001</c:v>
                </c:pt>
                <c:pt idx="1238">
                  <c:v>12.102650424799998</c:v>
                </c:pt>
                <c:pt idx="1239">
                  <c:v>12.0974646827</c:v>
                </c:pt>
                <c:pt idx="1240">
                  <c:v>12.094640459699999</c:v>
                </c:pt>
                <c:pt idx="1241">
                  <c:v>12.0927245145</c:v>
                </c:pt>
                <c:pt idx="1242">
                  <c:v>12.0748232118</c:v>
                </c:pt>
                <c:pt idx="1243">
                  <c:v>12.0709999601</c:v>
                </c:pt>
                <c:pt idx="1244">
                  <c:v>12.0700798424</c:v>
                </c:pt>
                <c:pt idx="1245">
                  <c:v>12.066052605099999</c:v>
                </c:pt>
                <c:pt idx="1246">
                  <c:v>12.061414066600001</c:v>
                </c:pt>
                <c:pt idx="1247">
                  <c:v>12.055063971599999</c:v>
                </c:pt>
                <c:pt idx="1248">
                  <c:v>12.0507066636</c:v>
                </c:pt>
                <c:pt idx="1249">
                  <c:v>12.050687399399999</c:v>
                </c:pt>
                <c:pt idx="1250">
                  <c:v>12.046403140100001</c:v>
                </c:pt>
                <c:pt idx="1251">
                  <c:v>12.0397380843</c:v>
                </c:pt>
                <c:pt idx="1252">
                  <c:v>12.039590113999999</c:v>
                </c:pt>
                <c:pt idx="1253">
                  <c:v>12.0339374683</c:v>
                </c:pt>
                <c:pt idx="1254">
                  <c:v>12.0152465864</c:v>
                </c:pt>
                <c:pt idx="1255">
                  <c:v>12.0101295269</c:v>
                </c:pt>
                <c:pt idx="1256">
                  <c:v>12.0006681837</c:v>
                </c:pt>
                <c:pt idx="1257">
                  <c:v>11.9960534503</c:v>
                </c:pt>
                <c:pt idx="1258">
                  <c:v>11.995996637399999</c:v>
                </c:pt>
                <c:pt idx="1259">
                  <c:v>11.993271514</c:v>
                </c:pt>
                <c:pt idx="1260">
                  <c:v>11.985333839600001</c:v>
                </c:pt>
                <c:pt idx="1261">
                  <c:v>11.983399478599999</c:v>
                </c:pt>
                <c:pt idx="1262">
                  <c:v>11.977421483700001</c:v>
                </c:pt>
                <c:pt idx="1263">
                  <c:v>11.9745584257</c:v>
                </c:pt>
                <c:pt idx="1264">
                  <c:v>11.9645243571</c:v>
                </c:pt>
                <c:pt idx="1265">
                  <c:v>11.959188881799999</c:v>
                </c:pt>
                <c:pt idx="1266">
                  <c:v>11.9532068577</c:v>
                </c:pt>
                <c:pt idx="1267">
                  <c:v>11.939076252900001</c:v>
                </c:pt>
                <c:pt idx="1268">
                  <c:v>11.937769451199999</c:v>
                </c:pt>
                <c:pt idx="1269">
                  <c:v>11.9375120842</c:v>
                </c:pt>
                <c:pt idx="1270">
                  <c:v>11.934032154400001</c:v>
                </c:pt>
                <c:pt idx="1271">
                  <c:v>11.924174262900001</c:v>
                </c:pt>
                <c:pt idx="1272">
                  <c:v>11.923376486800001</c:v>
                </c:pt>
                <c:pt idx="1273">
                  <c:v>11.920473661100001</c:v>
                </c:pt>
                <c:pt idx="1274">
                  <c:v>11.918685176</c:v>
                </c:pt>
                <c:pt idx="1275">
                  <c:v>11.9112243982</c:v>
                </c:pt>
                <c:pt idx="1276">
                  <c:v>11.9049919381</c:v>
                </c:pt>
                <c:pt idx="1277">
                  <c:v>11.896851244999999</c:v>
                </c:pt>
                <c:pt idx="1278">
                  <c:v>11.8820075787</c:v>
                </c:pt>
                <c:pt idx="1279">
                  <c:v>11.8706986807</c:v>
                </c:pt>
                <c:pt idx="1280">
                  <c:v>11.869003064999999</c:v>
                </c:pt>
                <c:pt idx="1281">
                  <c:v>11.861157288000001</c:v>
                </c:pt>
                <c:pt idx="1282">
                  <c:v>11.8591058453</c:v>
                </c:pt>
                <c:pt idx="1283">
                  <c:v>11.857466547900001</c:v>
                </c:pt>
                <c:pt idx="1284">
                  <c:v>11.857394874000001</c:v>
                </c:pt>
                <c:pt idx="1285">
                  <c:v>11.8567542774</c:v>
                </c:pt>
                <c:pt idx="1286">
                  <c:v>11.856696131</c:v>
                </c:pt>
                <c:pt idx="1287">
                  <c:v>11.8429349087</c:v>
                </c:pt>
                <c:pt idx="1288">
                  <c:v>11.8113824327</c:v>
                </c:pt>
                <c:pt idx="1289">
                  <c:v>11.802352603700001</c:v>
                </c:pt>
                <c:pt idx="1290">
                  <c:v>11.7934402961</c:v>
                </c:pt>
                <c:pt idx="1291">
                  <c:v>11.7886987063</c:v>
                </c:pt>
                <c:pt idx="1292">
                  <c:v>11.764920422900001</c:v>
                </c:pt>
                <c:pt idx="1293">
                  <c:v>11.761252774199999</c:v>
                </c:pt>
                <c:pt idx="1294">
                  <c:v>11.735719725299999</c:v>
                </c:pt>
                <c:pt idx="1295">
                  <c:v>11.734064557</c:v>
                </c:pt>
                <c:pt idx="1296">
                  <c:v>11.727994797700001</c:v>
                </c:pt>
                <c:pt idx="1297">
                  <c:v>11.724934616100001</c:v>
                </c:pt>
                <c:pt idx="1298">
                  <c:v>11.7197343541</c:v>
                </c:pt>
                <c:pt idx="1299">
                  <c:v>11.711788350899999</c:v>
                </c:pt>
                <c:pt idx="1300">
                  <c:v>11.692705214299998</c:v>
                </c:pt>
                <c:pt idx="1301">
                  <c:v>11.687571202099999</c:v>
                </c:pt>
                <c:pt idx="1302">
                  <c:v>11.6846589575</c:v>
                </c:pt>
                <c:pt idx="1303">
                  <c:v>11.6842058973</c:v>
                </c:pt>
                <c:pt idx="1304">
                  <c:v>11.681443054999999</c:v>
                </c:pt>
                <c:pt idx="1305">
                  <c:v>11.6777159787</c:v>
                </c:pt>
                <c:pt idx="1306">
                  <c:v>11.6729550653</c:v>
                </c:pt>
                <c:pt idx="1307">
                  <c:v>11.6716011664</c:v>
                </c:pt>
                <c:pt idx="1308">
                  <c:v>11.6691930404</c:v>
                </c:pt>
                <c:pt idx="1309">
                  <c:v>11.658794174699999</c:v>
                </c:pt>
                <c:pt idx="1310">
                  <c:v>11.6562802872</c:v>
                </c:pt>
                <c:pt idx="1311">
                  <c:v>11.656234191899999</c:v>
                </c:pt>
                <c:pt idx="1312">
                  <c:v>11.651511985600001</c:v>
                </c:pt>
                <c:pt idx="1313">
                  <c:v>11.650321900800002</c:v>
                </c:pt>
                <c:pt idx="1314">
                  <c:v>11.6497434561</c:v>
                </c:pt>
                <c:pt idx="1315">
                  <c:v>11.647481129599999</c:v>
                </c:pt>
                <c:pt idx="1316">
                  <c:v>11.644437882099998</c:v>
                </c:pt>
                <c:pt idx="1317">
                  <c:v>11.637788197499999</c:v>
                </c:pt>
                <c:pt idx="1318">
                  <c:v>11.6246171176</c:v>
                </c:pt>
                <c:pt idx="1319">
                  <c:v>11.6238154411</c:v>
                </c:pt>
                <c:pt idx="1320">
                  <c:v>11.6237257704</c:v>
                </c:pt>
                <c:pt idx="1321">
                  <c:v>11.6220875758</c:v>
                </c:pt>
                <c:pt idx="1322">
                  <c:v>11.617821239700001</c:v>
                </c:pt>
                <c:pt idx="1323">
                  <c:v>11.6175347372</c:v>
                </c:pt>
                <c:pt idx="1324">
                  <c:v>11.6136781041</c:v>
                </c:pt>
                <c:pt idx="1325">
                  <c:v>11.6122011864</c:v>
                </c:pt>
                <c:pt idx="1326">
                  <c:v>11.611682226800001</c:v>
                </c:pt>
                <c:pt idx="1327">
                  <c:v>11.610632299699999</c:v>
                </c:pt>
                <c:pt idx="1328">
                  <c:v>11.6075165118</c:v>
                </c:pt>
                <c:pt idx="1329">
                  <c:v>11.6058043501</c:v>
                </c:pt>
                <c:pt idx="1330">
                  <c:v>11.6017412039</c:v>
                </c:pt>
                <c:pt idx="1331">
                  <c:v>11.5969724849</c:v>
                </c:pt>
                <c:pt idx="1332">
                  <c:v>11.5921554502</c:v>
                </c:pt>
                <c:pt idx="1333">
                  <c:v>11.5863397392</c:v>
                </c:pt>
                <c:pt idx="1334">
                  <c:v>11.584566817800001</c:v>
                </c:pt>
                <c:pt idx="1335">
                  <c:v>11.5838584594</c:v>
                </c:pt>
                <c:pt idx="1336">
                  <c:v>11.581875812000002</c:v>
                </c:pt>
                <c:pt idx="1337">
                  <c:v>11.5708344541</c:v>
                </c:pt>
                <c:pt idx="1338">
                  <c:v>11.5707878038</c:v>
                </c:pt>
                <c:pt idx="1339">
                  <c:v>11.563070631999999</c:v>
                </c:pt>
                <c:pt idx="1340">
                  <c:v>11.5595431541</c:v>
                </c:pt>
                <c:pt idx="1341">
                  <c:v>11.5587665059</c:v>
                </c:pt>
                <c:pt idx="1342">
                  <c:v>11.552688180199999</c:v>
                </c:pt>
                <c:pt idx="1343">
                  <c:v>11.546270577500001</c:v>
                </c:pt>
                <c:pt idx="1344">
                  <c:v>11.542652538799999</c:v>
                </c:pt>
                <c:pt idx="1345">
                  <c:v>11.542229126200001</c:v>
                </c:pt>
                <c:pt idx="1346">
                  <c:v>11.5366887529</c:v>
                </c:pt>
                <c:pt idx="1347">
                  <c:v>11.5324921186</c:v>
                </c:pt>
                <c:pt idx="1348">
                  <c:v>11.531054124299999</c:v>
                </c:pt>
                <c:pt idx="1349">
                  <c:v>11.5264292781</c:v>
                </c:pt>
                <c:pt idx="1350">
                  <c:v>11.5251376527</c:v>
                </c:pt>
                <c:pt idx="1351">
                  <c:v>11.523745465099999</c:v>
                </c:pt>
                <c:pt idx="1352">
                  <c:v>11.5191449105</c:v>
                </c:pt>
                <c:pt idx="1353">
                  <c:v>11.5175782554</c:v>
                </c:pt>
                <c:pt idx="1354">
                  <c:v>11.5127765052</c:v>
                </c:pt>
                <c:pt idx="1355">
                  <c:v>11.5124553699</c:v>
                </c:pt>
                <c:pt idx="1356">
                  <c:v>11.509898078400001</c:v>
                </c:pt>
                <c:pt idx="1357">
                  <c:v>11.502492746200002</c:v>
                </c:pt>
                <c:pt idx="1358">
                  <c:v>11.498132994200001</c:v>
                </c:pt>
                <c:pt idx="1359">
                  <c:v>11.494846383099999</c:v>
                </c:pt>
                <c:pt idx="1360">
                  <c:v>11.4850708708</c:v>
                </c:pt>
                <c:pt idx="1361">
                  <c:v>11.4758327226</c:v>
                </c:pt>
                <c:pt idx="1362">
                  <c:v>11.472784840800001</c:v>
                </c:pt>
                <c:pt idx="1363">
                  <c:v>11.471533986600001</c:v>
                </c:pt>
                <c:pt idx="1364">
                  <c:v>11.469073203700001</c:v>
                </c:pt>
                <c:pt idx="1365">
                  <c:v>11.4652730296</c:v>
                </c:pt>
                <c:pt idx="1366">
                  <c:v>11.4530454614</c:v>
                </c:pt>
                <c:pt idx="1367">
                  <c:v>11.448468394300001</c:v>
                </c:pt>
                <c:pt idx="1368">
                  <c:v>11.4333529073</c:v>
                </c:pt>
                <c:pt idx="1369">
                  <c:v>11.4159212514</c:v>
                </c:pt>
                <c:pt idx="1370">
                  <c:v>11.4099008554</c:v>
                </c:pt>
                <c:pt idx="1371">
                  <c:v>11.397519195299999</c:v>
                </c:pt>
                <c:pt idx="1372">
                  <c:v>11.392960628100001</c:v>
                </c:pt>
                <c:pt idx="1373">
                  <c:v>11.3922175957</c:v>
                </c:pt>
                <c:pt idx="1374">
                  <c:v>11.381320051599999</c:v>
                </c:pt>
                <c:pt idx="1375">
                  <c:v>11.373471480200001</c:v>
                </c:pt>
                <c:pt idx="1376">
                  <c:v>11.3700397968</c:v>
                </c:pt>
                <c:pt idx="1377">
                  <c:v>11.3668620034</c:v>
                </c:pt>
                <c:pt idx="1378">
                  <c:v>11.3609433574</c:v>
                </c:pt>
                <c:pt idx="1379">
                  <c:v>11.3265405194</c:v>
                </c:pt>
                <c:pt idx="1380">
                  <c:v>11.3239175361</c:v>
                </c:pt>
                <c:pt idx="1381">
                  <c:v>11.317716918199999</c:v>
                </c:pt>
                <c:pt idx="1382">
                  <c:v>11.316957562599999</c:v>
                </c:pt>
                <c:pt idx="1383">
                  <c:v>11.308393750700001</c:v>
                </c:pt>
                <c:pt idx="1384">
                  <c:v>11.293778464900001</c:v>
                </c:pt>
                <c:pt idx="1385">
                  <c:v>11.290854741699999</c:v>
                </c:pt>
                <c:pt idx="1386">
                  <c:v>11.289933860200001</c:v>
                </c:pt>
                <c:pt idx="1387">
                  <c:v>11.272175883500001</c:v>
                </c:pt>
                <c:pt idx="1388">
                  <c:v>11.2612048894</c:v>
                </c:pt>
                <c:pt idx="1389">
                  <c:v>11.2566003948</c:v>
                </c:pt>
                <c:pt idx="1390">
                  <c:v>11.248727432800001</c:v>
                </c:pt>
                <c:pt idx="1391">
                  <c:v>11.241733077999999</c:v>
                </c:pt>
                <c:pt idx="1392">
                  <c:v>11.2369843521</c:v>
                </c:pt>
                <c:pt idx="1393">
                  <c:v>11.2363500078</c:v>
                </c:pt>
                <c:pt idx="1394">
                  <c:v>11.2228995826</c:v>
                </c:pt>
                <c:pt idx="1395">
                  <c:v>11.220900581900001</c:v>
                </c:pt>
                <c:pt idx="1396">
                  <c:v>11.216733701400001</c:v>
                </c:pt>
                <c:pt idx="1397">
                  <c:v>11.2088319198</c:v>
                </c:pt>
                <c:pt idx="1398">
                  <c:v>11.1947621588</c:v>
                </c:pt>
                <c:pt idx="1399">
                  <c:v>11.185354221799999</c:v>
                </c:pt>
                <c:pt idx="1400">
                  <c:v>11.171639794600001</c:v>
                </c:pt>
                <c:pt idx="1401">
                  <c:v>11.164349618799999</c:v>
                </c:pt>
                <c:pt idx="1402">
                  <c:v>11.1642603124</c:v>
                </c:pt>
                <c:pt idx="1403">
                  <c:v>11.1554931699</c:v>
                </c:pt>
                <c:pt idx="1404">
                  <c:v>11.150411311699999</c:v>
                </c:pt>
                <c:pt idx="1405">
                  <c:v>11.1494378478</c:v>
                </c:pt>
                <c:pt idx="1406">
                  <c:v>11.1272018651</c:v>
                </c:pt>
                <c:pt idx="1407">
                  <c:v>11.1007752467</c:v>
                </c:pt>
                <c:pt idx="1408">
                  <c:v>11.0908848892</c:v>
                </c:pt>
                <c:pt idx="1409">
                  <c:v>11.058447877499999</c:v>
                </c:pt>
                <c:pt idx="1410">
                  <c:v>11.0541558845</c:v>
                </c:pt>
                <c:pt idx="1411">
                  <c:v>11.0450536484</c:v>
                </c:pt>
                <c:pt idx="1412">
                  <c:v>11.044053141400001</c:v>
                </c:pt>
                <c:pt idx="1413">
                  <c:v>11.040127687999998</c:v>
                </c:pt>
                <c:pt idx="1414">
                  <c:v>11.024973167300001</c:v>
                </c:pt>
                <c:pt idx="1415">
                  <c:v>11.016076848200001</c:v>
                </c:pt>
                <c:pt idx="1416">
                  <c:v>11.016050760099999</c:v>
                </c:pt>
                <c:pt idx="1417">
                  <c:v>10.982321858400001</c:v>
                </c:pt>
                <c:pt idx="1418">
                  <c:v>10.9793083302</c:v>
                </c:pt>
                <c:pt idx="1419">
                  <c:v>10.9572144274</c:v>
                </c:pt>
                <c:pt idx="1420">
                  <c:v>10.926958724099999</c:v>
                </c:pt>
                <c:pt idx="1421">
                  <c:v>10.922250864299999</c:v>
                </c:pt>
                <c:pt idx="1422">
                  <c:v>10.8967419615</c:v>
                </c:pt>
                <c:pt idx="1423">
                  <c:v>10.888072899100001</c:v>
                </c:pt>
                <c:pt idx="1424">
                  <c:v>10.884555710000001</c:v>
                </c:pt>
                <c:pt idx="1425">
                  <c:v>10.8738756443</c:v>
                </c:pt>
                <c:pt idx="1426">
                  <c:v>10.869582202199998</c:v>
                </c:pt>
                <c:pt idx="1427">
                  <c:v>10.866079943099999</c:v>
                </c:pt>
                <c:pt idx="1428">
                  <c:v>10.862897008400001</c:v>
                </c:pt>
                <c:pt idx="1429">
                  <c:v>10.861155177700001</c:v>
                </c:pt>
                <c:pt idx="1430">
                  <c:v>10.846946827</c:v>
                </c:pt>
                <c:pt idx="1431">
                  <c:v>10.835326584300001</c:v>
                </c:pt>
                <c:pt idx="1432">
                  <c:v>10.8231774332</c:v>
                </c:pt>
                <c:pt idx="1433">
                  <c:v>10.8207531345</c:v>
                </c:pt>
                <c:pt idx="1434">
                  <c:v>10.789909378599999</c:v>
                </c:pt>
                <c:pt idx="1435">
                  <c:v>10.779691168699999</c:v>
                </c:pt>
                <c:pt idx="1436">
                  <c:v>10.7751295166</c:v>
                </c:pt>
                <c:pt idx="1437">
                  <c:v>10.763715142400001</c:v>
                </c:pt>
                <c:pt idx="1438">
                  <c:v>10.756063447899999</c:v>
                </c:pt>
                <c:pt idx="1439">
                  <c:v>10.746638767</c:v>
                </c:pt>
                <c:pt idx="1440">
                  <c:v>10.7264060763</c:v>
                </c:pt>
                <c:pt idx="1441">
                  <c:v>10.723086304900001</c:v>
                </c:pt>
                <c:pt idx="1442">
                  <c:v>10.721216810000001</c:v>
                </c:pt>
                <c:pt idx="1443">
                  <c:v>10.716262077500001</c:v>
                </c:pt>
                <c:pt idx="1444">
                  <c:v>10.695348812200001</c:v>
                </c:pt>
                <c:pt idx="1445">
                  <c:v>10.692329737400001</c:v>
                </c:pt>
                <c:pt idx="1446">
                  <c:v>10.684084200600001</c:v>
                </c:pt>
                <c:pt idx="1447">
                  <c:v>10.6784954132</c:v>
                </c:pt>
                <c:pt idx="1448">
                  <c:v>10.657484784099999</c:v>
                </c:pt>
                <c:pt idx="1449">
                  <c:v>10.655145730699999</c:v>
                </c:pt>
                <c:pt idx="1450">
                  <c:v>10.647926399499999</c:v>
                </c:pt>
                <c:pt idx="1451">
                  <c:v>10.6471108902</c:v>
                </c:pt>
                <c:pt idx="1452">
                  <c:v>10.6422996498</c:v>
                </c:pt>
                <c:pt idx="1453">
                  <c:v>10.642021938899999</c:v>
                </c:pt>
                <c:pt idx="1454">
                  <c:v>10.6329590268</c:v>
                </c:pt>
                <c:pt idx="1455">
                  <c:v>10.626324591600001</c:v>
                </c:pt>
                <c:pt idx="1456">
                  <c:v>10.6254664975</c:v>
                </c:pt>
                <c:pt idx="1457">
                  <c:v>10.622399956399999</c:v>
                </c:pt>
                <c:pt idx="1458">
                  <c:v>10.6178508499</c:v>
                </c:pt>
                <c:pt idx="1459">
                  <c:v>10.6168092212</c:v>
                </c:pt>
                <c:pt idx="1460">
                  <c:v>10.6151236131</c:v>
                </c:pt>
                <c:pt idx="1461">
                  <c:v>10.6122614296</c:v>
                </c:pt>
                <c:pt idx="1462">
                  <c:v>10.611920833399999</c:v>
                </c:pt>
                <c:pt idx="1463">
                  <c:v>10.609429203099999</c:v>
                </c:pt>
                <c:pt idx="1464">
                  <c:v>10.590909520199999</c:v>
                </c:pt>
                <c:pt idx="1465">
                  <c:v>10.589457746700001</c:v>
                </c:pt>
                <c:pt idx="1466">
                  <c:v>10.574559579299999</c:v>
                </c:pt>
                <c:pt idx="1467">
                  <c:v>10.574403951099999</c:v>
                </c:pt>
                <c:pt idx="1468">
                  <c:v>10.5527914989</c:v>
                </c:pt>
                <c:pt idx="1469">
                  <c:v>10.549218140900001</c:v>
                </c:pt>
                <c:pt idx="1470">
                  <c:v>10.5483220156</c:v>
                </c:pt>
                <c:pt idx="1471">
                  <c:v>10.5430106352</c:v>
                </c:pt>
                <c:pt idx="1472">
                  <c:v>10.540852726199999</c:v>
                </c:pt>
                <c:pt idx="1473">
                  <c:v>10.5395727782</c:v>
                </c:pt>
                <c:pt idx="1474">
                  <c:v>10.5369979693</c:v>
                </c:pt>
                <c:pt idx="1475">
                  <c:v>10.533486213</c:v>
                </c:pt>
                <c:pt idx="1476">
                  <c:v>10.5332567768</c:v>
                </c:pt>
                <c:pt idx="1477">
                  <c:v>10.530554239499999</c:v>
                </c:pt>
                <c:pt idx="1478">
                  <c:v>10.519684683800001</c:v>
                </c:pt>
                <c:pt idx="1479">
                  <c:v>10.5017541715</c:v>
                </c:pt>
                <c:pt idx="1480">
                  <c:v>10.4986070649</c:v>
                </c:pt>
                <c:pt idx="1481">
                  <c:v>10.487598243799999</c:v>
                </c:pt>
                <c:pt idx="1482">
                  <c:v>10.4859970338</c:v>
                </c:pt>
                <c:pt idx="1483">
                  <c:v>10.4831811114</c:v>
                </c:pt>
                <c:pt idx="1484">
                  <c:v>10.4810997683</c:v>
                </c:pt>
                <c:pt idx="1485">
                  <c:v>10.475035745200001</c:v>
                </c:pt>
                <c:pt idx="1486">
                  <c:v>10.473104679199999</c:v>
                </c:pt>
                <c:pt idx="1487">
                  <c:v>10.468107071</c:v>
                </c:pt>
                <c:pt idx="1488">
                  <c:v>10.464851078299999</c:v>
                </c:pt>
                <c:pt idx="1489">
                  <c:v>10.461661486700001</c:v>
                </c:pt>
                <c:pt idx="1490">
                  <c:v>10.4595607804</c:v>
                </c:pt>
                <c:pt idx="1491">
                  <c:v>10.458765445499999</c:v>
                </c:pt>
                <c:pt idx="1492">
                  <c:v>10.453946182600001</c:v>
                </c:pt>
                <c:pt idx="1493">
                  <c:v>10.448585064400001</c:v>
                </c:pt>
                <c:pt idx="1494">
                  <c:v>10.442915918800001</c:v>
                </c:pt>
                <c:pt idx="1495">
                  <c:v>10.439129527899999</c:v>
                </c:pt>
                <c:pt idx="1496">
                  <c:v>10.4379383983</c:v>
                </c:pt>
                <c:pt idx="1497">
                  <c:v>10.4355533199</c:v>
                </c:pt>
                <c:pt idx="1498">
                  <c:v>10.4045762273</c:v>
                </c:pt>
                <c:pt idx="1499">
                  <c:v>10.4023589771</c:v>
                </c:pt>
                <c:pt idx="1500">
                  <c:v>10.3971565316</c:v>
                </c:pt>
                <c:pt idx="1501">
                  <c:v>10.3954818147</c:v>
                </c:pt>
                <c:pt idx="1502">
                  <c:v>10.394545647899999</c:v>
                </c:pt>
                <c:pt idx="1503">
                  <c:v>10.3880244533</c:v>
                </c:pt>
                <c:pt idx="1504">
                  <c:v>10.3799090266</c:v>
                </c:pt>
                <c:pt idx="1505">
                  <c:v>10.376003022700001</c:v>
                </c:pt>
                <c:pt idx="1506">
                  <c:v>10.3757374667</c:v>
                </c:pt>
                <c:pt idx="1507">
                  <c:v>10.3727011992</c:v>
                </c:pt>
                <c:pt idx="1508">
                  <c:v>10.3716639953</c:v>
                </c:pt>
                <c:pt idx="1509">
                  <c:v>10.368875136</c:v>
                </c:pt>
                <c:pt idx="1510">
                  <c:v>10.358219246699999</c:v>
                </c:pt>
                <c:pt idx="1511">
                  <c:v>10.3544476818</c:v>
                </c:pt>
                <c:pt idx="1512">
                  <c:v>10.3498323048</c:v>
                </c:pt>
                <c:pt idx="1513">
                  <c:v>10.3495289258</c:v>
                </c:pt>
                <c:pt idx="1514">
                  <c:v>10.3454605701</c:v>
                </c:pt>
                <c:pt idx="1515">
                  <c:v>10.336065827199999</c:v>
                </c:pt>
                <c:pt idx="1516">
                  <c:v>10.334411907</c:v>
                </c:pt>
                <c:pt idx="1517">
                  <c:v>10.3342069016</c:v>
                </c:pt>
                <c:pt idx="1518">
                  <c:v>10.3155368849</c:v>
                </c:pt>
                <c:pt idx="1519">
                  <c:v>10.3124879934</c:v>
                </c:pt>
                <c:pt idx="1520">
                  <c:v>10.279282093699999</c:v>
                </c:pt>
                <c:pt idx="1521">
                  <c:v>10.277207771199999</c:v>
                </c:pt>
                <c:pt idx="1522">
                  <c:v>10.2686884341</c:v>
                </c:pt>
                <c:pt idx="1523">
                  <c:v>10.2646951965</c:v>
                </c:pt>
                <c:pt idx="1524">
                  <c:v>10.2613087511</c:v>
                </c:pt>
                <c:pt idx="1525">
                  <c:v>10.260234410499999</c:v>
                </c:pt>
                <c:pt idx="1526">
                  <c:v>10.259800783099999</c:v>
                </c:pt>
                <c:pt idx="1527">
                  <c:v>10.2534727301</c:v>
                </c:pt>
                <c:pt idx="1528">
                  <c:v>10.251430217599999</c:v>
                </c:pt>
                <c:pt idx="1529">
                  <c:v>10.2504134913</c:v>
                </c:pt>
                <c:pt idx="1530">
                  <c:v>10.238334655200001</c:v>
                </c:pt>
                <c:pt idx="1531">
                  <c:v>10.2190484825</c:v>
                </c:pt>
                <c:pt idx="1532">
                  <c:v>10.2041124849</c:v>
                </c:pt>
                <c:pt idx="1533">
                  <c:v>10.200612786300001</c:v>
                </c:pt>
                <c:pt idx="1534">
                  <c:v>10.200441832000001</c:v>
                </c:pt>
                <c:pt idx="1535">
                  <c:v>10.1976085535</c:v>
                </c:pt>
                <c:pt idx="1536">
                  <c:v>10.161887317600002</c:v>
                </c:pt>
                <c:pt idx="1537">
                  <c:v>10.1569188709</c:v>
                </c:pt>
                <c:pt idx="1538">
                  <c:v>10.1547599189</c:v>
                </c:pt>
                <c:pt idx="1539">
                  <c:v>10.1503565961</c:v>
                </c:pt>
                <c:pt idx="1540">
                  <c:v>10.147787279100001</c:v>
                </c:pt>
                <c:pt idx="1541">
                  <c:v>10.1365907573</c:v>
                </c:pt>
                <c:pt idx="1542">
                  <c:v>10.1346729398</c:v>
                </c:pt>
                <c:pt idx="1543">
                  <c:v>10.1283458875</c:v>
                </c:pt>
                <c:pt idx="1544">
                  <c:v>10.124909258099999</c:v>
                </c:pt>
                <c:pt idx="1545">
                  <c:v>10.124448077</c:v>
                </c:pt>
                <c:pt idx="1546">
                  <c:v>10.115211860300001</c:v>
                </c:pt>
                <c:pt idx="1547">
                  <c:v>10.1139379631</c:v>
                </c:pt>
                <c:pt idx="1548">
                  <c:v>10.106855228299999</c:v>
                </c:pt>
                <c:pt idx="1549">
                  <c:v>10.102680758</c:v>
                </c:pt>
                <c:pt idx="1550">
                  <c:v>10.1001274701</c:v>
                </c:pt>
                <c:pt idx="1551">
                  <c:v>10.0952728012</c:v>
                </c:pt>
                <c:pt idx="1552">
                  <c:v>10.094946559</c:v>
                </c:pt>
                <c:pt idx="1553">
                  <c:v>10.087828676899999</c:v>
                </c:pt>
                <c:pt idx="1554">
                  <c:v>10.073822726500001</c:v>
                </c:pt>
                <c:pt idx="1555">
                  <c:v>10.0683840917</c:v>
                </c:pt>
                <c:pt idx="1556">
                  <c:v>10.0473060371</c:v>
                </c:pt>
                <c:pt idx="1557">
                  <c:v>10.0449107771</c:v>
                </c:pt>
                <c:pt idx="1558">
                  <c:v>10.034130503799998</c:v>
                </c:pt>
                <c:pt idx="1559">
                  <c:v>10.034112372799999</c:v>
                </c:pt>
                <c:pt idx="1560">
                  <c:v>10.0326945236</c:v>
                </c:pt>
                <c:pt idx="1561">
                  <c:v>10.025213535599999</c:v>
                </c:pt>
                <c:pt idx="1562">
                  <c:v>10.0249994842</c:v>
                </c:pt>
                <c:pt idx="1563">
                  <c:v>10.024960442500001</c:v>
                </c:pt>
                <c:pt idx="1564">
                  <c:v>10.017667422300001</c:v>
                </c:pt>
                <c:pt idx="1565">
                  <c:v>10.012155212</c:v>
                </c:pt>
                <c:pt idx="1566">
                  <c:v>10.001802082499999</c:v>
                </c:pt>
                <c:pt idx="1567">
                  <c:v>9.9966714801999998</c:v>
                </c:pt>
                <c:pt idx="1568">
                  <c:v>9.9958167677999992</c:v>
                </c:pt>
                <c:pt idx="1569">
                  <c:v>9.9871363945000002</c:v>
                </c:pt>
                <c:pt idx="1570">
                  <c:v>9.9870727969999997</c:v>
                </c:pt>
                <c:pt idx="1571">
                  <c:v>9.9852777568999986</c:v>
                </c:pt>
                <c:pt idx="1572">
                  <c:v>9.9810265643000005</c:v>
                </c:pt>
                <c:pt idx="1573">
                  <c:v>9.9781170404000008</c:v>
                </c:pt>
                <c:pt idx="1574">
                  <c:v>9.9755186643000009</c:v>
                </c:pt>
                <c:pt idx="1575">
                  <c:v>9.9708455237000013</c:v>
                </c:pt>
                <c:pt idx="1576">
                  <c:v>9.9685264624999999</c:v>
                </c:pt>
                <c:pt idx="1577">
                  <c:v>9.9652908771999993</c:v>
                </c:pt>
                <c:pt idx="1578">
                  <c:v>9.9649313015000001</c:v>
                </c:pt>
                <c:pt idx="1579">
                  <c:v>9.9605575947999991</c:v>
                </c:pt>
                <c:pt idx="1580">
                  <c:v>9.9590330327000007</c:v>
                </c:pt>
                <c:pt idx="1581">
                  <c:v>9.9580041131999995</c:v>
                </c:pt>
                <c:pt idx="1582">
                  <c:v>9.9566046171</c:v>
                </c:pt>
                <c:pt idx="1583">
                  <c:v>9.955553050899999</c:v>
                </c:pt>
                <c:pt idx="1584">
                  <c:v>9.9367114423</c:v>
                </c:pt>
                <c:pt idx="1585">
                  <c:v>9.9342194902000003</c:v>
                </c:pt>
                <c:pt idx="1586">
                  <c:v>9.929352162399999</c:v>
                </c:pt>
                <c:pt idx="1587">
                  <c:v>9.9255633785999997</c:v>
                </c:pt>
                <c:pt idx="1588">
                  <c:v>9.9129214182999998</c:v>
                </c:pt>
                <c:pt idx="1589">
                  <c:v>9.9074298562000003</c:v>
                </c:pt>
                <c:pt idx="1590">
                  <c:v>9.8970113681000011</c:v>
                </c:pt>
                <c:pt idx="1591">
                  <c:v>9.8920922225000005</c:v>
                </c:pt>
                <c:pt idx="1592">
                  <c:v>9.8888277827</c:v>
                </c:pt>
                <c:pt idx="1593">
                  <c:v>9.8851936965</c:v>
                </c:pt>
                <c:pt idx="1594">
                  <c:v>9.8850508754999993</c:v>
                </c:pt>
                <c:pt idx="1595">
                  <c:v>9.8824509506000009</c:v>
                </c:pt>
                <c:pt idx="1596">
                  <c:v>9.8728439298000001</c:v>
                </c:pt>
                <c:pt idx="1597">
                  <c:v>9.8711047912000005</c:v>
                </c:pt>
                <c:pt idx="1598">
                  <c:v>9.8695803367000003</c:v>
                </c:pt>
                <c:pt idx="1599">
                  <c:v>9.8657669114999997</c:v>
                </c:pt>
                <c:pt idx="1600">
                  <c:v>9.8524776313000011</c:v>
                </c:pt>
                <c:pt idx="1601">
                  <c:v>9.8489171039999999</c:v>
                </c:pt>
                <c:pt idx="1602">
                  <c:v>9.8466998427000014</c:v>
                </c:pt>
                <c:pt idx="1603">
                  <c:v>9.8463590225000015</c:v>
                </c:pt>
                <c:pt idx="1604">
                  <c:v>9.8396170446000006</c:v>
                </c:pt>
                <c:pt idx="1605">
                  <c:v>9.8289889485999993</c:v>
                </c:pt>
                <c:pt idx="1606">
                  <c:v>9.8281949650999998</c:v>
                </c:pt>
                <c:pt idx="1607">
                  <c:v>9.8281648158999992</c:v>
                </c:pt>
                <c:pt idx="1608">
                  <c:v>9.8220185820000001</c:v>
                </c:pt>
                <c:pt idx="1609">
                  <c:v>9.8084147997999995</c:v>
                </c:pt>
                <c:pt idx="1610">
                  <c:v>9.8054541012999987</c:v>
                </c:pt>
                <c:pt idx="1611">
                  <c:v>9.8019368611999997</c:v>
                </c:pt>
                <c:pt idx="1612">
                  <c:v>9.8019080859999992</c:v>
                </c:pt>
                <c:pt idx="1613">
                  <c:v>9.7924626892000006</c:v>
                </c:pt>
                <c:pt idx="1614">
                  <c:v>9.7841485888999991</c:v>
                </c:pt>
                <c:pt idx="1615">
                  <c:v>9.7725879779000007</c:v>
                </c:pt>
                <c:pt idx="1616">
                  <c:v>9.7665280997000004</c:v>
                </c:pt>
                <c:pt idx="1617">
                  <c:v>9.7662175877999999</c:v>
                </c:pt>
                <c:pt idx="1618">
                  <c:v>9.7492919922999999</c:v>
                </c:pt>
                <c:pt idx="1619">
                  <c:v>9.7479930384000006</c:v>
                </c:pt>
                <c:pt idx="1620">
                  <c:v>9.7413182660000004</c:v>
                </c:pt>
                <c:pt idx="1621">
                  <c:v>9.7337376001999996</c:v>
                </c:pt>
                <c:pt idx="1622">
                  <c:v>9.7310442234999996</c:v>
                </c:pt>
                <c:pt idx="1623">
                  <c:v>9.7213232120999997</c:v>
                </c:pt>
                <c:pt idx="1624">
                  <c:v>9.7123562710999991</c:v>
                </c:pt>
                <c:pt idx="1625">
                  <c:v>9.7038072482999986</c:v>
                </c:pt>
                <c:pt idx="1626">
                  <c:v>9.7004776534000001</c:v>
                </c:pt>
                <c:pt idx="1627">
                  <c:v>9.6963817507000005</c:v>
                </c:pt>
                <c:pt idx="1628">
                  <c:v>9.6947923460999998</c:v>
                </c:pt>
                <c:pt idx="1629">
                  <c:v>9.6929263846999998</c:v>
                </c:pt>
                <c:pt idx="1630">
                  <c:v>9.6917075917000002</c:v>
                </c:pt>
                <c:pt idx="1631">
                  <c:v>9.6765298085999998</c:v>
                </c:pt>
                <c:pt idx="1632">
                  <c:v>9.6756052827999994</c:v>
                </c:pt>
                <c:pt idx="1633">
                  <c:v>9.6714800914999994</c:v>
                </c:pt>
                <c:pt idx="1634">
                  <c:v>9.6705922854999997</c:v>
                </c:pt>
                <c:pt idx="1635">
                  <c:v>9.6666616456999996</c:v>
                </c:pt>
                <c:pt idx="1636">
                  <c:v>9.6601463103</c:v>
                </c:pt>
                <c:pt idx="1637">
                  <c:v>9.6597145842999996</c:v>
                </c:pt>
                <c:pt idx="1638">
                  <c:v>9.6574455346000008</c:v>
                </c:pt>
                <c:pt idx="1639">
                  <c:v>9.6570441154999997</c:v>
                </c:pt>
                <c:pt idx="1640">
                  <c:v>9.6549994177999992</c:v>
                </c:pt>
                <c:pt idx="1641">
                  <c:v>9.6539492497000001</c:v>
                </c:pt>
                <c:pt idx="1642">
                  <c:v>9.6538075891999995</c:v>
                </c:pt>
                <c:pt idx="1643">
                  <c:v>9.6436041445000011</c:v>
                </c:pt>
                <c:pt idx="1644">
                  <c:v>9.6402306355</c:v>
                </c:pt>
                <c:pt idx="1645">
                  <c:v>9.6378488925999992</c:v>
                </c:pt>
                <c:pt idx="1646">
                  <c:v>9.6353789163000005</c:v>
                </c:pt>
                <c:pt idx="1647">
                  <c:v>9.6294909346999997</c:v>
                </c:pt>
                <c:pt idx="1648">
                  <c:v>9.6274255976000003</c:v>
                </c:pt>
                <c:pt idx="1649">
                  <c:v>9.6178858692000002</c:v>
                </c:pt>
                <c:pt idx="1650">
                  <c:v>9.6139152837000008</c:v>
                </c:pt>
                <c:pt idx="1651">
                  <c:v>9.6122482042000001</c:v>
                </c:pt>
                <c:pt idx="1652">
                  <c:v>9.6108009307</c:v>
                </c:pt>
                <c:pt idx="1653">
                  <c:v>9.5975005238000008</c:v>
                </c:pt>
                <c:pt idx="1654">
                  <c:v>9.5954216285000005</c:v>
                </c:pt>
                <c:pt idx="1655">
                  <c:v>9.5941257036000014</c:v>
                </c:pt>
                <c:pt idx="1656">
                  <c:v>9.5908342859999998</c:v>
                </c:pt>
                <c:pt idx="1657">
                  <c:v>9.5852397344</c:v>
                </c:pt>
                <c:pt idx="1658">
                  <c:v>9.582874287100001</c:v>
                </c:pt>
                <c:pt idx="1659">
                  <c:v>9.5823799462999997</c:v>
                </c:pt>
                <c:pt idx="1660">
                  <c:v>9.5799637258000008</c:v>
                </c:pt>
                <c:pt idx="1661">
                  <c:v>9.577986472100001</c:v>
                </c:pt>
                <c:pt idx="1662">
                  <c:v>9.5707590755999998</c:v>
                </c:pt>
                <c:pt idx="1663">
                  <c:v>9.5680687660000014</c:v>
                </c:pt>
                <c:pt idx="1664">
                  <c:v>9.5677817730000001</c:v>
                </c:pt>
                <c:pt idx="1665">
                  <c:v>9.5655033479</c:v>
                </c:pt>
                <c:pt idx="1666">
                  <c:v>9.5576565582999997</c:v>
                </c:pt>
                <c:pt idx="1667">
                  <c:v>9.5575982844999992</c:v>
                </c:pt>
                <c:pt idx="1668">
                  <c:v>9.5575964440999996</c:v>
                </c:pt>
                <c:pt idx="1669">
                  <c:v>9.5539104582000007</c:v>
                </c:pt>
                <c:pt idx="1670">
                  <c:v>9.5439692774000005</c:v>
                </c:pt>
                <c:pt idx="1671">
                  <c:v>9.5405440569</c:v>
                </c:pt>
                <c:pt idx="1672">
                  <c:v>9.5392883060999996</c:v>
                </c:pt>
                <c:pt idx="1673">
                  <c:v>9.5348416432</c:v>
                </c:pt>
                <c:pt idx="1674">
                  <c:v>9.520699862299999</c:v>
                </c:pt>
                <c:pt idx="1675">
                  <c:v>9.5189111610000001</c:v>
                </c:pt>
                <c:pt idx="1676">
                  <c:v>9.5174720163000011</c:v>
                </c:pt>
                <c:pt idx="1677">
                  <c:v>9.5130582408000013</c:v>
                </c:pt>
                <c:pt idx="1678">
                  <c:v>9.5117672123000006</c:v>
                </c:pt>
                <c:pt idx="1679">
                  <c:v>9.5084043918999992</c:v>
                </c:pt>
                <c:pt idx="1680">
                  <c:v>9.496622072000001</c:v>
                </c:pt>
                <c:pt idx="1681">
                  <c:v>9.4931965055000003</c:v>
                </c:pt>
                <c:pt idx="1682">
                  <c:v>9.4912727493000002</c:v>
                </c:pt>
                <c:pt idx="1683">
                  <c:v>9.4898629592999999</c:v>
                </c:pt>
                <c:pt idx="1684">
                  <c:v>9.4871936893999997</c:v>
                </c:pt>
                <c:pt idx="1685">
                  <c:v>9.4855957314000001</c:v>
                </c:pt>
                <c:pt idx="1686">
                  <c:v>9.4849396763999998</c:v>
                </c:pt>
                <c:pt idx="1687">
                  <c:v>9.4841232855999991</c:v>
                </c:pt>
                <c:pt idx="1688">
                  <c:v>9.4817245014999987</c:v>
                </c:pt>
                <c:pt idx="1689">
                  <c:v>9.4776155151000001</c:v>
                </c:pt>
                <c:pt idx="1690">
                  <c:v>9.4724890725000002</c:v>
                </c:pt>
                <c:pt idx="1691">
                  <c:v>9.4688894284000007</c:v>
                </c:pt>
                <c:pt idx="1692">
                  <c:v>9.4666714885000012</c:v>
                </c:pt>
                <c:pt idx="1693">
                  <c:v>9.4448458762000005</c:v>
                </c:pt>
                <c:pt idx="1694">
                  <c:v>9.4443681470000005</c:v>
                </c:pt>
                <c:pt idx="1695">
                  <c:v>9.443252524</c:v>
                </c:pt>
                <c:pt idx="1696">
                  <c:v>9.4382646472999987</c:v>
                </c:pt>
                <c:pt idx="1697">
                  <c:v>9.4364906298999998</c:v>
                </c:pt>
                <c:pt idx="1698">
                  <c:v>9.4349677731000003</c:v>
                </c:pt>
                <c:pt idx="1699">
                  <c:v>9.4169976550999994</c:v>
                </c:pt>
                <c:pt idx="1700">
                  <c:v>9.4131916079</c:v>
                </c:pt>
                <c:pt idx="1701">
                  <c:v>9.413188096799999</c:v>
                </c:pt>
                <c:pt idx="1702">
                  <c:v>9.4095640084000003</c:v>
                </c:pt>
                <c:pt idx="1703">
                  <c:v>9.4081502273999984</c:v>
                </c:pt>
                <c:pt idx="1704">
                  <c:v>9.4051437679999985</c:v>
                </c:pt>
                <c:pt idx="1705">
                  <c:v>9.4007789158000001</c:v>
                </c:pt>
                <c:pt idx="1706">
                  <c:v>9.3899931940000005</c:v>
                </c:pt>
                <c:pt idx="1707">
                  <c:v>9.3883054009000002</c:v>
                </c:pt>
                <c:pt idx="1708">
                  <c:v>9.3695754389000001</c:v>
                </c:pt>
                <c:pt idx="1709">
                  <c:v>9.3692885735000004</c:v>
                </c:pt>
                <c:pt idx="1710">
                  <c:v>9.3684862109999987</c:v>
                </c:pt>
                <c:pt idx="1711">
                  <c:v>9.3589281407999998</c:v>
                </c:pt>
                <c:pt idx="1712">
                  <c:v>9.3571432628000011</c:v>
                </c:pt>
                <c:pt idx="1713">
                  <c:v>9.3555184874000012</c:v>
                </c:pt>
                <c:pt idx="1714">
                  <c:v>9.355487050699999</c:v>
                </c:pt>
                <c:pt idx="1715">
                  <c:v>9.3524043334999991</c:v>
                </c:pt>
                <c:pt idx="1716">
                  <c:v>9.3485045032999992</c:v>
                </c:pt>
                <c:pt idx="1717">
                  <c:v>9.3428747765000004</c:v>
                </c:pt>
                <c:pt idx="1718">
                  <c:v>9.3419898522999993</c:v>
                </c:pt>
                <c:pt idx="1719">
                  <c:v>9.3415425921999997</c:v>
                </c:pt>
                <c:pt idx="1720">
                  <c:v>9.3364407808000003</c:v>
                </c:pt>
                <c:pt idx="1721">
                  <c:v>9.3287063978999996</c:v>
                </c:pt>
                <c:pt idx="1722">
                  <c:v>9.3262203632999991</c:v>
                </c:pt>
                <c:pt idx="1723">
                  <c:v>9.3222978462999997</c:v>
                </c:pt>
                <c:pt idx="1724">
                  <c:v>9.3220689909000001</c:v>
                </c:pt>
                <c:pt idx="1725">
                  <c:v>9.3177200319000004</c:v>
                </c:pt>
                <c:pt idx="1726">
                  <c:v>9.3135742381999993</c:v>
                </c:pt>
                <c:pt idx="1727">
                  <c:v>9.3067075589000012</c:v>
                </c:pt>
                <c:pt idx="1728">
                  <c:v>9.3053564049999995</c:v>
                </c:pt>
                <c:pt idx="1729">
                  <c:v>9.3045351780000001</c:v>
                </c:pt>
                <c:pt idx="1730">
                  <c:v>9.3045003927999996</c:v>
                </c:pt>
                <c:pt idx="1731">
                  <c:v>9.2840838231000014</c:v>
                </c:pt>
                <c:pt idx="1732">
                  <c:v>9.2801719385000006</c:v>
                </c:pt>
                <c:pt idx="1733">
                  <c:v>9.2785925461000005</c:v>
                </c:pt>
                <c:pt idx="1734">
                  <c:v>9.2693454185000004</c:v>
                </c:pt>
                <c:pt idx="1735">
                  <c:v>9.2635033945000007</c:v>
                </c:pt>
                <c:pt idx="1736">
                  <c:v>9.263406057700001</c:v>
                </c:pt>
                <c:pt idx="1737">
                  <c:v>9.2605488726999994</c:v>
                </c:pt>
                <c:pt idx="1738">
                  <c:v>9.2597164429000003</c:v>
                </c:pt>
                <c:pt idx="1739">
                  <c:v>9.248911292099999</c:v>
                </c:pt>
                <c:pt idx="1740">
                  <c:v>9.2482953045000009</c:v>
                </c:pt>
                <c:pt idx="1741">
                  <c:v>9.2465940340999992</c:v>
                </c:pt>
                <c:pt idx="1742">
                  <c:v>9.241230894200001</c:v>
                </c:pt>
                <c:pt idx="1743">
                  <c:v>9.2395634272000002</c:v>
                </c:pt>
                <c:pt idx="1744">
                  <c:v>9.2278835798000003</c:v>
                </c:pt>
                <c:pt idx="1745">
                  <c:v>9.2262494114999996</c:v>
                </c:pt>
                <c:pt idx="1746">
                  <c:v>9.2243468440000012</c:v>
                </c:pt>
                <c:pt idx="1747">
                  <c:v>9.2169614493999994</c:v>
                </c:pt>
                <c:pt idx="1748">
                  <c:v>9.2047067135000002</c:v>
                </c:pt>
                <c:pt idx="1749">
                  <c:v>9.2011333657000005</c:v>
                </c:pt>
                <c:pt idx="1750">
                  <c:v>9.2003367345000004</c:v>
                </c:pt>
                <c:pt idx="1751">
                  <c:v>9.1931296666000009</c:v>
                </c:pt>
                <c:pt idx="1752">
                  <c:v>9.1903809670999994</c:v>
                </c:pt>
                <c:pt idx="1753">
                  <c:v>9.1857046389000008</c:v>
                </c:pt>
                <c:pt idx="1754">
                  <c:v>9.1807724335999996</c:v>
                </c:pt>
                <c:pt idx="1755">
                  <c:v>9.1734034395999995</c:v>
                </c:pt>
                <c:pt idx="1756">
                  <c:v>9.1707471317000007</c:v>
                </c:pt>
                <c:pt idx="1757">
                  <c:v>9.1664932159999992</c:v>
                </c:pt>
                <c:pt idx="1758">
                  <c:v>9.1579373199000003</c:v>
                </c:pt>
                <c:pt idx="1759">
                  <c:v>9.1481258978</c:v>
                </c:pt>
                <c:pt idx="1760">
                  <c:v>9.1365525414000004</c:v>
                </c:pt>
                <c:pt idx="1761">
                  <c:v>9.1232673915000007</c:v>
                </c:pt>
                <c:pt idx="1762">
                  <c:v>9.1159739569000013</c:v>
                </c:pt>
                <c:pt idx="1763">
                  <c:v>9.1084119695000005</c:v>
                </c:pt>
                <c:pt idx="1764">
                  <c:v>9.0963175100000004</c:v>
                </c:pt>
                <c:pt idx="1765">
                  <c:v>9.0841636915000006</c:v>
                </c:pt>
                <c:pt idx="1766">
                  <c:v>9.0819177168999996</c:v>
                </c:pt>
                <c:pt idx="1767">
                  <c:v>9.0789647726000009</c:v>
                </c:pt>
                <c:pt idx="1768">
                  <c:v>9.0771551483999993</c:v>
                </c:pt>
                <c:pt idx="1769">
                  <c:v>9.0747188742000002</c:v>
                </c:pt>
                <c:pt idx="1770">
                  <c:v>9.0708346228999996</c:v>
                </c:pt>
                <c:pt idx="1771">
                  <c:v>9.0664313035999999</c:v>
                </c:pt>
                <c:pt idx="1772">
                  <c:v>9.065581678500001</c:v>
                </c:pt>
                <c:pt idx="1773">
                  <c:v>9.0489898286999999</c:v>
                </c:pt>
                <c:pt idx="1774">
                  <c:v>9.0426330734999993</c:v>
                </c:pt>
                <c:pt idx="1775">
                  <c:v>9.0385888535999985</c:v>
                </c:pt>
                <c:pt idx="1776">
                  <c:v>9.0241141137999996</c:v>
                </c:pt>
                <c:pt idx="1777">
                  <c:v>9.0073602131999984</c:v>
                </c:pt>
                <c:pt idx="1778">
                  <c:v>9.0002154160999996</c:v>
                </c:pt>
                <c:pt idx="1779">
                  <c:v>8.9944387218999999</c:v>
                </c:pt>
                <c:pt idx="1780">
                  <c:v>8.9874336470999996</c:v>
                </c:pt>
                <c:pt idx="1781">
                  <c:v>8.9809754674999986</c:v>
                </c:pt>
                <c:pt idx="1782">
                  <c:v>8.973146032199999</c:v>
                </c:pt>
                <c:pt idx="1783">
                  <c:v>8.9690097684000012</c:v>
                </c:pt>
                <c:pt idx="1784">
                  <c:v>8.9688164697999984</c:v>
                </c:pt>
                <c:pt idx="1785">
                  <c:v>8.9586567068000011</c:v>
                </c:pt>
                <c:pt idx="1786">
                  <c:v>8.952859437799999</c:v>
                </c:pt>
                <c:pt idx="1787">
                  <c:v>8.9499123691000015</c:v>
                </c:pt>
                <c:pt idx="1788">
                  <c:v>8.9485103420000005</c:v>
                </c:pt>
                <c:pt idx="1789">
                  <c:v>8.9450297401000007</c:v>
                </c:pt>
                <c:pt idx="1790">
                  <c:v>8.9388606689000003</c:v>
                </c:pt>
                <c:pt idx="1791">
                  <c:v>8.9352124865000011</c:v>
                </c:pt>
                <c:pt idx="1792">
                  <c:v>8.9299494936000006</c:v>
                </c:pt>
                <c:pt idx="1793">
                  <c:v>8.9296595110000005</c:v>
                </c:pt>
                <c:pt idx="1794">
                  <c:v>8.9138903802999998</c:v>
                </c:pt>
                <c:pt idx="1795">
                  <c:v>8.9131518453999998</c:v>
                </c:pt>
                <c:pt idx="1796">
                  <c:v>8.9048169777000012</c:v>
                </c:pt>
                <c:pt idx="1797">
                  <c:v>8.9033402326999997</c:v>
                </c:pt>
                <c:pt idx="1798">
                  <c:v>8.9010436971000004</c:v>
                </c:pt>
                <c:pt idx="1799">
                  <c:v>8.8933059079000003</c:v>
                </c:pt>
                <c:pt idx="1800">
                  <c:v>8.8929556482999992</c:v>
                </c:pt>
                <c:pt idx="1801">
                  <c:v>8.8896704580000012</c:v>
                </c:pt>
                <c:pt idx="1802">
                  <c:v>8.8890521949999997</c:v>
                </c:pt>
                <c:pt idx="1803">
                  <c:v>8.8874962650000011</c:v>
                </c:pt>
                <c:pt idx="1804">
                  <c:v>8.8837336751000002</c:v>
                </c:pt>
                <c:pt idx="1805">
                  <c:v>8.8827630450000008</c:v>
                </c:pt>
                <c:pt idx="1806">
                  <c:v>8.8765577992000004</c:v>
                </c:pt>
                <c:pt idx="1807">
                  <c:v>8.8709164518999994</c:v>
                </c:pt>
                <c:pt idx="1808">
                  <c:v>8.8706207400999997</c:v>
                </c:pt>
                <c:pt idx="1809">
                  <c:v>8.8669240822000006</c:v>
                </c:pt>
                <c:pt idx="1810">
                  <c:v>8.8608901774</c:v>
                </c:pt>
                <c:pt idx="1811">
                  <c:v>8.8602556960999994</c:v>
                </c:pt>
                <c:pt idx="1812">
                  <c:v>8.8585415585999989</c:v>
                </c:pt>
                <c:pt idx="1813">
                  <c:v>8.8533620615000004</c:v>
                </c:pt>
                <c:pt idx="1814">
                  <c:v>8.8524055576000009</c:v>
                </c:pt>
                <c:pt idx="1815">
                  <c:v>8.8477942673999994</c:v>
                </c:pt>
                <c:pt idx="1816">
                  <c:v>8.8421743027000002</c:v>
                </c:pt>
                <c:pt idx="1817">
                  <c:v>8.840871549900001</c:v>
                </c:pt>
                <c:pt idx="1818">
                  <c:v>8.8386197112999998</c:v>
                </c:pt>
                <c:pt idx="1819">
                  <c:v>8.8379626854999991</c:v>
                </c:pt>
                <c:pt idx="1820">
                  <c:v>8.8369862547999993</c:v>
                </c:pt>
                <c:pt idx="1821">
                  <c:v>8.8333303674000003</c:v>
                </c:pt>
                <c:pt idx="1822">
                  <c:v>8.8293506724000004</c:v>
                </c:pt>
                <c:pt idx="1823">
                  <c:v>8.8134404460000013</c:v>
                </c:pt>
                <c:pt idx="1824">
                  <c:v>8.8089115634000006</c:v>
                </c:pt>
                <c:pt idx="1825">
                  <c:v>8.8012202621999993</c:v>
                </c:pt>
                <c:pt idx="1826">
                  <c:v>8.8007043488000001</c:v>
                </c:pt>
                <c:pt idx="1827">
                  <c:v>8.793902107100001</c:v>
                </c:pt>
                <c:pt idx="1828">
                  <c:v>8.793220913599999</c:v>
                </c:pt>
                <c:pt idx="1829">
                  <c:v>8.7928435556000011</c:v>
                </c:pt>
                <c:pt idx="1830">
                  <c:v>8.7873462993999993</c:v>
                </c:pt>
                <c:pt idx="1831">
                  <c:v>8.7773326977999986</c:v>
                </c:pt>
                <c:pt idx="1832">
                  <c:v>8.7772797656999995</c:v>
                </c:pt>
                <c:pt idx="1833">
                  <c:v>8.7720543199000005</c:v>
                </c:pt>
                <c:pt idx="1834">
                  <c:v>8.7712457592999993</c:v>
                </c:pt>
                <c:pt idx="1835">
                  <c:v>8.7614280979999997</c:v>
                </c:pt>
                <c:pt idx="1836">
                  <c:v>8.7520782475000001</c:v>
                </c:pt>
                <c:pt idx="1837">
                  <c:v>8.7482998410999997</c:v>
                </c:pt>
                <c:pt idx="1838">
                  <c:v>8.7453169844000005</c:v>
                </c:pt>
                <c:pt idx="1839">
                  <c:v>8.7389367391999997</c:v>
                </c:pt>
                <c:pt idx="1840">
                  <c:v>8.7257885806000015</c:v>
                </c:pt>
                <c:pt idx="1841">
                  <c:v>8.7237013792999996</c:v>
                </c:pt>
                <c:pt idx="1842">
                  <c:v>8.7234026995999994</c:v>
                </c:pt>
                <c:pt idx="1843">
                  <c:v>8.71685263</c:v>
                </c:pt>
                <c:pt idx="1844">
                  <c:v>8.7088459966000009</c:v>
                </c:pt>
                <c:pt idx="1845">
                  <c:v>8.705622666</c:v>
                </c:pt>
                <c:pt idx="1846">
                  <c:v>8.6901107584000012</c:v>
                </c:pt>
                <c:pt idx="1847">
                  <c:v>8.6891429685999988</c:v>
                </c:pt>
                <c:pt idx="1848">
                  <c:v>8.6875998597000006</c:v>
                </c:pt>
                <c:pt idx="1849">
                  <c:v>8.6686552678000002</c:v>
                </c:pt>
                <c:pt idx="1850">
                  <c:v>8.660989260900001</c:v>
                </c:pt>
                <c:pt idx="1851">
                  <c:v>8.6560589097000005</c:v>
                </c:pt>
                <c:pt idx="1852">
                  <c:v>8.6552169157999987</c:v>
                </c:pt>
                <c:pt idx="1853">
                  <c:v>8.6461165357000009</c:v>
                </c:pt>
                <c:pt idx="1854">
                  <c:v>8.6442821829999996</c:v>
                </c:pt>
                <c:pt idx="1855">
                  <c:v>8.6396583868000008</c:v>
                </c:pt>
                <c:pt idx="1856">
                  <c:v>8.6288485492000007</c:v>
                </c:pt>
                <c:pt idx="1857">
                  <c:v>8.6139831084999994</c:v>
                </c:pt>
                <c:pt idx="1858">
                  <c:v>8.605456717900001</c:v>
                </c:pt>
                <c:pt idx="1859">
                  <c:v>8.6042651763000002</c:v>
                </c:pt>
                <c:pt idx="1860">
                  <c:v>8.6030852583000001</c:v>
                </c:pt>
                <c:pt idx="1861">
                  <c:v>8.5995932337000003</c:v>
                </c:pt>
                <c:pt idx="1862">
                  <c:v>8.5918045595999999</c:v>
                </c:pt>
                <c:pt idx="1863">
                  <c:v>8.5846446521999997</c:v>
                </c:pt>
                <c:pt idx="1864">
                  <c:v>8.5810596762000007</c:v>
                </c:pt>
                <c:pt idx="1865">
                  <c:v>8.5687308329</c:v>
                </c:pt>
                <c:pt idx="1866">
                  <c:v>8.5614862688999995</c:v>
                </c:pt>
                <c:pt idx="1867">
                  <c:v>8.5528364481000008</c:v>
                </c:pt>
                <c:pt idx="1868">
                  <c:v>8.5278166483</c:v>
                </c:pt>
                <c:pt idx="1869">
                  <c:v>8.5121075676000011</c:v>
                </c:pt>
                <c:pt idx="1870">
                  <c:v>8.4948622983999993</c:v>
                </c:pt>
                <c:pt idx="1871">
                  <c:v>8.4885279689000015</c:v>
                </c:pt>
                <c:pt idx="1872">
                  <c:v>8.4767969395999998</c:v>
                </c:pt>
                <c:pt idx="1873">
                  <c:v>8.4767571194000002</c:v>
                </c:pt>
                <c:pt idx="1874">
                  <c:v>8.4409454927999992</c:v>
                </c:pt>
                <c:pt idx="1875">
                  <c:v>8.4205811596000011</c:v>
                </c:pt>
                <c:pt idx="1876">
                  <c:v>8.4192249124999989</c:v>
                </c:pt>
                <c:pt idx="1877">
                  <c:v>8.4129019647999996</c:v>
                </c:pt>
                <c:pt idx="1878">
                  <c:v>8.4115545280000017</c:v>
                </c:pt>
                <c:pt idx="1879">
                  <c:v>8.4063477238999997</c:v>
                </c:pt>
                <c:pt idx="1880">
                  <c:v>8.4001544056000004</c:v>
                </c:pt>
                <c:pt idx="1881">
                  <c:v>8.3966646679999997</c:v>
                </c:pt>
                <c:pt idx="1882">
                  <c:v>8.3844141424000007</c:v>
                </c:pt>
                <c:pt idx="1883">
                  <c:v>8.3710809915999995</c:v>
                </c:pt>
                <c:pt idx="1884">
                  <c:v>8.3342409667999995</c:v>
                </c:pt>
                <c:pt idx="1885">
                  <c:v>8.3338698055999991</c:v>
                </c:pt>
                <c:pt idx="1886">
                  <c:v>8.2483939662000001</c:v>
                </c:pt>
                <c:pt idx="1887">
                  <c:v>8.2459646089999996</c:v>
                </c:pt>
                <c:pt idx="1888">
                  <c:v>8.2360078274999999</c:v>
                </c:pt>
                <c:pt idx="1889">
                  <c:v>8.2027396101000001</c:v>
                </c:pt>
                <c:pt idx="1890">
                  <c:v>8.1862949386999997</c:v>
                </c:pt>
                <c:pt idx="1891">
                  <c:v>8.1759987609000007</c:v>
                </c:pt>
                <c:pt idx="1892">
                  <c:v>8.1224738885000001</c:v>
                </c:pt>
                <c:pt idx="1893">
                  <c:v>8.1027908473999997</c:v>
                </c:pt>
                <c:pt idx="1894">
                  <c:v>8.1010366297000012</c:v>
                </c:pt>
                <c:pt idx="1895">
                  <c:v>8.0827431893000004</c:v>
                </c:pt>
                <c:pt idx="1896">
                  <c:v>8.0801987005000004</c:v>
                </c:pt>
                <c:pt idx="1897">
                  <c:v>8.0794652224999997</c:v>
                </c:pt>
                <c:pt idx="1898">
                  <c:v>8.0715357405999999</c:v>
                </c:pt>
                <c:pt idx="1899">
                  <c:v>8.0706232559999993</c:v>
                </c:pt>
                <c:pt idx="1900">
                  <c:v>8.0693775634999998</c:v>
                </c:pt>
                <c:pt idx="1901">
                  <c:v>8.0592426845000009</c:v>
                </c:pt>
                <c:pt idx="1902">
                  <c:v>8.0452926446999999</c:v>
                </c:pt>
                <c:pt idx="1903">
                  <c:v>8.0442196464000002</c:v>
                </c:pt>
                <c:pt idx="1904">
                  <c:v>8.037969716400001</c:v>
                </c:pt>
                <c:pt idx="1905">
                  <c:v>8.0333783303999997</c:v>
                </c:pt>
                <c:pt idx="1906">
                  <c:v>8.0227077275000003</c:v>
                </c:pt>
                <c:pt idx="1907">
                  <c:v>8.0178841495000004</c:v>
                </c:pt>
                <c:pt idx="1908">
                  <c:v>7.9977531639999997</c:v>
                </c:pt>
                <c:pt idx="1909">
                  <c:v>7.9966990374</c:v>
                </c:pt>
                <c:pt idx="1910">
                  <c:v>7.9956433422000002</c:v>
                </c:pt>
                <c:pt idx="1911">
                  <c:v>7.9933890333999997</c:v>
                </c:pt>
                <c:pt idx="1912">
                  <c:v>7.9927789493000008</c:v>
                </c:pt>
                <c:pt idx="1913">
                  <c:v>7.9715285495999995</c:v>
                </c:pt>
                <c:pt idx="1914">
                  <c:v>7.9713593344999998</c:v>
                </c:pt>
                <c:pt idx="1915">
                  <c:v>7.9705473778</c:v>
                </c:pt>
                <c:pt idx="1916">
                  <c:v>7.9688689557999997</c:v>
                </c:pt>
                <c:pt idx="1917">
                  <c:v>7.9391579031999999</c:v>
                </c:pt>
                <c:pt idx="1918">
                  <c:v>7.9381655251999996</c:v>
                </c:pt>
                <c:pt idx="1919">
                  <c:v>7.9225879596999995</c:v>
                </c:pt>
                <c:pt idx="1920">
                  <c:v>7.9107126062999997</c:v>
                </c:pt>
                <c:pt idx="1921">
                  <c:v>7.8953656365000002</c:v>
                </c:pt>
                <c:pt idx="1922">
                  <c:v>7.8811818826</c:v>
                </c:pt>
                <c:pt idx="1923">
                  <c:v>7.8774131771000002</c:v>
                </c:pt>
                <c:pt idx="1924">
                  <c:v>7.8725997543000004</c:v>
                </c:pt>
                <c:pt idx="1925">
                  <c:v>7.8504379209000001</c:v>
                </c:pt>
                <c:pt idx="1926">
                  <c:v>7.8478665809999999</c:v>
                </c:pt>
                <c:pt idx="1927">
                  <c:v>7.8366440695000001</c:v>
                </c:pt>
                <c:pt idx="1928">
                  <c:v>7.8357962636999998</c:v>
                </c:pt>
                <c:pt idx="1929">
                  <c:v>7.8345261643000006</c:v>
                </c:pt>
                <c:pt idx="1930">
                  <c:v>7.8330993806999993</c:v>
                </c:pt>
                <c:pt idx="1931">
                  <c:v>7.8243708426000005</c:v>
                </c:pt>
                <c:pt idx="1932">
                  <c:v>7.8103583595000003</c:v>
                </c:pt>
                <c:pt idx="1933">
                  <c:v>7.8006116560000001</c:v>
                </c:pt>
                <c:pt idx="1934">
                  <c:v>7.7994564699</c:v>
                </c:pt>
                <c:pt idx="1935">
                  <c:v>7.7964327359999999</c:v>
                </c:pt>
                <c:pt idx="1936">
                  <c:v>7.7919554990999993</c:v>
                </c:pt>
                <c:pt idx="1937">
                  <c:v>7.7885943461</c:v>
                </c:pt>
                <c:pt idx="1938">
                  <c:v>7.7885525495999994</c:v>
                </c:pt>
                <c:pt idx="1939">
                  <c:v>7.7674414636</c:v>
                </c:pt>
                <c:pt idx="1940">
                  <c:v>7.7509139398999993</c:v>
                </c:pt>
                <c:pt idx="1941">
                  <c:v>7.7455975051000001</c:v>
                </c:pt>
                <c:pt idx="1942">
                  <c:v>7.7426819760000001</c:v>
                </c:pt>
                <c:pt idx="1943">
                  <c:v>7.7418110713999999</c:v>
                </c:pt>
                <c:pt idx="1944">
                  <c:v>7.7391139530999995</c:v>
                </c:pt>
                <c:pt idx="1945">
                  <c:v>7.7383207430000001</c:v>
                </c:pt>
                <c:pt idx="1946">
                  <c:v>7.7333626134999998</c:v>
                </c:pt>
                <c:pt idx="1947">
                  <c:v>7.7195801081999997</c:v>
                </c:pt>
                <c:pt idx="1948">
                  <c:v>7.7057521789999992</c:v>
                </c:pt>
                <c:pt idx="1949">
                  <c:v>7.7046463395</c:v>
                </c:pt>
                <c:pt idx="1950">
                  <c:v>7.6951014517000003</c:v>
                </c:pt>
                <c:pt idx="1951">
                  <c:v>7.6940732078999998</c:v>
                </c:pt>
                <c:pt idx="1952">
                  <c:v>7.6829469537000001</c:v>
                </c:pt>
                <c:pt idx="1953">
                  <c:v>7.6771560809000006</c:v>
                </c:pt>
                <c:pt idx="1954">
                  <c:v>7.6756315105999997</c:v>
                </c:pt>
                <c:pt idx="1955">
                  <c:v>7.6694263585</c:v>
                </c:pt>
                <c:pt idx="1956">
                  <c:v>7.6642277669999999</c:v>
                </c:pt>
                <c:pt idx="1957">
                  <c:v>7.6590835840000002</c:v>
                </c:pt>
                <c:pt idx="1958">
                  <c:v>7.6511313891999997</c:v>
                </c:pt>
                <c:pt idx="1959">
                  <c:v>7.6483121597999997</c:v>
                </c:pt>
                <c:pt idx="1960">
                  <c:v>7.6433080355000005</c:v>
                </c:pt>
                <c:pt idx="1961">
                  <c:v>7.6410310533999999</c:v>
                </c:pt>
                <c:pt idx="1962">
                  <c:v>7.6208118525000001</c:v>
                </c:pt>
                <c:pt idx="1963">
                  <c:v>7.6184598338000002</c:v>
                </c:pt>
                <c:pt idx="1964">
                  <c:v>7.6120296164000001</c:v>
                </c:pt>
                <c:pt idx="1965">
                  <c:v>7.5990917390000003</c:v>
                </c:pt>
                <c:pt idx="1966">
                  <c:v>7.5944130131999996</c:v>
                </c:pt>
                <c:pt idx="1967">
                  <c:v>7.5887074983999998</c:v>
                </c:pt>
                <c:pt idx="1968">
                  <c:v>7.5848610948999999</c:v>
                </c:pt>
                <c:pt idx="1969">
                  <c:v>7.5815446613999997</c:v>
                </c:pt>
                <c:pt idx="1970">
                  <c:v>7.5797638112000003</c:v>
                </c:pt>
                <c:pt idx="1971">
                  <c:v>7.5749039041000001</c:v>
                </c:pt>
                <c:pt idx="1972">
                  <c:v>7.5730974765000001</c:v>
                </c:pt>
                <c:pt idx="1973">
                  <c:v>7.5671649700999994</c:v>
                </c:pt>
                <c:pt idx="1974">
                  <c:v>7.5662343801</c:v>
                </c:pt>
                <c:pt idx="1975">
                  <c:v>7.5597538177999999</c:v>
                </c:pt>
                <c:pt idx="1976">
                  <c:v>7.5514213854000003</c:v>
                </c:pt>
                <c:pt idx="1977">
                  <c:v>7.5514114845</c:v>
                </c:pt>
                <c:pt idx="1978">
                  <c:v>7.5462419248000003</c:v>
                </c:pt>
                <c:pt idx="1979">
                  <c:v>7.5459793909000004</c:v>
                </c:pt>
                <c:pt idx="1980">
                  <c:v>7.5389039494999999</c:v>
                </c:pt>
                <c:pt idx="1981">
                  <c:v>7.5300069507999998</c:v>
                </c:pt>
                <c:pt idx="1982">
                  <c:v>7.5243323328000002</c:v>
                </c:pt>
                <c:pt idx="1983">
                  <c:v>7.5211921941000002</c:v>
                </c:pt>
                <c:pt idx="1984">
                  <c:v>7.5176308717999998</c:v>
                </c:pt>
                <c:pt idx="1985">
                  <c:v>7.5175014356000007</c:v>
                </c:pt>
                <c:pt idx="1986">
                  <c:v>7.5163546172000002</c:v>
                </c:pt>
                <c:pt idx="1987">
                  <c:v>7.5075144236</c:v>
                </c:pt>
                <c:pt idx="1988">
                  <c:v>7.5065736178</c:v>
                </c:pt>
                <c:pt idx="1989">
                  <c:v>7.5056410425000006</c:v>
                </c:pt>
                <c:pt idx="1990">
                  <c:v>7.5022391242000008</c:v>
                </c:pt>
                <c:pt idx="1991">
                  <c:v>7.5002283164000003</c:v>
                </c:pt>
                <c:pt idx="1992">
                  <c:v>7.5001415514000005</c:v>
                </c:pt>
                <c:pt idx="1993">
                  <c:v>7.4998985415000003</c:v>
                </c:pt>
                <c:pt idx="1994">
                  <c:v>7.4976041590999998</c:v>
                </c:pt>
                <c:pt idx="1995">
                  <c:v>7.4792753475999998</c:v>
                </c:pt>
                <c:pt idx="1996">
                  <c:v>7.4774226018999999</c:v>
                </c:pt>
                <c:pt idx="1997">
                  <c:v>7.4542639704999996</c:v>
                </c:pt>
                <c:pt idx="1998">
                  <c:v>7.4496376875000001</c:v>
                </c:pt>
                <c:pt idx="1999">
                  <c:v>7.4485002746999998</c:v>
                </c:pt>
                <c:pt idx="2000">
                  <c:v>7.4460533095999999</c:v>
                </c:pt>
                <c:pt idx="2001">
                  <c:v>7.4451661784000001</c:v>
                </c:pt>
                <c:pt idx="2002">
                  <c:v>7.4383983861999994</c:v>
                </c:pt>
                <c:pt idx="2003">
                  <c:v>7.4299689963999995</c:v>
                </c:pt>
                <c:pt idx="2004">
                  <c:v>7.4286691051</c:v>
                </c:pt>
                <c:pt idx="2005">
                  <c:v>7.4284981955000005</c:v>
                </c:pt>
                <c:pt idx="2006">
                  <c:v>7.4280056637000005</c:v>
                </c:pt>
                <c:pt idx="2007">
                  <c:v>7.4276141112999996</c:v>
                </c:pt>
                <c:pt idx="2008">
                  <c:v>7.4211871732999999</c:v>
                </c:pt>
                <c:pt idx="2009">
                  <c:v>7.4186433435000003</c:v>
                </c:pt>
                <c:pt idx="2010">
                  <c:v>7.4182341209000002</c:v>
                </c:pt>
                <c:pt idx="2011">
                  <c:v>7.4150463068000008</c:v>
                </c:pt>
                <c:pt idx="2012">
                  <c:v>7.4144220208</c:v>
                </c:pt>
                <c:pt idx="2013">
                  <c:v>7.3991577958000008</c:v>
                </c:pt>
                <c:pt idx="2014">
                  <c:v>7.3809995288000003</c:v>
                </c:pt>
                <c:pt idx="2015">
                  <c:v>7.3777488080999998</c:v>
                </c:pt>
                <c:pt idx="2016">
                  <c:v>7.3763683115000003</c:v>
                </c:pt>
                <c:pt idx="2017">
                  <c:v>7.3735040927000002</c:v>
                </c:pt>
                <c:pt idx="2018">
                  <c:v>7.3630177815</c:v>
                </c:pt>
                <c:pt idx="2019">
                  <c:v>7.3577591432</c:v>
                </c:pt>
                <c:pt idx="2020">
                  <c:v>7.3561420365000005</c:v>
                </c:pt>
                <c:pt idx="2021">
                  <c:v>7.3550554150999998</c:v>
                </c:pt>
                <c:pt idx="2022">
                  <c:v>7.3541032444000001</c:v>
                </c:pt>
                <c:pt idx="2023">
                  <c:v>7.3536461525999997</c:v>
                </c:pt>
                <c:pt idx="2024">
                  <c:v>7.3499537196000002</c:v>
                </c:pt>
                <c:pt idx="2025">
                  <c:v>7.3427801014999998</c:v>
                </c:pt>
                <c:pt idx="2026">
                  <c:v>7.3398693794999996</c:v>
                </c:pt>
                <c:pt idx="2027">
                  <c:v>7.3328809614999999</c:v>
                </c:pt>
                <c:pt idx="2028">
                  <c:v>7.3325678671999999</c:v>
                </c:pt>
                <c:pt idx="2029">
                  <c:v>7.3299181984999997</c:v>
                </c:pt>
                <c:pt idx="2030">
                  <c:v>7.3216225358999996</c:v>
                </c:pt>
                <c:pt idx="2031">
                  <c:v>7.3129570999999993</c:v>
                </c:pt>
                <c:pt idx="2032">
                  <c:v>7.3103621013</c:v>
                </c:pt>
                <c:pt idx="2033">
                  <c:v>7.3059334955999997</c:v>
                </c:pt>
                <c:pt idx="2034">
                  <c:v>7.3028637756000006</c:v>
                </c:pt>
                <c:pt idx="2035">
                  <c:v>7.3002601333000001</c:v>
                </c:pt>
                <c:pt idx="2036">
                  <c:v>7.2965780981000004</c:v>
                </c:pt>
                <c:pt idx="2037">
                  <c:v>7.2951785829000002</c:v>
                </c:pt>
                <c:pt idx="2038">
                  <c:v>7.2936577890000001</c:v>
                </c:pt>
                <c:pt idx="2039">
                  <c:v>7.2813902791</c:v>
                </c:pt>
                <c:pt idx="2040">
                  <c:v>7.2808287380000003</c:v>
                </c:pt>
                <c:pt idx="2041">
                  <c:v>7.2775514468000004</c:v>
                </c:pt>
                <c:pt idx="2042">
                  <c:v>7.2589595931000002</c:v>
                </c:pt>
                <c:pt idx="2043">
                  <c:v>7.2583289105000004</c:v>
                </c:pt>
                <c:pt idx="2044">
                  <c:v>7.2552324967999997</c:v>
                </c:pt>
                <c:pt idx="2045">
                  <c:v>7.2533498764000006</c:v>
                </c:pt>
                <c:pt idx="2046">
                  <c:v>7.2454908053000002</c:v>
                </c:pt>
                <c:pt idx="2047">
                  <c:v>7.2452417580000006</c:v>
                </c:pt>
                <c:pt idx="2048">
                  <c:v>7.2389152744</c:v>
                </c:pt>
                <c:pt idx="2049">
                  <c:v>7.2372070538999997</c:v>
                </c:pt>
                <c:pt idx="2050">
                  <c:v>7.2364372406999999</c:v>
                </c:pt>
                <c:pt idx="2051">
                  <c:v>7.2134952854000005</c:v>
                </c:pt>
                <c:pt idx="2052">
                  <c:v>7.2131132637000004</c:v>
                </c:pt>
                <c:pt idx="2053">
                  <c:v>7.2100853712999999</c:v>
                </c:pt>
                <c:pt idx="2054">
                  <c:v>7.1984907863999998</c:v>
                </c:pt>
                <c:pt idx="2055">
                  <c:v>7.1940817077999997</c:v>
                </c:pt>
                <c:pt idx="2056">
                  <c:v>7.1836637570999997</c:v>
                </c:pt>
                <c:pt idx="2057">
                  <c:v>7.170459964</c:v>
                </c:pt>
                <c:pt idx="2058">
                  <c:v>7.1524502262</c:v>
                </c:pt>
                <c:pt idx="2059">
                  <c:v>7.1374203233999998</c:v>
                </c:pt>
                <c:pt idx="2060">
                  <c:v>7.1268037063999996</c:v>
                </c:pt>
                <c:pt idx="2061">
                  <c:v>7.0978681041999998</c:v>
                </c:pt>
                <c:pt idx="2062">
                  <c:v>7.0815589086999999</c:v>
                </c:pt>
                <c:pt idx="2063">
                  <c:v>7.0798316550000004</c:v>
                </c:pt>
                <c:pt idx="2064">
                  <c:v>7.0796251493</c:v>
                </c:pt>
                <c:pt idx="2065">
                  <c:v>7.0674912045999996</c:v>
                </c:pt>
                <c:pt idx="2066">
                  <c:v>7.0532787178999996</c:v>
                </c:pt>
                <c:pt idx="2067">
                  <c:v>7.0429645499999998</c:v>
                </c:pt>
                <c:pt idx="2068">
                  <c:v>7.0340913532</c:v>
                </c:pt>
                <c:pt idx="2069">
                  <c:v>7.0210206235999992</c:v>
                </c:pt>
                <c:pt idx="2070">
                  <c:v>7.0155213272000001</c:v>
                </c:pt>
                <c:pt idx="2071">
                  <c:v>6.9787415117</c:v>
                </c:pt>
                <c:pt idx="2072">
                  <c:v>6.9706624349999995</c:v>
                </c:pt>
                <c:pt idx="2073">
                  <c:v>6.9539887097999999</c:v>
                </c:pt>
                <c:pt idx="2074">
                  <c:v>6.9413167816000003</c:v>
                </c:pt>
                <c:pt idx="2075">
                  <c:v>6.9289463076999995</c:v>
                </c:pt>
                <c:pt idx="2076">
                  <c:v>6.8988226319999999</c:v>
                </c:pt>
                <c:pt idx="2077">
                  <c:v>6.8776567691999997</c:v>
                </c:pt>
                <c:pt idx="2078">
                  <c:v>6.8652327274000005</c:v>
                </c:pt>
                <c:pt idx="2079">
                  <c:v>6.8627789716000001</c:v>
                </c:pt>
                <c:pt idx="2080">
                  <c:v>6.8601775810000003</c:v>
                </c:pt>
                <c:pt idx="2081">
                  <c:v>6.8527728424000003</c:v>
                </c:pt>
                <c:pt idx="2082">
                  <c:v>6.8396022662</c:v>
                </c:pt>
                <c:pt idx="2083">
                  <c:v>6.8384897842000001</c:v>
                </c:pt>
                <c:pt idx="2084">
                  <c:v>6.8377200574000003</c:v>
                </c:pt>
                <c:pt idx="2085">
                  <c:v>6.8339995743000008</c:v>
                </c:pt>
                <c:pt idx="2086">
                  <c:v>6.8237611750999996</c:v>
                </c:pt>
                <c:pt idx="2087">
                  <c:v>6.8227254384</c:v>
                </c:pt>
                <c:pt idx="2088">
                  <c:v>6.8066002615999999</c:v>
                </c:pt>
                <c:pt idx="2089">
                  <c:v>6.8063621621000001</c:v>
                </c:pt>
                <c:pt idx="2090">
                  <c:v>6.8031645328000003</c:v>
                </c:pt>
                <c:pt idx="2091">
                  <c:v>6.8001018191</c:v>
                </c:pt>
                <c:pt idx="2092">
                  <c:v>6.7906005745</c:v>
                </c:pt>
                <c:pt idx="2093">
                  <c:v>6.7755424479999995</c:v>
                </c:pt>
                <c:pt idx="2094">
                  <c:v>6.7747928277999998</c:v>
                </c:pt>
                <c:pt idx="2095">
                  <c:v>6.7747549858999996</c:v>
                </c:pt>
                <c:pt idx="2096">
                  <c:v>6.7641730619000002</c:v>
                </c:pt>
                <c:pt idx="2097">
                  <c:v>6.7592669713000006</c:v>
                </c:pt>
                <c:pt idx="2098">
                  <c:v>6.7546481425999998</c:v>
                </c:pt>
                <c:pt idx="2099">
                  <c:v>6.7355253339000001</c:v>
                </c:pt>
                <c:pt idx="2100">
                  <c:v>6.7324743098999997</c:v>
                </c:pt>
                <c:pt idx="2101">
                  <c:v>6.7195889938000004</c:v>
                </c:pt>
                <c:pt idx="2102">
                  <c:v>6.7136696993000005</c:v>
                </c:pt>
                <c:pt idx="2103">
                  <c:v>6.7104558712999998</c:v>
                </c:pt>
                <c:pt idx="2104">
                  <c:v>6.6982430681</c:v>
                </c:pt>
                <c:pt idx="2105">
                  <c:v>6.6856682987000005</c:v>
                </c:pt>
                <c:pt idx="2106">
                  <c:v>6.6841159834999999</c:v>
                </c:pt>
                <c:pt idx="2107">
                  <c:v>6.6781447937000005</c:v>
                </c:pt>
                <c:pt idx="2108">
                  <c:v>6.6762598614999993</c:v>
                </c:pt>
                <c:pt idx="2109">
                  <c:v>6.6620906136999993</c:v>
                </c:pt>
                <c:pt idx="2110">
                  <c:v>6.6612454412000002</c:v>
                </c:pt>
                <c:pt idx="2111">
                  <c:v>6.6566058843000002</c:v>
                </c:pt>
                <c:pt idx="2112">
                  <c:v>6.6533424866000006</c:v>
                </c:pt>
                <c:pt idx="2113">
                  <c:v>6.6489744979000003</c:v>
                </c:pt>
                <c:pt idx="2114">
                  <c:v>6.6391568191000001</c:v>
                </c:pt>
                <c:pt idx="2115">
                  <c:v>6.6251577984999992</c:v>
                </c:pt>
                <c:pt idx="2116">
                  <c:v>6.6190024486999999</c:v>
                </c:pt>
                <c:pt idx="2117">
                  <c:v>6.6173718768000001</c:v>
                </c:pt>
                <c:pt idx="2118">
                  <c:v>6.6113531051000001</c:v>
                </c:pt>
                <c:pt idx="2119">
                  <c:v>6.6100595856999993</c:v>
                </c:pt>
                <c:pt idx="2120">
                  <c:v>6.6016608919999999</c:v>
                </c:pt>
                <c:pt idx="2121">
                  <c:v>6.5920880552000005</c:v>
                </c:pt>
                <c:pt idx="2122">
                  <c:v>6.571636443</c:v>
                </c:pt>
                <c:pt idx="2123">
                  <c:v>6.5661073520000004</c:v>
                </c:pt>
                <c:pt idx="2124">
                  <c:v>6.5448991036999997</c:v>
                </c:pt>
                <c:pt idx="2125">
                  <c:v>6.5334990954999999</c:v>
                </c:pt>
                <c:pt idx="2126">
                  <c:v>6.5330642188999999</c:v>
                </c:pt>
                <c:pt idx="2127">
                  <c:v>6.5056081310999998</c:v>
                </c:pt>
                <c:pt idx="2128">
                  <c:v>6.5035633230999998</c:v>
                </c:pt>
                <c:pt idx="2129">
                  <c:v>6.4950546363000008</c:v>
                </c:pt>
                <c:pt idx="2130">
                  <c:v>6.4802175148999996</c:v>
                </c:pt>
                <c:pt idx="2131">
                  <c:v>6.4773190343000007</c:v>
                </c:pt>
                <c:pt idx="2132">
                  <c:v>6.4690407536999999</c:v>
                </c:pt>
                <c:pt idx="2133">
                  <c:v>6.4618273339999996</c:v>
                </c:pt>
                <c:pt idx="2134">
                  <c:v>6.4496487363000004</c:v>
                </c:pt>
                <c:pt idx="2135">
                  <c:v>6.4369634199000005</c:v>
                </c:pt>
                <c:pt idx="2136">
                  <c:v>6.4347900703000001</c:v>
                </c:pt>
                <c:pt idx="2137">
                  <c:v>6.4310623202999997</c:v>
                </c:pt>
                <c:pt idx="2138">
                  <c:v>6.4049512983999994</c:v>
                </c:pt>
                <c:pt idx="2139">
                  <c:v>6.4046336763000005</c:v>
                </c:pt>
                <c:pt idx="2140">
                  <c:v>6.4020102768999996</c:v>
                </c:pt>
                <c:pt idx="2141">
                  <c:v>6.3929735181999998</c:v>
                </c:pt>
                <c:pt idx="2142">
                  <c:v>6.3858622478999996</c:v>
                </c:pt>
                <c:pt idx="2143">
                  <c:v>6.3779085899999997</c:v>
                </c:pt>
                <c:pt idx="2144">
                  <c:v>6.3502350475</c:v>
                </c:pt>
                <c:pt idx="2145">
                  <c:v>6.3186348627000006</c:v>
                </c:pt>
                <c:pt idx="2146">
                  <c:v>6.3112320983999997</c:v>
                </c:pt>
                <c:pt idx="2147">
                  <c:v>6.3060172450000005</c:v>
                </c:pt>
                <c:pt idx="2148">
                  <c:v>6.2861912434000002</c:v>
                </c:pt>
                <c:pt idx="2149">
                  <c:v>6.2848719533000006</c:v>
                </c:pt>
                <c:pt idx="2150">
                  <c:v>6.2716710606000001</c:v>
                </c:pt>
                <c:pt idx="2151">
                  <c:v>6.2716161547000002</c:v>
                </c:pt>
                <c:pt idx="2152">
                  <c:v>6.2654184042000001</c:v>
                </c:pt>
                <c:pt idx="2153">
                  <c:v>6.2649335751999997</c:v>
                </c:pt>
                <c:pt idx="2154">
                  <c:v>6.2590577707000001</c:v>
                </c:pt>
                <c:pt idx="2155">
                  <c:v>6.2450864715999996</c:v>
                </c:pt>
                <c:pt idx="2156">
                  <c:v>6.2404781288999995</c:v>
                </c:pt>
                <c:pt idx="2157">
                  <c:v>6.2314587074999999</c:v>
                </c:pt>
                <c:pt idx="2158">
                  <c:v>6.2118033528000005</c:v>
                </c:pt>
                <c:pt idx="2159">
                  <c:v>6.2066535246000001</c:v>
                </c:pt>
                <c:pt idx="2160">
                  <c:v>6.2056756142999996</c:v>
                </c:pt>
                <c:pt idx="2161">
                  <c:v>6.1918305562000002</c:v>
                </c:pt>
                <c:pt idx="2162">
                  <c:v>6.1751644944999997</c:v>
                </c:pt>
                <c:pt idx="2163">
                  <c:v>6.1723114035000002</c:v>
                </c:pt>
                <c:pt idx="2164">
                  <c:v>6.1673082772000001</c:v>
                </c:pt>
                <c:pt idx="2165">
                  <c:v>6.1617037377000008</c:v>
                </c:pt>
                <c:pt idx="2166">
                  <c:v>6.1602420495999999</c:v>
                </c:pt>
                <c:pt idx="2167">
                  <c:v>6.1600875324999995</c:v>
                </c:pt>
                <c:pt idx="2168">
                  <c:v>6.1510729504000006</c:v>
                </c:pt>
                <c:pt idx="2169">
                  <c:v>6.1446084702000006</c:v>
                </c:pt>
                <c:pt idx="2170">
                  <c:v>6.1439806846000007</c:v>
                </c:pt>
                <c:pt idx="2171">
                  <c:v>6.1309098968000004</c:v>
                </c:pt>
                <c:pt idx="2172">
                  <c:v>6.1250205974000007</c:v>
                </c:pt>
                <c:pt idx="2173">
                  <c:v>6.1228837374999996</c:v>
                </c:pt>
                <c:pt idx="2174">
                  <c:v>6.1012543713999996</c:v>
                </c:pt>
                <c:pt idx="2175">
                  <c:v>6.0852857292999998</c:v>
                </c:pt>
                <c:pt idx="2176">
                  <c:v>6.0745824291000003</c:v>
                </c:pt>
                <c:pt idx="2177">
                  <c:v>6.0724848414999997</c:v>
                </c:pt>
                <c:pt idx="2178">
                  <c:v>6.0627064551999998</c:v>
                </c:pt>
                <c:pt idx="2179">
                  <c:v>6.0571403885000006</c:v>
                </c:pt>
                <c:pt idx="2180">
                  <c:v>6.0555011972999999</c:v>
                </c:pt>
                <c:pt idx="2181">
                  <c:v>6.0549097768999998</c:v>
                </c:pt>
                <c:pt idx="2182">
                  <c:v>6.0479484313</c:v>
                </c:pt>
                <c:pt idx="2183">
                  <c:v>6.0374368028999994</c:v>
                </c:pt>
                <c:pt idx="2184">
                  <c:v>6.0267881556000003</c:v>
                </c:pt>
                <c:pt idx="2185">
                  <c:v>6.0215444888</c:v>
                </c:pt>
                <c:pt idx="2186">
                  <c:v>6.0214580103999999</c:v>
                </c:pt>
                <c:pt idx="2187">
                  <c:v>5.9968746339000001</c:v>
                </c:pt>
                <c:pt idx="2188">
                  <c:v>5.9958224986999999</c:v>
                </c:pt>
                <c:pt idx="2189">
                  <c:v>5.9924340020000004</c:v>
                </c:pt>
                <c:pt idx="2190">
                  <c:v>5.9920734647000007</c:v>
                </c:pt>
                <c:pt idx="2191">
                  <c:v>5.9860491325999998</c:v>
                </c:pt>
                <c:pt idx="2192">
                  <c:v>5.9823023832000004</c:v>
                </c:pt>
                <c:pt idx="2193">
                  <c:v>5.9816292889999998</c:v>
                </c:pt>
                <c:pt idx="2194">
                  <c:v>5.9766822684000003</c:v>
                </c:pt>
                <c:pt idx="2195">
                  <c:v>5.9652032144999998</c:v>
                </c:pt>
                <c:pt idx="2196">
                  <c:v>5.9639053806</c:v>
                </c:pt>
                <c:pt idx="2197">
                  <c:v>5.9617556220000001</c:v>
                </c:pt>
                <c:pt idx="2198">
                  <c:v>5.9596899688999994</c:v>
                </c:pt>
                <c:pt idx="2199">
                  <c:v>5.9595477609000005</c:v>
                </c:pt>
                <c:pt idx="2200">
                  <c:v>5.9420121041999998</c:v>
                </c:pt>
                <c:pt idx="2201">
                  <c:v>5.9392093586999994</c:v>
                </c:pt>
                <c:pt idx="2202">
                  <c:v>5.9370365554999998</c:v>
                </c:pt>
                <c:pt idx="2203">
                  <c:v>5.9365391281999997</c:v>
                </c:pt>
                <c:pt idx="2204">
                  <c:v>5.9360928246999993</c:v>
                </c:pt>
                <c:pt idx="2205">
                  <c:v>5.9343838184999997</c:v>
                </c:pt>
                <c:pt idx="2206">
                  <c:v>5.9292820877999999</c:v>
                </c:pt>
                <c:pt idx="2207">
                  <c:v>5.9134486112999998</c:v>
                </c:pt>
                <c:pt idx="2208">
                  <c:v>5.9061684023000005</c:v>
                </c:pt>
                <c:pt idx="2209">
                  <c:v>5.899667</c:v>
                </c:pt>
                <c:pt idx="2210">
                  <c:v>5.8977402400000001</c:v>
                </c:pt>
                <c:pt idx="2211">
                  <c:v>5.8942624744999996</c:v>
                </c:pt>
                <c:pt idx="2212">
                  <c:v>5.8710697879999998</c:v>
                </c:pt>
                <c:pt idx="2213">
                  <c:v>5.8686256670999999</c:v>
                </c:pt>
                <c:pt idx="2214">
                  <c:v>5.8635792477000006</c:v>
                </c:pt>
                <c:pt idx="2215">
                  <c:v>5.8590122319999995</c:v>
                </c:pt>
                <c:pt idx="2216">
                  <c:v>5.8524701393000003</c:v>
                </c:pt>
                <c:pt idx="2217">
                  <c:v>5.8495433446999998</c:v>
                </c:pt>
                <c:pt idx="2218">
                  <c:v>5.8439725198999994</c:v>
                </c:pt>
                <c:pt idx="2219">
                  <c:v>5.8286522915000001</c:v>
                </c:pt>
                <c:pt idx="2220">
                  <c:v>5.8196582533000001</c:v>
                </c:pt>
                <c:pt idx="2221">
                  <c:v>5.8112580450999998</c:v>
                </c:pt>
                <c:pt idx="2222">
                  <c:v>5.7960357736999999</c:v>
                </c:pt>
                <c:pt idx="2223">
                  <c:v>5.7902803180999998</c:v>
                </c:pt>
                <c:pt idx="2224">
                  <c:v>5.7857316721999998</c:v>
                </c:pt>
                <c:pt idx="2225">
                  <c:v>5.7816343053999999</c:v>
                </c:pt>
                <c:pt idx="2226">
                  <c:v>5.7785801725999999</c:v>
                </c:pt>
                <c:pt idx="2227">
                  <c:v>5.7732140690999998</c:v>
                </c:pt>
                <c:pt idx="2228">
                  <c:v>5.7559092226999997</c:v>
                </c:pt>
                <c:pt idx="2229">
                  <c:v>5.7532937220999996</c:v>
                </c:pt>
                <c:pt idx="2230">
                  <c:v>5.7520722813999994</c:v>
                </c:pt>
                <c:pt idx="2231">
                  <c:v>5.7493650596000005</c:v>
                </c:pt>
                <c:pt idx="2232">
                  <c:v>5.7344793698000007</c:v>
                </c:pt>
                <c:pt idx="2233">
                  <c:v>5.7284500124000006</c:v>
                </c:pt>
                <c:pt idx="2234">
                  <c:v>5.7163997334000003</c:v>
                </c:pt>
                <c:pt idx="2235">
                  <c:v>5.7133150958999996</c:v>
                </c:pt>
                <c:pt idx="2236">
                  <c:v>5.7043574179999998</c:v>
                </c:pt>
                <c:pt idx="2237">
                  <c:v>5.7009845882999999</c:v>
                </c:pt>
                <c:pt idx="2238">
                  <c:v>5.6910723564000003</c:v>
                </c:pt>
                <c:pt idx="2239">
                  <c:v>5.6873545959000005</c:v>
                </c:pt>
                <c:pt idx="2240">
                  <c:v>5.6836788179999997</c:v>
                </c:pt>
                <c:pt idx="2241">
                  <c:v>5.6737666983000006</c:v>
                </c:pt>
                <c:pt idx="2242">
                  <c:v>5.6723998227000001</c:v>
                </c:pt>
                <c:pt idx="2243">
                  <c:v>5.6719380334</c:v>
                </c:pt>
                <c:pt idx="2244">
                  <c:v>5.6596116545999999</c:v>
                </c:pt>
                <c:pt idx="2245">
                  <c:v>5.6402970840999993</c:v>
                </c:pt>
                <c:pt idx="2246">
                  <c:v>5.6381260378000002</c:v>
                </c:pt>
                <c:pt idx="2247">
                  <c:v>5.6239941676000003</c:v>
                </c:pt>
                <c:pt idx="2248">
                  <c:v>5.6192293938999995</c:v>
                </c:pt>
                <c:pt idx="2249">
                  <c:v>5.6182698705999998</c:v>
                </c:pt>
                <c:pt idx="2250">
                  <c:v>5.6125608613000004</c:v>
                </c:pt>
                <c:pt idx="2251">
                  <c:v>5.6124662733999999</c:v>
                </c:pt>
                <c:pt idx="2252">
                  <c:v>5.5989185416999998</c:v>
                </c:pt>
                <c:pt idx="2253">
                  <c:v>5.5938191495000007</c:v>
                </c:pt>
                <c:pt idx="2254">
                  <c:v>5.5799241668999997</c:v>
                </c:pt>
                <c:pt idx="2255">
                  <c:v>5.5729763426000005</c:v>
                </c:pt>
                <c:pt idx="2256">
                  <c:v>5.5708273400999992</c:v>
                </c:pt>
                <c:pt idx="2257">
                  <c:v>5.5642991354999998</c:v>
                </c:pt>
                <c:pt idx="2258">
                  <c:v>5.5606360201000005</c:v>
                </c:pt>
                <c:pt idx="2259">
                  <c:v>5.5467784604000006</c:v>
                </c:pt>
                <c:pt idx="2260">
                  <c:v>5.5439722396000004</c:v>
                </c:pt>
                <c:pt idx="2261">
                  <c:v>5.5291001955000008</c:v>
                </c:pt>
                <c:pt idx="2262">
                  <c:v>5.5244528965999997</c:v>
                </c:pt>
                <c:pt idx="2263">
                  <c:v>5.5103311244000004</c:v>
                </c:pt>
                <c:pt idx="2264">
                  <c:v>5.4943951150999997</c:v>
                </c:pt>
                <c:pt idx="2265">
                  <c:v>5.4638157435999997</c:v>
                </c:pt>
                <c:pt idx="2266">
                  <c:v>5.4452278608999993</c:v>
                </c:pt>
                <c:pt idx="2267">
                  <c:v>5.4308798148999999</c:v>
                </c:pt>
                <c:pt idx="2268">
                  <c:v>5.4077983956000004</c:v>
                </c:pt>
                <c:pt idx="2269">
                  <c:v>5.4077979818999999</c:v>
                </c:pt>
                <c:pt idx="2270">
                  <c:v>5.3839323925000002</c:v>
                </c:pt>
                <c:pt idx="2271">
                  <c:v>5.3790800961</c:v>
                </c:pt>
                <c:pt idx="2272">
                  <c:v>5.3484305277000006</c:v>
                </c:pt>
                <c:pt idx="2273">
                  <c:v>5.3373631646000002</c:v>
                </c:pt>
                <c:pt idx="2274">
                  <c:v>5.3338683442999999</c:v>
                </c:pt>
                <c:pt idx="2275">
                  <c:v>5.3205348365000003</c:v>
                </c:pt>
                <c:pt idx="2276">
                  <c:v>5.2915853565999997</c:v>
                </c:pt>
                <c:pt idx="2277">
                  <c:v>5.2862396047999995</c:v>
                </c:pt>
                <c:pt idx="2278">
                  <c:v>5.2838897192000003</c:v>
                </c:pt>
                <c:pt idx="2279">
                  <c:v>5.277137186</c:v>
                </c:pt>
                <c:pt idx="2280">
                  <c:v>5.2757843850999997</c:v>
                </c:pt>
                <c:pt idx="2281">
                  <c:v>5.2675597467999999</c:v>
                </c:pt>
                <c:pt idx="2282">
                  <c:v>5.2553122576</c:v>
                </c:pt>
                <c:pt idx="2283">
                  <c:v>5.2450886327999999</c:v>
                </c:pt>
                <c:pt idx="2284">
                  <c:v>5.2405244332000001</c:v>
                </c:pt>
                <c:pt idx="2285">
                  <c:v>5.2386372200999993</c:v>
                </c:pt>
                <c:pt idx="2286">
                  <c:v>5.2365544384999998</c:v>
                </c:pt>
                <c:pt idx="2287">
                  <c:v>5.2360953864000006</c:v>
                </c:pt>
                <c:pt idx="2288">
                  <c:v>5.2267130207000001</c:v>
                </c:pt>
                <c:pt idx="2289">
                  <c:v>5.2206503436</c:v>
                </c:pt>
                <c:pt idx="2290">
                  <c:v>5.2104828192999992</c:v>
                </c:pt>
                <c:pt idx="2291">
                  <c:v>5.2034913927000002</c:v>
                </c:pt>
                <c:pt idx="2292">
                  <c:v>5.1984393849999995</c:v>
                </c:pt>
                <c:pt idx="2293">
                  <c:v>5.1959157592</c:v>
                </c:pt>
                <c:pt idx="2294">
                  <c:v>5.1614106818000005</c:v>
                </c:pt>
                <c:pt idx="2295">
                  <c:v>5.1571051846999998</c:v>
                </c:pt>
                <c:pt idx="2296">
                  <c:v>5.1482409434000003</c:v>
                </c:pt>
                <c:pt idx="2297">
                  <c:v>5.1426620713000002</c:v>
                </c:pt>
                <c:pt idx="2298">
                  <c:v>5.1227465894000002</c:v>
                </c:pt>
                <c:pt idx="2299">
                  <c:v>5.1195869526000006</c:v>
                </c:pt>
                <c:pt idx="2300">
                  <c:v>5.1137030121999993</c:v>
                </c:pt>
                <c:pt idx="2301">
                  <c:v>5.1125545595000004</c:v>
                </c:pt>
                <c:pt idx="2302">
                  <c:v>5.1099825451999994</c:v>
                </c:pt>
                <c:pt idx="2303">
                  <c:v>5.1075442246999998</c:v>
                </c:pt>
                <c:pt idx="2304">
                  <c:v>5.1047463096000003</c:v>
                </c:pt>
                <c:pt idx="2305">
                  <c:v>5.0969694198000006</c:v>
                </c:pt>
                <c:pt idx="2306">
                  <c:v>5.0960222127000003</c:v>
                </c:pt>
                <c:pt idx="2307">
                  <c:v>5.0955968935999998</c:v>
                </c:pt>
                <c:pt idx="2308">
                  <c:v>5.0896051751</c:v>
                </c:pt>
                <c:pt idx="2309">
                  <c:v>5.0699234395000001</c:v>
                </c:pt>
                <c:pt idx="2310">
                  <c:v>5.0626081774000005</c:v>
                </c:pt>
                <c:pt idx="2311">
                  <c:v>5.0513210568</c:v>
                </c:pt>
                <c:pt idx="2312">
                  <c:v>5.0472212880999994</c:v>
                </c:pt>
                <c:pt idx="2313">
                  <c:v>5.0388036096999995</c:v>
                </c:pt>
                <c:pt idx="2314">
                  <c:v>5.0367798613000003</c:v>
                </c:pt>
                <c:pt idx="2315">
                  <c:v>5.0301827312</c:v>
                </c:pt>
                <c:pt idx="2316">
                  <c:v>5.0223118331999999</c:v>
                </c:pt>
                <c:pt idx="2317">
                  <c:v>5.0120818827999996</c:v>
                </c:pt>
                <c:pt idx="2318">
                  <c:v>5.0067949173999997</c:v>
                </c:pt>
                <c:pt idx="2319">
                  <c:v>4.9979250362999998</c:v>
                </c:pt>
                <c:pt idx="2320">
                  <c:v>4.9883994254999999</c:v>
                </c:pt>
                <c:pt idx="2321">
                  <c:v>4.9828782742</c:v>
                </c:pt>
                <c:pt idx="2322">
                  <c:v>4.9821038772000001</c:v>
                </c:pt>
                <c:pt idx="2323">
                  <c:v>4.9758130066000001</c:v>
                </c:pt>
                <c:pt idx="2324">
                  <c:v>4.9756664397000003</c:v>
                </c:pt>
                <c:pt idx="2325">
                  <c:v>4.9749086584999995</c:v>
                </c:pt>
                <c:pt idx="2326">
                  <c:v>4.9666445760000002</c:v>
                </c:pt>
                <c:pt idx="2327">
                  <c:v>4.9626044560000002</c:v>
                </c:pt>
                <c:pt idx="2328">
                  <c:v>4.9616114285000004</c:v>
                </c:pt>
                <c:pt idx="2329">
                  <c:v>4.9610181265</c:v>
                </c:pt>
                <c:pt idx="2330">
                  <c:v>4.9548904447999993</c:v>
                </c:pt>
                <c:pt idx="2331">
                  <c:v>4.9488274691000003</c:v>
                </c:pt>
                <c:pt idx="2332">
                  <c:v>4.9349986273999997</c:v>
                </c:pt>
                <c:pt idx="2333">
                  <c:v>4.9348270689999998</c:v>
                </c:pt>
                <c:pt idx="2334">
                  <c:v>4.9327101972000005</c:v>
                </c:pt>
                <c:pt idx="2335">
                  <c:v>4.9243823183000002</c:v>
                </c:pt>
                <c:pt idx="2336">
                  <c:v>4.9190242301999998</c:v>
                </c:pt>
                <c:pt idx="2337">
                  <c:v>4.9151243442000006</c:v>
                </c:pt>
                <c:pt idx="2338">
                  <c:v>4.9070500687999994</c:v>
                </c:pt>
                <c:pt idx="2339">
                  <c:v>4.9030568987000001</c:v>
                </c:pt>
                <c:pt idx="2340">
                  <c:v>4.8968273997000002</c:v>
                </c:pt>
                <c:pt idx="2341">
                  <c:v>4.8874299216999999</c:v>
                </c:pt>
                <c:pt idx="2342">
                  <c:v>4.8655658191999995</c:v>
                </c:pt>
                <c:pt idx="2343">
                  <c:v>4.8581004060000001</c:v>
                </c:pt>
                <c:pt idx="2344">
                  <c:v>4.857730117</c:v>
                </c:pt>
                <c:pt idx="2345">
                  <c:v>4.8524653349999998</c:v>
                </c:pt>
                <c:pt idx="2346">
                  <c:v>4.8448763289999999</c:v>
                </c:pt>
                <c:pt idx="2347">
                  <c:v>4.8267478221000006</c:v>
                </c:pt>
                <c:pt idx="2348">
                  <c:v>4.8251451942000001</c:v>
                </c:pt>
                <c:pt idx="2349">
                  <c:v>4.8245074812000004</c:v>
                </c:pt>
                <c:pt idx="2350">
                  <c:v>4.8228184739</c:v>
                </c:pt>
                <c:pt idx="2351">
                  <c:v>4.8217770906999995</c:v>
                </c:pt>
                <c:pt idx="2352">
                  <c:v>4.8174021026</c:v>
                </c:pt>
                <c:pt idx="2353">
                  <c:v>4.8114908044</c:v>
                </c:pt>
                <c:pt idx="2354">
                  <c:v>4.8110829852999997</c:v>
                </c:pt>
                <c:pt idx="2355">
                  <c:v>4.8067473355999999</c:v>
                </c:pt>
                <c:pt idx="2356">
                  <c:v>4.8033126606999996</c:v>
                </c:pt>
                <c:pt idx="2357">
                  <c:v>4.8031615853999998</c:v>
                </c:pt>
                <c:pt idx="2358">
                  <c:v>4.8030603561000005</c:v>
                </c:pt>
                <c:pt idx="2359">
                  <c:v>4.7936613212000001</c:v>
                </c:pt>
                <c:pt idx="2360">
                  <c:v>4.7860521429</c:v>
                </c:pt>
                <c:pt idx="2361">
                  <c:v>4.7810049771999994</c:v>
                </c:pt>
                <c:pt idx="2362">
                  <c:v>4.7803343132999991</c:v>
                </c:pt>
                <c:pt idx="2363">
                  <c:v>4.7752678026000002</c:v>
                </c:pt>
                <c:pt idx="2364">
                  <c:v>4.7684197067999996</c:v>
                </c:pt>
                <c:pt idx="2365">
                  <c:v>4.7675345554000002</c:v>
                </c:pt>
                <c:pt idx="2366">
                  <c:v>4.7661030678000005</c:v>
                </c:pt>
                <c:pt idx="2367">
                  <c:v>4.7587109158000001</c:v>
                </c:pt>
                <c:pt idx="2368">
                  <c:v>4.7572200512</c:v>
                </c:pt>
                <c:pt idx="2369">
                  <c:v>4.7541242336999998</c:v>
                </c:pt>
                <c:pt idx="2370">
                  <c:v>4.7406612150999994</c:v>
                </c:pt>
                <c:pt idx="2371">
                  <c:v>4.7389149140999995</c:v>
                </c:pt>
                <c:pt idx="2372">
                  <c:v>4.7349514184999997</c:v>
                </c:pt>
                <c:pt idx="2373">
                  <c:v>4.7272913167000006</c:v>
                </c:pt>
                <c:pt idx="2374">
                  <c:v>4.7233009987000001</c:v>
                </c:pt>
                <c:pt idx="2375">
                  <c:v>4.7203070585000004</c:v>
                </c:pt>
                <c:pt idx="2376">
                  <c:v>4.7143917123999994</c:v>
                </c:pt>
                <c:pt idx="2377">
                  <c:v>4.7013540642999994</c:v>
                </c:pt>
                <c:pt idx="2378">
                  <c:v>4.7002867903999999</c:v>
                </c:pt>
                <c:pt idx="2379">
                  <c:v>4.6958834570999999</c:v>
                </c:pt>
                <c:pt idx="2380">
                  <c:v>4.6913062553999998</c:v>
                </c:pt>
                <c:pt idx="2381">
                  <c:v>4.6884711572000004</c:v>
                </c:pt>
                <c:pt idx="2382">
                  <c:v>4.6883496924000001</c:v>
                </c:pt>
                <c:pt idx="2383">
                  <c:v>4.6847208642999991</c:v>
                </c:pt>
                <c:pt idx="2384">
                  <c:v>4.6841514946</c:v>
                </c:pt>
                <c:pt idx="2385">
                  <c:v>4.6593112827000001</c:v>
                </c:pt>
                <c:pt idx="2386">
                  <c:v>4.6591630778999997</c:v>
                </c:pt>
                <c:pt idx="2387">
                  <c:v>4.6312788112000005</c:v>
                </c:pt>
                <c:pt idx="2388">
                  <c:v>4.6259467615999998</c:v>
                </c:pt>
                <c:pt idx="2389">
                  <c:v>4.6203697033999998</c:v>
                </c:pt>
                <c:pt idx="2390">
                  <c:v>4.6175407451000003</c:v>
                </c:pt>
                <c:pt idx="2391">
                  <c:v>4.6098024236000006</c:v>
                </c:pt>
                <c:pt idx="2392">
                  <c:v>4.6045846659</c:v>
                </c:pt>
                <c:pt idx="2393">
                  <c:v>4.6030657430000002</c:v>
                </c:pt>
                <c:pt idx="2394">
                  <c:v>4.5987982559000002</c:v>
                </c:pt>
                <c:pt idx="2395">
                  <c:v>4.5956594736000005</c:v>
                </c:pt>
                <c:pt idx="2396">
                  <c:v>4.5951058041000001</c:v>
                </c:pt>
                <c:pt idx="2397">
                  <c:v>4.5883768521999997</c:v>
                </c:pt>
                <c:pt idx="2398">
                  <c:v>4.5842450109000001</c:v>
                </c:pt>
                <c:pt idx="2399">
                  <c:v>4.5794372422</c:v>
                </c:pt>
                <c:pt idx="2400">
                  <c:v>4.5760723317999998</c:v>
                </c:pt>
                <c:pt idx="2401">
                  <c:v>4.5742005700000004</c:v>
                </c:pt>
                <c:pt idx="2402">
                  <c:v>4.5690084219000004</c:v>
                </c:pt>
                <c:pt idx="2403">
                  <c:v>4.5583964996999997</c:v>
                </c:pt>
                <c:pt idx="2404">
                  <c:v>4.5545601059999994</c:v>
                </c:pt>
                <c:pt idx="2405">
                  <c:v>4.5519963556</c:v>
                </c:pt>
                <c:pt idx="2406">
                  <c:v>4.5430346547999996</c:v>
                </c:pt>
                <c:pt idx="2407">
                  <c:v>4.5283944176000004</c:v>
                </c:pt>
                <c:pt idx="2408">
                  <c:v>4.5253909836000004</c:v>
                </c:pt>
                <c:pt idx="2409">
                  <c:v>4.4787882708</c:v>
                </c:pt>
                <c:pt idx="2410">
                  <c:v>4.475719539</c:v>
                </c:pt>
                <c:pt idx="2411">
                  <c:v>4.4738632914999998</c:v>
                </c:pt>
                <c:pt idx="2412">
                  <c:v>4.4653499324999997</c:v>
                </c:pt>
                <c:pt idx="2413">
                  <c:v>4.4604397341000004</c:v>
                </c:pt>
                <c:pt idx="2414">
                  <c:v>4.4424666326000004</c:v>
                </c:pt>
                <c:pt idx="2415">
                  <c:v>4.4416039921000001</c:v>
                </c:pt>
                <c:pt idx="2416">
                  <c:v>4.4412689735000006</c:v>
                </c:pt>
                <c:pt idx="2417">
                  <c:v>4.4376625910999996</c:v>
                </c:pt>
                <c:pt idx="2418">
                  <c:v>4.4298482586999999</c:v>
                </c:pt>
                <c:pt idx="2419">
                  <c:v>4.4282590889</c:v>
                </c:pt>
                <c:pt idx="2420">
                  <c:v>4.4047805817999999</c:v>
                </c:pt>
                <c:pt idx="2421">
                  <c:v>4.3924948039</c:v>
                </c:pt>
                <c:pt idx="2422">
                  <c:v>4.3921830566999995</c:v>
                </c:pt>
                <c:pt idx="2423">
                  <c:v>4.3901755335999999</c:v>
                </c:pt>
                <c:pt idx="2424">
                  <c:v>4.3891005085000003</c:v>
                </c:pt>
                <c:pt idx="2425">
                  <c:v>4.3869086360000003</c:v>
                </c:pt>
                <c:pt idx="2426">
                  <c:v>4.3853305126000004</c:v>
                </c:pt>
                <c:pt idx="2427">
                  <c:v>4.3800622367000006</c:v>
                </c:pt>
                <c:pt idx="2428">
                  <c:v>4.3756510166</c:v>
                </c:pt>
                <c:pt idx="2429">
                  <c:v>4.3747261093000001</c:v>
                </c:pt>
                <c:pt idx="2430">
                  <c:v>4.3695685606000003</c:v>
                </c:pt>
                <c:pt idx="2431">
                  <c:v>4.3691823849000002</c:v>
                </c:pt>
                <c:pt idx="2432">
                  <c:v>4.3688821514999994</c:v>
                </c:pt>
                <c:pt idx="2433">
                  <c:v>4.3677143109000003</c:v>
                </c:pt>
                <c:pt idx="2434">
                  <c:v>4.3642799959000005</c:v>
                </c:pt>
                <c:pt idx="2435">
                  <c:v>4.3577426549</c:v>
                </c:pt>
                <c:pt idx="2436">
                  <c:v>4.3458290414</c:v>
                </c:pt>
                <c:pt idx="2437">
                  <c:v>4.3388851814000002</c:v>
                </c:pt>
                <c:pt idx="2438">
                  <c:v>4.3374400634999999</c:v>
                </c:pt>
                <c:pt idx="2439">
                  <c:v>4.3302216512999996</c:v>
                </c:pt>
                <c:pt idx="2440">
                  <c:v>4.3262879742000004</c:v>
                </c:pt>
                <c:pt idx="2441">
                  <c:v>4.3231406813</c:v>
                </c:pt>
                <c:pt idx="2442">
                  <c:v>4.3180740475000006</c:v>
                </c:pt>
                <c:pt idx="2443">
                  <c:v>4.3175486298000001</c:v>
                </c:pt>
                <c:pt idx="2444">
                  <c:v>4.3154529677999998</c:v>
                </c:pt>
                <c:pt idx="2445">
                  <c:v>4.3086699234000001</c:v>
                </c:pt>
                <c:pt idx="2446">
                  <c:v>4.3073432735999999</c:v>
                </c:pt>
                <c:pt idx="2447">
                  <c:v>4.3062850782000002</c:v>
                </c:pt>
                <c:pt idx="2448">
                  <c:v>4.2953216764000004</c:v>
                </c:pt>
                <c:pt idx="2449">
                  <c:v>4.2908700393000005</c:v>
                </c:pt>
                <c:pt idx="2450">
                  <c:v>4.2902775294</c:v>
                </c:pt>
                <c:pt idx="2451">
                  <c:v>4.2851546019999995</c:v>
                </c:pt>
                <c:pt idx="2452">
                  <c:v>4.2843883701999994</c:v>
                </c:pt>
                <c:pt idx="2453">
                  <c:v>4.2839507923999998</c:v>
                </c:pt>
                <c:pt idx="2454">
                  <c:v>4.2835972551000001</c:v>
                </c:pt>
                <c:pt idx="2455">
                  <c:v>4.2794006980999999</c:v>
                </c:pt>
                <c:pt idx="2456">
                  <c:v>4.2714533079999999</c:v>
                </c:pt>
                <c:pt idx="2457">
                  <c:v>4.2579849738999993</c:v>
                </c:pt>
                <c:pt idx="2458">
                  <c:v>4.2485843524</c:v>
                </c:pt>
                <c:pt idx="2459">
                  <c:v>4.2440178567000002</c:v>
                </c:pt>
                <c:pt idx="2460">
                  <c:v>4.2392911319</c:v>
                </c:pt>
                <c:pt idx="2461">
                  <c:v>4.2340554826999997</c:v>
                </c:pt>
                <c:pt idx="2462">
                  <c:v>4.2216871122999997</c:v>
                </c:pt>
                <c:pt idx="2463">
                  <c:v>4.2181755263999996</c:v>
                </c:pt>
                <c:pt idx="2464">
                  <c:v>4.2126046870999998</c:v>
                </c:pt>
                <c:pt idx="2465">
                  <c:v>4.2094146732000004</c:v>
                </c:pt>
                <c:pt idx="2466">
                  <c:v>4.2021161232000006</c:v>
                </c:pt>
                <c:pt idx="2467">
                  <c:v>4.1984208471999995</c:v>
                </c:pt>
                <c:pt idx="2468">
                  <c:v>4.1983766013000006</c:v>
                </c:pt>
                <c:pt idx="2469">
                  <c:v>4.1919990113000001</c:v>
                </c:pt>
                <c:pt idx="2470">
                  <c:v>4.1840257929</c:v>
                </c:pt>
                <c:pt idx="2471">
                  <c:v>4.1762371159000002</c:v>
                </c:pt>
                <c:pt idx="2472">
                  <c:v>4.1759876482000005</c:v>
                </c:pt>
                <c:pt idx="2473">
                  <c:v>4.1642334678999999</c:v>
                </c:pt>
                <c:pt idx="2474">
                  <c:v>4.1641542469999999</c:v>
                </c:pt>
                <c:pt idx="2475">
                  <c:v>4.1607054718000001</c:v>
                </c:pt>
                <c:pt idx="2476">
                  <c:v>4.1539436201999997</c:v>
                </c:pt>
                <c:pt idx="2477">
                  <c:v>4.1451994943999999</c:v>
                </c:pt>
                <c:pt idx="2478">
                  <c:v>4.1430150175999998</c:v>
                </c:pt>
                <c:pt idx="2479">
                  <c:v>4.1425659985000003</c:v>
                </c:pt>
                <c:pt idx="2480">
                  <c:v>4.1382123037000005</c:v>
                </c:pt>
                <c:pt idx="2481">
                  <c:v>4.1329664569000002</c:v>
                </c:pt>
                <c:pt idx="2482">
                  <c:v>4.1294240145999996</c:v>
                </c:pt>
                <c:pt idx="2483">
                  <c:v>4.1253318901</c:v>
                </c:pt>
                <c:pt idx="2484">
                  <c:v>4.1251247590000002</c:v>
                </c:pt>
                <c:pt idx="2485">
                  <c:v>4.1239775459999999</c:v>
                </c:pt>
                <c:pt idx="2486">
                  <c:v>4.1229254266000002</c:v>
                </c:pt>
                <c:pt idx="2487">
                  <c:v>4.1059486914000001</c:v>
                </c:pt>
                <c:pt idx="2488">
                  <c:v>4.0996392097999994</c:v>
                </c:pt>
                <c:pt idx="2489">
                  <c:v>4.0981723486000003</c:v>
                </c:pt>
                <c:pt idx="2490">
                  <c:v>4.0912193277000002</c:v>
                </c:pt>
                <c:pt idx="2491">
                  <c:v>4.0880952952000005</c:v>
                </c:pt>
                <c:pt idx="2492">
                  <c:v>4.0856219782999998</c:v>
                </c:pt>
                <c:pt idx="2493">
                  <c:v>4.082816674</c:v>
                </c:pt>
                <c:pt idx="2494">
                  <c:v>4.0749064825000003</c:v>
                </c:pt>
                <c:pt idx="2495">
                  <c:v>4.0704236742999997</c:v>
                </c:pt>
                <c:pt idx="2496">
                  <c:v>4.0683806987999995</c:v>
                </c:pt>
                <c:pt idx="2497">
                  <c:v>4.0667806524000003</c:v>
                </c:pt>
                <c:pt idx="2498">
                  <c:v>4.0634917331000002</c:v>
                </c:pt>
                <c:pt idx="2499">
                  <c:v>4.0597932437999997</c:v>
                </c:pt>
                <c:pt idx="2500">
                  <c:v>4.0583662924999997</c:v>
                </c:pt>
                <c:pt idx="2501">
                  <c:v>4.0470918620000003</c:v>
                </c:pt>
                <c:pt idx="2502">
                  <c:v>4.0439664227999996</c:v>
                </c:pt>
                <c:pt idx="2503">
                  <c:v>4.0376839081</c:v>
                </c:pt>
                <c:pt idx="2504">
                  <c:v>4.0292781485999996</c:v>
                </c:pt>
                <c:pt idx="2505">
                  <c:v>4.0248557181000004</c:v>
                </c:pt>
                <c:pt idx="2506">
                  <c:v>4.0208593341999999</c:v>
                </c:pt>
                <c:pt idx="2507">
                  <c:v>4.0204082982999996</c:v>
                </c:pt>
                <c:pt idx="2508">
                  <c:v>4.0160166342000005</c:v>
                </c:pt>
                <c:pt idx="2509">
                  <c:v>4.0112678999</c:v>
                </c:pt>
                <c:pt idx="2510">
                  <c:v>4.0078425735999996</c:v>
                </c:pt>
                <c:pt idx="2511">
                  <c:v>4.0002308165000002</c:v>
                </c:pt>
                <c:pt idx="2512">
                  <c:v>3.9989845148000001</c:v>
                </c:pt>
                <c:pt idx="2513">
                  <c:v>3.9967290611999999</c:v>
                </c:pt>
                <c:pt idx="2514">
                  <c:v>3.9892725378999998</c:v>
                </c:pt>
                <c:pt idx="2515">
                  <c:v>3.9883231833000004</c:v>
                </c:pt>
                <c:pt idx="2516">
                  <c:v>3.9630247404999999</c:v>
                </c:pt>
                <c:pt idx="2517">
                  <c:v>3.9585933545</c:v>
                </c:pt>
                <c:pt idx="2518">
                  <c:v>3.9357294037000004</c:v>
                </c:pt>
                <c:pt idx="2519">
                  <c:v>3.9187837020000003</c:v>
                </c:pt>
                <c:pt idx="2520">
                  <c:v>3.9151453968999999</c:v>
                </c:pt>
                <c:pt idx="2521">
                  <c:v>3.8900333845000001</c:v>
                </c:pt>
                <c:pt idx="2522">
                  <c:v>3.8680846403999998</c:v>
                </c:pt>
                <c:pt idx="2523">
                  <c:v>3.8663384568999999</c:v>
                </c:pt>
                <c:pt idx="2524">
                  <c:v>3.8416910541</c:v>
                </c:pt>
                <c:pt idx="2525">
                  <c:v>3.8358210281000003</c:v>
                </c:pt>
                <c:pt idx="2526">
                  <c:v>3.8323526668999999</c:v>
                </c:pt>
                <c:pt idx="2527">
                  <c:v>3.8320647069999998</c:v>
                </c:pt>
                <c:pt idx="2528">
                  <c:v>3.820481939</c:v>
                </c:pt>
                <c:pt idx="2529">
                  <c:v>3.8171001649999998</c:v>
                </c:pt>
                <c:pt idx="2530">
                  <c:v>3.7936924682000002</c:v>
                </c:pt>
                <c:pt idx="2531">
                  <c:v>3.7930795104000001</c:v>
                </c:pt>
                <c:pt idx="2532">
                  <c:v>3.7855631536000001</c:v>
                </c:pt>
                <c:pt idx="2533">
                  <c:v>3.7814240410000002</c:v>
                </c:pt>
                <c:pt idx="2534">
                  <c:v>3.7568994618999998</c:v>
                </c:pt>
                <c:pt idx="2535">
                  <c:v>3.7560752063999998</c:v>
                </c:pt>
                <c:pt idx="2536">
                  <c:v>3.7560644149000004</c:v>
                </c:pt>
                <c:pt idx="2537">
                  <c:v>3.7387349733000002</c:v>
                </c:pt>
                <c:pt idx="2538">
                  <c:v>3.7322886638000004</c:v>
                </c:pt>
                <c:pt idx="2539">
                  <c:v>3.7242711357</c:v>
                </c:pt>
                <c:pt idx="2540">
                  <c:v>3.7163283394</c:v>
                </c:pt>
                <c:pt idx="2541">
                  <c:v>3.7100960159999996</c:v>
                </c:pt>
                <c:pt idx="2542">
                  <c:v>3.7084996024999999</c:v>
                </c:pt>
                <c:pt idx="2543">
                  <c:v>3.6898097187999999</c:v>
                </c:pt>
                <c:pt idx="2544">
                  <c:v>3.6838547758</c:v>
                </c:pt>
                <c:pt idx="2545">
                  <c:v>3.6834736244999999</c:v>
                </c:pt>
                <c:pt idx="2546">
                  <c:v>3.6785363174999999</c:v>
                </c:pt>
                <c:pt idx="2547">
                  <c:v>3.6752176312999998</c:v>
                </c:pt>
                <c:pt idx="2548">
                  <c:v>3.6702010852</c:v>
                </c:pt>
                <c:pt idx="2549">
                  <c:v>3.6679123593000003</c:v>
                </c:pt>
                <c:pt idx="2550">
                  <c:v>3.6650315022000002</c:v>
                </c:pt>
                <c:pt idx="2551">
                  <c:v>3.6648462552000001</c:v>
                </c:pt>
                <c:pt idx="2552">
                  <c:v>3.6462032707000001</c:v>
                </c:pt>
                <c:pt idx="2553">
                  <c:v>3.6404868289999999</c:v>
                </c:pt>
                <c:pt idx="2554">
                  <c:v>3.6359773062999996</c:v>
                </c:pt>
                <c:pt idx="2555">
                  <c:v>3.6349180668000001</c:v>
                </c:pt>
                <c:pt idx="2556">
                  <c:v>3.6212547700000002</c:v>
                </c:pt>
                <c:pt idx="2557">
                  <c:v>3.6149806176999997</c:v>
                </c:pt>
                <c:pt idx="2558">
                  <c:v>3.6007083689999999</c:v>
                </c:pt>
                <c:pt idx="2559">
                  <c:v>3.5947464337000001</c:v>
                </c:pt>
                <c:pt idx="2560">
                  <c:v>3.5743604408999996</c:v>
                </c:pt>
                <c:pt idx="2561">
                  <c:v>3.5737738898</c:v>
                </c:pt>
                <c:pt idx="2562">
                  <c:v>3.5732839136000001</c:v>
                </c:pt>
                <c:pt idx="2563">
                  <c:v>3.5712182398999999</c:v>
                </c:pt>
                <c:pt idx="2564">
                  <c:v>3.5691472514</c:v>
                </c:pt>
                <c:pt idx="2565">
                  <c:v>3.5658492867999998</c:v>
                </c:pt>
                <c:pt idx="2566">
                  <c:v>3.5515579808000002</c:v>
                </c:pt>
                <c:pt idx="2567">
                  <c:v>3.5513975725</c:v>
                </c:pt>
                <c:pt idx="2568">
                  <c:v>3.5481307867000003</c:v>
                </c:pt>
                <c:pt idx="2569">
                  <c:v>3.5474697500999999</c:v>
                </c:pt>
                <c:pt idx="2570">
                  <c:v>3.541883914</c:v>
                </c:pt>
                <c:pt idx="2571">
                  <c:v>3.5401824707999996</c:v>
                </c:pt>
                <c:pt idx="2572">
                  <c:v>3.5375502426000001</c:v>
                </c:pt>
                <c:pt idx="2573">
                  <c:v>3.5341173390000002</c:v>
                </c:pt>
                <c:pt idx="2574">
                  <c:v>3.5339823493</c:v>
                </c:pt>
                <c:pt idx="2575">
                  <c:v>3.5320071096999999</c:v>
                </c:pt>
                <c:pt idx="2576">
                  <c:v>3.5312052242000003</c:v>
                </c:pt>
                <c:pt idx="2577">
                  <c:v>3.5281689511000001</c:v>
                </c:pt>
                <c:pt idx="2578">
                  <c:v>3.5277884122000001</c:v>
                </c:pt>
                <c:pt idx="2579">
                  <c:v>3.5258671940999999</c:v>
                </c:pt>
                <c:pt idx="2580">
                  <c:v>3.5240252113000001</c:v>
                </c:pt>
                <c:pt idx="2581">
                  <c:v>3.5143188404000001</c:v>
                </c:pt>
                <c:pt idx="2582">
                  <c:v>3.5140134402999998</c:v>
                </c:pt>
                <c:pt idx="2583">
                  <c:v>3.5124062481999996</c:v>
                </c:pt>
                <c:pt idx="2584">
                  <c:v>3.5039929065999997</c:v>
                </c:pt>
                <c:pt idx="2585">
                  <c:v>3.5012118368</c:v>
                </c:pt>
                <c:pt idx="2586">
                  <c:v>3.4998219901000001</c:v>
                </c:pt>
                <c:pt idx="2587">
                  <c:v>3.4998051959000001</c:v>
                </c:pt>
                <c:pt idx="2588">
                  <c:v>3.4952811299</c:v>
                </c:pt>
                <c:pt idx="2589">
                  <c:v>3.4935915266999999</c:v>
                </c:pt>
                <c:pt idx="2590">
                  <c:v>3.4864567854000001</c:v>
                </c:pt>
                <c:pt idx="2591">
                  <c:v>3.4852005751999999</c:v>
                </c:pt>
                <c:pt idx="2592">
                  <c:v>3.4828468944999997</c:v>
                </c:pt>
                <c:pt idx="2593">
                  <c:v>3.4685249843000001</c:v>
                </c:pt>
                <c:pt idx="2594">
                  <c:v>3.4635787686000001</c:v>
                </c:pt>
                <c:pt idx="2595">
                  <c:v>3.4553143423999999</c:v>
                </c:pt>
                <c:pt idx="2596">
                  <c:v>3.4512564571000004</c:v>
                </c:pt>
                <c:pt idx="2597">
                  <c:v>3.4474189231999999</c:v>
                </c:pt>
                <c:pt idx="2598">
                  <c:v>3.4469566598000001</c:v>
                </c:pt>
                <c:pt idx="2599">
                  <c:v>3.4328904382000003</c:v>
                </c:pt>
                <c:pt idx="2600">
                  <c:v>3.4300328215999998</c:v>
                </c:pt>
                <c:pt idx="2601">
                  <c:v>3.4166476595999997</c:v>
                </c:pt>
                <c:pt idx="2602">
                  <c:v>3.4102042776000001</c:v>
                </c:pt>
                <c:pt idx="2603">
                  <c:v>3.3920939744999998</c:v>
                </c:pt>
                <c:pt idx="2604">
                  <c:v>3.3900282502999999</c:v>
                </c:pt>
                <c:pt idx="2605">
                  <c:v>3.3824771379</c:v>
                </c:pt>
                <c:pt idx="2606">
                  <c:v>3.3807824939</c:v>
                </c:pt>
                <c:pt idx="2607">
                  <c:v>3.3775653478000001</c:v>
                </c:pt>
                <c:pt idx="2608">
                  <c:v>3.3770701247999999</c:v>
                </c:pt>
                <c:pt idx="2609">
                  <c:v>3.3767221831000001</c:v>
                </c:pt>
                <c:pt idx="2610">
                  <c:v>3.3717151882</c:v>
                </c:pt>
                <c:pt idx="2611">
                  <c:v>3.3713082812000001</c:v>
                </c:pt>
                <c:pt idx="2612">
                  <c:v>3.3699549572</c:v>
                </c:pt>
                <c:pt idx="2613">
                  <c:v>3.3658305126000001</c:v>
                </c:pt>
                <c:pt idx="2614">
                  <c:v>3.3604462136</c:v>
                </c:pt>
                <c:pt idx="2615">
                  <c:v>3.3521693704</c:v>
                </c:pt>
                <c:pt idx="2616">
                  <c:v>3.3490885057000002</c:v>
                </c:pt>
                <c:pt idx="2617">
                  <c:v>3.3470725901999998</c:v>
                </c:pt>
                <c:pt idx="2618">
                  <c:v>3.3440030074</c:v>
                </c:pt>
                <c:pt idx="2619">
                  <c:v>3.3424386537999999</c:v>
                </c:pt>
                <c:pt idx="2620">
                  <c:v>3.3365912195000003</c:v>
                </c:pt>
                <c:pt idx="2621">
                  <c:v>3.3327505343999997</c:v>
                </c:pt>
                <c:pt idx="2622">
                  <c:v>3.3307483677</c:v>
                </c:pt>
                <c:pt idx="2623">
                  <c:v>3.3248204182000003</c:v>
                </c:pt>
                <c:pt idx="2624">
                  <c:v>3.3097985997000001</c:v>
                </c:pt>
                <c:pt idx="2625">
                  <c:v>3.3096285606999998</c:v>
                </c:pt>
                <c:pt idx="2626">
                  <c:v>3.3064487412999997</c:v>
                </c:pt>
                <c:pt idx="2627">
                  <c:v>3.3033168018999999</c:v>
                </c:pt>
                <c:pt idx="2628">
                  <c:v>3.3017896409999996</c:v>
                </c:pt>
                <c:pt idx="2629">
                  <c:v>3.2987537467999997</c:v>
                </c:pt>
                <c:pt idx="2630">
                  <c:v>3.2962791061999996</c:v>
                </c:pt>
                <c:pt idx="2631">
                  <c:v>3.2914407451000001</c:v>
                </c:pt>
                <c:pt idx="2632">
                  <c:v>3.2800615410999998</c:v>
                </c:pt>
                <c:pt idx="2633">
                  <c:v>3.280029657</c:v>
                </c:pt>
                <c:pt idx="2634">
                  <c:v>3.2767176898999999</c:v>
                </c:pt>
                <c:pt idx="2635">
                  <c:v>3.2686870361999998</c:v>
                </c:pt>
                <c:pt idx="2636">
                  <c:v>3.2631264678999998</c:v>
                </c:pt>
                <c:pt idx="2637">
                  <c:v>3.2588550158</c:v>
                </c:pt>
                <c:pt idx="2638">
                  <c:v>3.2480221699</c:v>
                </c:pt>
                <c:pt idx="2639">
                  <c:v>3.2394999800000002</c:v>
                </c:pt>
                <c:pt idx="2640">
                  <c:v>3.2389166549999997</c:v>
                </c:pt>
                <c:pt idx="2641">
                  <c:v>3.2370812634999999</c:v>
                </c:pt>
                <c:pt idx="2642">
                  <c:v>3.2331510188000001</c:v>
                </c:pt>
                <c:pt idx="2643">
                  <c:v>3.2086959139000002</c:v>
                </c:pt>
                <c:pt idx="2644">
                  <c:v>3.1940190673000002</c:v>
                </c:pt>
                <c:pt idx="2645">
                  <c:v>3.1918973769999996</c:v>
                </c:pt>
                <c:pt idx="2646">
                  <c:v>3.1908512677999998</c:v>
                </c:pt>
                <c:pt idx="2647">
                  <c:v>3.1838090052999997</c:v>
                </c:pt>
                <c:pt idx="2648">
                  <c:v>3.1821877236000002</c:v>
                </c:pt>
                <c:pt idx="2649">
                  <c:v>3.1777359344000002</c:v>
                </c:pt>
                <c:pt idx="2650">
                  <c:v>3.1556326392999998</c:v>
                </c:pt>
                <c:pt idx="2651">
                  <c:v>3.1536008196999998</c:v>
                </c:pt>
                <c:pt idx="2652">
                  <c:v>3.1509533805999999</c:v>
                </c:pt>
                <c:pt idx="2653">
                  <c:v>3.1471187209</c:v>
                </c:pt>
                <c:pt idx="2654">
                  <c:v>3.1299998445999999</c:v>
                </c:pt>
                <c:pt idx="2655">
                  <c:v>3.1249627185</c:v>
                </c:pt>
                <c:pt idx="2656">
                  <c:v>3.1207910155</c:v>
                </c:pt>
                <c:pt idx="2657">
                  <c:v>3.1199237864999998</c:v>
                </c:pt>
                <c:pt idx="2658">
                  <c:v>3.1188937137000003</c:v>
                </c:pt>
                <c:pt idx="2659">
                  <c:v>3.1070831516999999</c:v>
                </c:pt>
                <c:pt idx="2660">
                  <c:v>3.0905028025000001</c:v>
                </c:pt>
                <c:pt idx="2661">
                  <c:v>3.0889177205</c:v>
                </c:pt>
                <c:pt idx="2662">
                  <c:v>3.0745637190999999</c:v>
                </c:pt>
                <c:pt idx="2663">
                  <c:v>3.0700252064</c:v>
                </c:pt>
                <c:pt idx="2664">
                  <c:v>3.0697655962999999</c:v>
                </c:pt>
                <c:pt idx="2665">
                  <c:v>3.0610733853000003</c:v>
                </c:pt>
                <c:pt idx="2666">
                  <c:v>3.0517990717000001</c:v>
                </c:pt>
                <c:pt idx="2667">
                  <c:v>3.0516326825000002</c:v>
                </c:pt>
                <c:pt idx="2668">
                  <c:v>3.0402884870000002</c:v>
                </c:pt>
                <c:pt idx="2669">
                  <c:v>3.0354010021</c:v>
                </c:pt>
                <c:pt idx="2670">
                  <c:v>3.0346728283000002</c:v>
                </c:pt>
                <c:pt idx="2671">
                  <c:v>3.0345822004</c:v>
                </c:pt>
                <c:pt idx="2672">
                  <c:v>3.0157375101000001</c:v>
                </c:pt>
                <c:pt idx="2673">
                  <c:v>3.0148934073999998</c:v>
                </c:pt>
                <c:pt idx="2674">
                  <c:v>3.0138189287000001</c:v>
                </c:pt>
                <c:pt idx="2675">
                  <c:v>2.9998836208999999</c:v>
                </c:pt>
                <c:pt idx="2676">
                  <c:v>2.9903888083000001</c:v>
                </c:pt>
                <c:pt idx="2677">
                  <c:v>2.988965383</c:v>
                </c:pt>
                <c:pt idx="2678">
                  <c:v>2.9637326192</c:v>
                </c:pt>
                <c:pt idx="2679">
                  <c:v>2.9626386847999999</c:v>
                </c:pt>
                <c:pt idx="2680">
                  <c:v>2.9546493478000002</c:v>
                </c:pt>
                <c:pt idx="2681">
                  <c:v>2.9522075830000003</c:v>
                </c:pt>
                <c:pt idx="2682">
                  <c:v>2.9461252242000002</c:v>
                </c:pt>
                <c:pt idx="2683">
                  <c:v>2.9439797769999996</c:v>
                </c:pt>
                <c:pt idx="2684">
                  <c:v>2.9309321376999997</c:v>
                </c:pt>
                <c:pt idx="2685">
                  <c:v>2.9126822631999998</c:v>
                </c:pt>
                <c:pt idx="2686">
                  <c:v>2.9093264158000003</c:v>
                </c:pt>
                <c:pt idx="2687">
                  <c:v>2.8987890827</c:v>
                </c:pt>
                <c:pt idx="2688">
                  <c:v>2.8838824213000001</c:v>
                </c:pt>
                <c:pt idx="2689">
                  <c:v>2.8828042052999998</c:v>
                </c:pt>
                <c:pt idx="2690">
                  <c:v>2.8823092939000001</c:v>
                </c:pt>
                <c:pt idx="2691">
                  <c:v>2.8721468849999998</c:v>
                </c:pt>
                <c:pt idx="2692">
                  <c:v>2.8608704412999999</c:v>
                </c:pt>
                <c:pt idx="2693">
                  <c:v>2.8592233059000001</c:v>
                </c:pt>
                <c:pt idx="2694">
                  <c:v>2.8441607333999999</c:v>
                </c:pt>
                <c:pt idx="2695">
                  <c:v>2.8348688325000002</c:v>
                </c:pt>
                <c:pt idx="2696">
                  <c:v>2.7882238530999999</c:v>
                </c:pt>
                <c:pt idx="2697">
                  <c:v>2.7835615268999998</c:v>
                </c:pt>
                <c:pt idx="2698">
                  <c:v>2.7746383702999999</c:v>
                </c:pt>
                <c:pt idx="2699">
                  <c:v>2.7720125196000001</c:v>
                </c:pt>
                <c:pt idx="2700">
                  <c:v>2.7685790328</c:v>
                </c:pt>
                <c:pt idx="2701">
                  <c:v>2.7684526344</c:v>
                </c:pt>
                <c:pt idx="2702">
                  <c:v>2.7639659188999999</c:v>
                </c:pt>
                <c:pt idx="2703">
                  <c:v>2.7550239690000002</c:v>
                </c:pt>
                <c:pt idx="2704">
                  <c:v>2.7479515363</c:v>
                </c:pt>
                <c:pt idx="2705">
                  <c:v>2.7432725817999999</c:v>
                </c:pt>
                <c:pt idx="2706">
                  <c:v>2.7416323481</c:v>
                </c:pt>
                <c:pt idx="2707">
                  <c:v>2.7370288268</c:v>
                </c:pt>
                <c:pt idx="2708">
                  <c:v>2.7332983610999997</c:v>
                </c:pt>
                <c:pt idx="2709">
                  <c:v>2.7285065150000003</c:v>
                </c:pt>
                <c:pt idx="2710">
                  <c:v>2.7206298585000002</c:v>
                </c:pt>
                <c:pt idx="2711">
                  <c:v>2.7092710798000001</c:v>
                </c:pt>
                <c:pt idx="2712">
                  <c:v>2.7077691619000004</c:v>
                </c:pt>
                <c:pt idx="2713">
                  <c:v>2.6923207757000003</c:v>
                </c:pt>
                <c:pt idx="2714">
                  <c:v>2.6871419127</c:v>
                </c:pt>
                <c:pt idx="2715">
                  <c:v>2.6866410323000003</c:v>
                </c:pt>
                <c:pt idx="2716">
                  <c:v>2.6861306365999997</c:v>
                </c:pt>
                <c:pt idx="2717">
                  <c:v>2.6858238004000001</c:v>
                </c:pt>
                <c:pt idx="2718">
                  <c:v>2.6845591545</c:v>
                </c:pt>
                <c:pt idx="2719">
                  <c:v>2.6671418542999996</c:v>
                </c:pt>
                <c:pt idx="2720">
                  <c:v>2.6645247856000003</c:v>
                </c:pt>
                <c:pt idx="2721">
                  <c:v>2.6626446686</c:v>
                </c:pt>
                <c:pt idx="2722">
                  <c:v>2.6585534169000002</c:v>
                </c:pt>
                <c:pt idx="2723">
                  <c:v>2.6565991908000002</c:v>
                </c:pt>
                <c:pt idx="2724">
                  <c:v>2.6529249172</c:v>
                </c:pt>
                <c:pt idx="2725">
                  <c:v>2.6527530759000002</c:v>
                </c:pt>
                <c:pt idx="2726">
                  <c:v>2.6508361219999999</c:v>
                </c:pt>
                <c:pt idx="2727">
                  <c:v>2.6485698014000003</c:v>
                </c:pt>
                <c:pt idx="2728">
                  <c:v>2.6456687048999998</c:v>
                </c:pt>
                <c:pt idx="2729">
                  <c:v>2.6448795317</c:v>
                </c:pt>
                <c:pt idx="2730">
                  <c:v>2.6441412519999998</c:v>
                </c:pt>
                <c:pt idx="2731">
                  <c:v>2.6435671567000001</c:v>
                </c:pt>
                <c:pt idx="2732">
                  <c:v>2.6413812888000003</c:v>
                </c:pt>
                <c:pt idx="2733">
                  <c:v>2.6332141485</c:v>
                </c:pt>
                <c:pt idx="2734">
                  <c:v>2.6327461028000001</c:v>
                </c:pt>
                <c:pt idx="2735">
                  <c:v>2.6271495210000002</c:v>
                </c:pt>
                <c:pt idx="2736">
                  <c:v>2.626474526</c:v>
                </c:pt>
                <c:pt idx="2737">
                  <c:v>2.6227657461999998</c:v>
                </c:pt>
                <c:pt idx="2738">
                  <c:v>2.6150504324999999</c:v>
                </c:pt>
                <c:pt idx="2739">
                  <c:v>2.6084682453000001</c:v>
                </c:pt>
                <c:pt idx="2740">
                  <c:v>2.6048229506</c:v>
                </c:pt>
                <c:pt idx="2741">
                  <c:v>2.6008574528999997</c:v>
                </c:pt>
                <c:pt idx="2742">
                  <c:v>2.6002793089000003</c:v>
                </c:pt>
                <c:pt idx="2743">
                  <c:v>2.5779156674000001</c:v>
                </c:pt>
                <c:pt idx="2744">
                  <c:v>2.5745380343999997</c:v>
                </c:pt>
                <c:pt idx="2745">
                  <c:v>2.5721994756999997</c:v>
                </c:pt>
                <c:pt idx="2746">
                  <c:v>2.5654230946999999</c:v>
                </c:pt>
                <c:pt idx="2747">
                  <c:v>2.5652420783000003</c:v>
                </c:pt>
                <c:pt idx="2748">
                  <c:v>2.5627023355</c:v>
                </c:pt>
                <c:pt idx="2749">
                  <c:v>2.5571701267</c:v>
                </c:pt>
                <c:pt idx="2750">
                  <c:v>2.5550459352000003</c:v>
                </c:pt>
                <c:pt idx="2751">
                  <c:v>2.5543658401</c:v>
                </c:pt>
                <c:pt idx="2752">
                  <c:v>2.5510870910999999</c:v>
                </c:pt>
                <c:pt idx="2753">
                  <c:v>2.5473938029999998</c:v>
                </c:pt>
                <c:pt idx="2754">
                  <c:v>2.5431350685000003</c:v>
                </c:pt>
                <c:pt idx="2755">
                  <c:v>2.5406747872</c:v>
                </c:pt>
                <c:pt idx="2756">
                  <c:v>2.5396392025000001</c:v>
                </c:pt>
                <c:pt idx="2757">
                  <c:v>2.5306233932</c:v>
                </c:pt>
                <c:pt idx="2758">
                  <c:v>2.5192758690999999</c:v>
                </c:pt>
                <c:pt idx="2759">
                  <c:v>2.5163725326999997</c:v>
                </c:pt>
                <c:pt idx="2760">
                  <c:v>2.5094853794</c:v>
                </c:pt>
                <c:pt idx="2761">
                  <c:v>2.5083704309999999</c:v>
                </c:pt>
                <c:pt idx="2762">
                  <c:v>2.5060363711</c:v>
                </c:pt>
                <c:pt idx="2763">
                  <c:v>2.5020380509</c:v>
                </c:pt>
                <c:pt idx="2764">
                  <c:v>2.5011885413999999</c:v>
                </c:pt>
                <c:pt idx="2765">
                  <c:v>2.5001906933</c:v>
                </c:pt>
                <c:pt idx="2766">
                  <c:v>2.4993452335999997</c:v>
                </c:pt>
                <c:pt idx="2767">
                  <c:v>2.4992075821999999</c:v>
                </c:pt>
                <c:pt idx="2768">
                  <c:v>2.4984112056000001</c:v>
                </c:pt>
                <c:pt idx="2769">
                  <c:v>2.4972754281</c:v>
                </c:pt>
                <c:pt idx="2770">
                  <c:v>2.4947124425</c:v>
                </c:pt>
                <c:pt idx="2771">
                  <c:v>2.4937856099999998</c:v>
                </c:pt>
                <c:pt idx="2772">
                  <c:v>2.4931517289</c:v>
                </c:pt>
                <c:pt idx="2773">
                  <c:v>2.4927379761999999</c:v>
                </c:pt>
                <c:pt idx="2774">
                  <c:v>2.4842352225000002</c:v>
                </c:pt>
                <c:pt idx="2775">
                  <c:v>2.4835288653000003</c:v>
                </c:pt>
                <c:pt idx="2776">
                  <c:v>2.4780206195999996</c:v>
                </c:pt>
                <c:pt idx="2777">
                  <c:v>2.4770313883000004</c:v>
                </c:pt>
                <c:pt idx="2778">
                  <c:v>2.4708685561000001</c:v>
                </c:pt>
                <c:pt idx="2779">
                  <c:v>2.4685430129000001</c:v>
                </c:pt>
                <c:pt idx="2780">
                  <c:v>2.4657512588000001</c:v>
                </c:pt>
                <c:pt idx="2781">
                  <c:v>2.4617677633000001</c:v>
                </c:pt>
                <c:pt idx="2782">
                  <c:v>2.4562260696</c:v>
                </c:pt>
                <c:pt idx="2783">
                  <c:v>2.4517748705</c:v>
                </c:pt>
                <c:pt idx="2784">
                  <c:v>2.4492758361</c:v>
                </c:pt>
                <c:pt idx="2785">
                  <c:v>2.4472944235999998</c:v>
                </c:pt>
                <c:pt idx="2786">
                  <c:v>2.4425307351000001</c:v>
                </c:pt>
                <c:pt idx="2787">
                  <c:v>2.4412778793999999</c:v>
                </c:pt>
                <c:pt idx="2788">
                  <c:v>2.4381780573</c:v>
                </c:pt>
                <c:pt idx="2789">
                  <c:v>2.4371380488000001</c:v>
                </c:pt>
                <c:pt idx="2790">
                  <c:v>2.4325665600000002</c:v>
                </c:pt>
                <c:pt idx="2791">
                  <c:v>2.4318085643999998</c:v>
                </c:pt>
                <c:pt idx="2792">
                  <c:v>2.4279314674999997</c:v>
                </c:pt>
                <c:pt idx="2793">
                  <c:v>2.4249512716999999</c:v>
                </c:pt>
                <c:pt idx="2794">
                  <c:v>2.4244931329999999</c:v>
                </c:pt>
                <c:pt idx="2795">
                  <c:v>2.4223131157999997</c:v>
                </c:pt>
                <c:pt idx="2796">
                  <c:v>2.4210018188000002</c:v>
                </c:pt>
                <c:pt idx="2797">
                  <c:v>2.4159134942000002</c:v>
                </c:pt>
                <c:pt idx="2798">
                  <c:v>2.4122815191</c:v>
                </c:pt>
                <c:pt idx="2799">
                  <c:v>2.4121830218000002</c:v>
                </c:pt>
                <c:pt idx="2800">
                  <c:v>2.4007457418999998</c:v>
                </c:pt>
                <c:pt idx="2801">
                  <c:v>2.3853239116</c:v>
                </c:pt>
                <c:pt idx="2802">
                  <c:v>2.3787252105999999</c:v>
                </c:pt>
                <c:pt idx="2803">
                  <c:v>2.3746944059000001</c:v>
                </c:pt>
                <c:pt idx="2804">
                  <c:v>2.3679542998000001</c:v>
                </c:pt>
                <c:pt idx="2805">
                  <c:v>2.3677389156999999</c:v>
                </c:pt>
                <c:pt idx="2806">
                  <c:v>2.3673575040000001</c:v>
                </c:pt>
                <c:pt idx="2807">
                  <c:v>2.3672584199999998</c:v>
                </c:pt>
                <c:pt idx="2808">
                  <c:v>2.3541616590999999</c:v>
                </c:pt>
                <c:pt idx="2809">
                  <c:v>2.3521038161999996</c:v>
                </c:pt>
                <c:pt idx="2810">
                  <c:v>2.3473293526000001</c:v>
                </c:pt>
                <c:pt idx="2811">
                  <c:v>2.3442282034999997</c:v>
                </c:pt>
                <c:pt idx="2812">
                  <c:v>2.3350908604000002</c:v>
                </c:pt>
                <c:pt idx="2813">
                  <c:v>2.3251931114</c:v>
                </c:pt>
                <c:pt idx="2814">
                  <c:v>2.3084439567000001</c:v>
                </c:pt>
                <c:pt idx="2815">
                  <c:v>2.3007000457999998</c:v>
                </c:pt>
                <c:pt idx="2816">
                  <c:v>2.3000414352999998</c:v>
                </c:pt>
                <c:pt idx="2817">
                  <c:v>2.294760921</c:v>
                </c:pt>
                <c:pt idx="2818">
                  <c:v>2.2933682026</c:v>
                </c:pt>
                <c:pt idx="2819">
                  <c:v>2.2925551019000001</c:v>
                </c:pt>
                <c:pt idx="2820">
                  <c:v>2.2904540375</c:v>
                </c:pt>
                <c:pt idx="2821">
                  <c:v>2.2901061814000001</c:v>
                </c:pt>
                <c:pt idx="2822">
                  <c:v>2.2890098025000003</c:v>
                </c:pt>
                <c:pt idx="2823">
                  <c:v>2.2876994715999999</c:v>
                </c:pt>
                <c:pt idx="2824">
                  <c:v>2.2834083051</c:v>
                </c:pt>
                <c:pt idx="2825">
                  <c:v>2.2769520718000003</c:v>
                </c:pt>
                <c:pt idx="2826">
                  <c:v>2.2753721475000002</c:v>
                </c:pt>
                <c:pt idx="2827">
                  <c:v>2.2633210778999997</c:v>
                </c:pt>
                <c:pt idx="2828">
                  <c:v>2.2613571576</c:v>
                </c:pt>
                <c:pt idx="2829">
                  <c:v>2.2557821028</c:v>
                </c:pt>
                <c:pt idx="2830">
                  <c:v>2.2539729053999999</c:v>
                </c:pt>
                <c:pt idx="2831">
                  <c:v>2.2450943055999999</c:v>
                </c:pt>
                <c:pt idx="2832">
                  <c:v>2.2450664484999998</c:v>
                </c:pt>
                <c:pt idx="2833">
                  <c:v>2.2339219757</c:v>
                </c:pt>
                <c:pt idx="2834">
                  <c:v>2.2302095403000002</c:v>
                </c:pt>
                <c:pt idx="2835">
                  <c:v>2.2178724901</c:v>
                </c:pt>
                <c:pt idx="2836">
                  <c:v>2.2164559270000002</c:v>
                </c:pt>
                <c:pt idx="2837">
                  <c:v>2.2138225963</c:v>
                </c:pt>
                <c:pt idx="2838">
                  <c:v>2.2064303164000001</c:v>
                </c:pt>
                <c:pt idx="2839">
                  <c:v>2.1985752669999998</c:v>
                </c:pt>
                <c:pt idx="2840">
                  <c:v>2.1960722793</c:v>
                </c:pt>
                <c:pt idx="2841">
                  <c:v>2.1939793758000001</c:v>
                </c:pt>
                <c:pt idx="2842">
                  <c:v>2.1898047192000001</c:v>
                </c:pt>
                <c:pt idx="2843">
                  <c:v>2.1897017461999999</c:v>
                </c:pt>
                <c:pt idx="2844">
                  <c:v>2.1884899503000002</c:v>
                </c:pt>
                <c:pt idx="2845">
                  <c:v>2.1856355547000001</c:v>
                </c:pt>
                <c:pt idx="2846">
                  <c:v>2.1845627264999998</c:v>
                </c:pt>
                <c:pt idx="2847">
                  <c:v>2.1842255929999999</c:v>
                </c:pt>
                <c:pt idx="2848">
                  <c:v>2.1796490436</c:v>
                </c:pt>
                <c:pt idx="2849">
                  <c:v>2.1752232444000001</c:v>
                </c:pt>
                <c:pt idx="2850">
                  <c:v>2.1690414046999997</c:v>
                </c:pt>
                <c:pt idx="2851">
                  <c:v>2.1681617392999999</c:v>
                </c:pt>
                <c:pt idx="2852">
                  <c:v>2.1627241784</c:v>
                </c:pt>
                <c:pt idx="2853">
                  <c:v>2.1578139251000001</c:v>
                </c:pt>
                <c:pt idx="2854">
                  <c:v>2.1555570795999999</c:v>
                </c:pt>
                <c:pt idx="2855">
                  <c:v>2.1266403826000002</c:v>
                </c:pt>
                <c:pt idx="2856">
                  <c:v>2.1260301548</c:v>
                </c:pt>
                <c:pt idx="2857">
                  <c:v>2.1181997596</c:v>
                </c:pt>
                <c:pt idx="2858">
                  <c:v>2.1144061676999999</c:v>
                </c:pt>
                <c:pt idx="2859">
                  <c:v>2.1100163372999998</c:v>
                </c:pt>
                <c:pt idx="2860">
                  <c:v>2.1085874701999998</c:v>
                </c:pt>
                <c:pt idx="2861">
                  <c:v>2.1078174579</c:v>
                </c:pt>
                <c:pt idx="2862">
                  <c:v>2.1048783304000001</c:v>
                </c:pt>
                <c:pt idx="2863">
                  <c:v>2.0978399404000001</c:v>
                </c:pt>
                <c:pt idx="2864">
                  <c:v>2.0891201453999999</c:v>
                </c:pt>
                <c:pt idx="2865">
                  <c:v>2.0869240586999998</c:v>
                </c:pt>
                <c:pt idx="2866">
                  <c:v>2.0864796860000001</c:v>
                </c:pt>
                <c:pt idx="2867">
                  <c:v>2.0863450120999998</c:v>
                </c:pt>
                <c:pt idx="2868">
                  <c:v>2.0765712058000001</c:v>
                </c:pt>
                <c:pt idx="2869">
                  <c:v>2.0758726255999997</c:v>
                </c:pt>
                <c:pt idx="2870">
                  <c:v>2.0728966016000001</c:v>
                </c:pt>
                <c:pt idx="2871">
                  <c:v>2.0707772721</c:v>
                </c:pt>
                <c:pt idx="2872">
                  <c:v>2.0652890778000002</c:v>
                </c:pt>
                <c:pt idx="2873">
                  <c:v>2.0520068002</c:v>
                </c:pt>
                <c:pt idx="2874">
                  <c:v>2.0421136596</c:v>
                </c:pt>
                <c:pt idx="2875">
                  <c:v>2.0411835398</c:v>
                </c:pt>
                <c:pt idx="2876">
                  <c:v>2.0390870171</c:v>
                </c:pt>
                <c:pt idx="2877">
                  <c:v>2.0353769075999999</c:v>
                </c:pt>
                <c:pt idx="2878">
                  <c:v>2.0346688436</c:v>
                </c:pt>
                <c:pt idx="2879">
                  <c:v>2.0334545932000001</c:v>
                </c:pt>
                <c:pt idx="2880">
                  <c:v>2.0272689047000001</c:v>
                </c:pt>
                <c:pt idx="2881">
                  <c:v>2.0234832228999999</c:v>
                </c:pt>
                <c:pt idx="2882">
                  <c:v>2.0192847711000002</c:v>
                </c:pt>
                <c:pt idx="2883">
                  <c:v>2.0138911005</c:v>
                </c:pt>
                <c:pt idx="2884">
                  <c:v>2.0081329961000001</c:v>
                </c:pt>
                <c:pt idx="2885">
                  <c:v>2.0009061016</c:v>
                </c:pt>
                <c:pt idx="2886">
                  <c:v>1.9952105133</c:v>
                </c:pt>
                <c:pt idx="2887">
                  <c:v>1.9934084852</c:v>
                </c:pt>
                <c:pt idx="2888">
                  <c:v>1.9816673410000001</c:v>
                </c:pt>
                <c:pt idx="2889">
                  <c:v>1.9639381368</c:v>
                </c:pt>
                <c:pt idx="2890">
                  <c:v>1.9615506229000002</c:v>
                </c:pt>
                <c:pt idx="2891">
                  <c:v>1.9580953928</c:v>
                </c:pt>
                <c:pt idx="2892">
                  <c:v>1.9537258714999999</c:v>
                </c:pt>
                <c:pt idx="2893">
                  <c:v>1.9505150711000001</c:v>
                </c:pt>
                <c:pt idx="2894">
                  <c:v>1.9326089381</c:v>
                </c:pt>
                <c:pt idx="2895">
                  <c:v>1.9247859089999999</c:v>
                </c:pt>
                <c:pt idx="2896">
                  <c:v>1.9175876240999998</c:v>
                </c:pt>
                <c:pt idx="2897">
                  <c:v>1.9151250530000001</c:v>
                </c:pt>
                <c:pt idx="2898">
                  <c:v>1.8931298877999998</c:v>
                </c:pt>
                <c:pt idx="2899">
                  <c:v>1.8909333603999998</c:v>
                </c:pt>
                <c:pt idx="2900">
                  <c:v>1.8885249467</c:v>
                </c:pt>
                <c:pt idx="2901">
                  <c:v>1.8870307209000001</c:v>
                </c:pt>
                <c:pt idx="2902">
                  <c:v>1.8676523089000001</c:v>
                </c:pt>
                <c:pt idx="2903">
                  <c:v>1.8647987255</c:v>
                </c:pt>
                <c:pt idx="2904">
                  <c:v>1.8369111680999999</c:v>
                </c:pt>
                <c:pt idx="2905">
                  <c:v>1.8296665129</c:v>
                </c:pt>
                <c:pt idx="2906">
                  <c:v>1.7914534504999999</c:v>
                </c:pt>
                <c:pt idx="2907">
                  <c:v>1.7785391015000001</c:v>
                </c:pt>
                <c:pt idx="2908">
                  <c:v>1.7729720591</c:v>
                </c:pt>
                <c:pt idx="2909">
                  <c:v>1.7688440497000002</c:v>
                </c:pt>
                <c:pt idx="2910">
                  <c:v>1.7616437078</c:v>
                </c:pt>
                <c:pt idx="2911">
                  <c:v>1.756208027</c:v>
                </c:pt>
                <c:pt idx="2912">
                  <c:v>1.7517629904000001</c:v>
                </c:pt>
                <c:pt idx="2913">
                  <c:v>1.7498146198</c:v>
                </c:pt>
                <c:pt idx="2914">
                  <c:v>1.7439200055999999</c:v>
                </c:pt>
                <c:pt idx="2915">
                  <c:v>1.7435100127999998</c:v>
                </c:pt>
                <c:pt idx="2916">
                  <c:v>1.7407035167</c:v>
                </c:pt>
                <c:pt idx="2917">
                  <c:v>1.7325482971999999</c:v>
                </c:pt>
                <c:pt idx="2918">
                  <c:v>1.7297501512</c:v>
                </c:pt>
                <c:pt idx="2919">
                  <c:v>1.7287924223</c:v>
                </c:pt>
                <c:pt idx="2920">
                  <c:v>1.7268445431999999</c:v>
                </c:pt>
                <c:pt idx="2921">
                  <c:v>1.7210867473</c:v>
                </c:pt>
                <c:pt idx="2922">
                  <c:v>1.7133879565000001</c:v>
                </c:pt>
                <c:pt idx="2923">
                  <c:v>1.7125601075999999</c:v>
                </c:pt>
                <c:pt idx="2924">
                  <c:v>1.6931872057000001</c:v>
                </c:pt>
                <c:pt idx="2925">
                  <c:v>1.6875760338000001</c:v>
                </c:pt>
                <c:pt idx="2926">
                  <c:v>1.6854597632999999</c:v>
                </c:pt>
                <c:pt idx="2927">
                  <c:v>1.6848656673</c:v>
                </c:pt>
                <c:pt idx="2928">
                  <c:v>1.6821320686000001</c:v>
                </c:pt>
                <c:pt idx="2929">
                  <c:v>1.6789825044</c:v>
                </c:pt>
                <c:pt idx="2930">
                  <c:v>1.6729057182</c:v>
                </c:pt>
                <c:pt idx="2931">
                  <c:v>1.6609697265000001</c:v>
                </c:pt>
                <c:pt idx="2932">
                  <c:v>1.6587715101</c:v>
                </c:pt>
                <c:pt idx="2933">
                  <c:v>1.6486707901000002</c:v>
                </c:pt>
                <c:pt idx="2934">
                  <c:v>1.6438746376</c:v>
                </c:pt>
                <c:pt idx="2935">
                  <c:v>1.6288842461999999</c:v>
                </c:pt>
                <c:pt idx="2936">
                  <c:v>1.6184692925999999</c:v>
                </c:pt>
                <c:pt idx="2937">
                  <c:v>1.6148081017</c:v>
                </c:pt>
                <c:pt idx="2938">
                  <c:v>1.6098350933999999</c:v>
                </c:pt>
                <c:pt idx="2939">
                  <c:v>1.5989593276</c:v>
                </c:pt>
                <c:pt idx="2940">
                  <c:v>1.5894403422999999</c:v>
                </c:pt>
                <c:pt idx="2941">
                  <c:v>1.5793294929999999</c:v>
                </c:pt>
                <c:pt idx="2942">
                  <c:v>1.5738280541999998</c:v>
                </c:pt>
                <c:pt idx="2943">
                  <c:v>1.5644830899</c:v>
                </c:pt>
                <c:pt idx="2944">
                  <c:v>1.5636611919000001</c:v>
                </c:pt>
                <c:pt idx="2945">
                  <c:v>1.5411131470999999</c:v>
                </c:pt>
                <c:pt idx="2946">
                  <c:v>1.5365969902999999</c:v>
                </c:pt>
                <c:pt idx="2947">
                  <c:v>1.5325924920999998</c:v>
                </c:pt>
                <c:pt idx="2948">
                  <c:v>1.5322325382999999</c:v>
                </c:pt>
                <c:pt idx="2949">
                  <c:v>1.5284880452</c:v>
                </c:pt>
                <c:pt idx="2950">
                  <c:v>1.5279102382</c:v>
                </c:pt>
                <c:pt idx="2951">
                  <c:v>1.5248529365000001</c:v>
                </c:pt>
                <c:pt idx="2952">
                  <c:v>1.513086497</c:v>
                </c:pt>
                <c:pt idx="2953">
                  <c:v>1.5122515951</c:v>
                </c:pt>
                <c:pt idx="2954">
                  <c:v>1.5098377417</c:v>
                </c:pt>
                <c:pt idx="2955">
                  <c:v>1.5055298028999999</c:v>
                </c:pt>
                <c:pt idx="2956">
                  <c:v>1.4839087429</c:v>
                </c:pt>
                <c:pt idx="2957">
                  <c:v>1.4831918831999999</c:v>
                </c:pt>
                <c:pt idx="2958">
                  <c:v>1.4790449146</c:v>
                </c:pt>
                <c:pt idx="2959">
                  <c:v>1.4783975985000002</c:v>
                </c:pt>
                <c:pt idx="2960">
                  <c:v>1.4771944491000002</c:v>
                </c:pt>
                <c:pt idx="2961">
                  <c:v>1.4717777838999999</c:v>
                </c:pt>
                <c:pt idx="2962">
                  <c:v>1.4656193152999999</c:v>
                </c:pt>
                <c:pt idx="2963">
                  <c:v>1.4648158150999999</c:v>
                </c:pt>
                <c:pt idx="2964">
                  <c:v>1.4504718729000001</c:v>
                </c:pt>
                <c:pt idx="2965">
                  <c:v>1.4503079931999998</c:v>
                </c:pt>
                <c:pt idx="2966">
                  <c:v>1.4477502985000001</c:v>
                </c:pt>
                <c:pt idx="2967">
                  <c:v>1.4410594222999999</c:v>
                </c:pt>
                <c:pt idx="2968">
                  <c:v>1.4316347435000001</c:v>
                </c:pt>
                <c:pt idx="2969">
                  <c:v>1.4308062341000001</c:v>
                </c:pt>
                <c:pt idx="2970">
                  <c:v>1.4207097943</c:v>
                </c:pt>
                <c:pt idx="2971">
                  <c:v>1.405001699</c:v>
                </c:pt>
                <c:pt idx="2972">
                  <c:v>1.3992800330999999</c:v>
                </c:pt>
                <c:pt idx="2973">
                  <c:v>1.3959895297999998</c:v>
                </c:pt>
                <c:pt idx="2974">
                  <c:v>1.3685487391</c:v>
                </c:pt>
                <c:pt idx="2975">
                  <c:v>1.3652406242999999</c:v>
                </c:pt>
                <c:pt idx="2976">
                  <c:v>1.3641916205</c:v>
                </c:pt>
                <c:pt idx="2977">
                  <c:v>1.3590753448999999</c:v>
                </c:pt>
                <c:pt idx="2978">
                  <c:v>1.3549941704999999</c:v>
                </c:pt>
                <c:pt idx="2979">
                  <c:v>1.3516812296</c:v>
                </c:pt>
                <c:pt idx="2980">
                  <c:v>1.3476046355</c:v>
                </c:pt>
                <c:pt idx="2981">
                  <c:v>1.3377512820999999</c:v>
                </c:pt>
                <c:pt idx="2982">
                  <c:v>1.3297114935999998</c:v>
                </c:pt>
                <c:pt idx="2983">
                  <c:v>1.3281882173999999</c:v>
                </c:pt>
                <c:pt idx="2984">
                  <c:v>1.32183512</c:v>
                </c:pt>
                <c:pt idx="2985">
                  <c:v>1.3159801428</c:v>
                </c:pt>
                <c:pt idx="2986">
                  <c:v>1.3060991134</c:v>
                </c:pt>
                <c:pt idx="2987">
                  <c:v>1.2979006871000001</c:v>
                </c:pt>
                <c:pt idx="2988">
                  <c:v>1.2969529729</c:v>
                </c:pt>
                <c:pt idx="2989">
                  <c:v>1.2951590519</c:v>
                </c:pt>
                <c:pt idx="2990">
                  <c:v>1.2927021363</c:v>
                </c:pt>
                <c:pt idx="2991">
                  <c:v>1.2882211613000001</c:v>
                </c:pt>
                <c:pt idx="2992">
                  <c:v>1.2872690112</c:v>
                </c:pt>
                <c:pt idx="2993">
                  <c:v>1.2785797679000002</c:v>
                </c:pt>
                <c:pt idx="2994">
                  <c:v>1.2745838459999999</c:v>
                </c:pt>
                <c:pt idx="2995">
                  <c:v>1.2688794591999999</c:v>
                </c:pt>
                <c:pt idx="2996">
                  <c:v>1.2654201492999999</c:v>
                </c:pt>
                <c:pt idx="2997">
                  <c:v>1.2596130700000001</c:v>
                </c:pt>
                <c:pt idx="2998">
                  <c:v>1.2588595278000001</c:v>
                </c:pt>
                <c:pt idx="2999">
                  <c:v>1.2462824715</c:v>
                </c:pt>
                <c:pt idx="3000">
                  <c:v>1.2459992925000001</c:v>
                </c:pt>
                <c:pt idx="3001">
                  <c:v>1.2453194724000001</c:v>
                </c:pt>
                <c:pt idx="3002">
                  <c:v>1.2449880870000001</c:v>
                </c:pt>
                <c:pt idx="3003">
                  <c:v>1.2385369943</c:v>
                </c:pt>
                <c:pt idx="3004">
                  <c:v>1.2373349018000002</c:v>
                </c:pt>
                <c:pt idx="3005">
                  <c:v>1.2356382110999999</c:v>
                </c:pt>
                <c:pt idx="3006">
                  <c:v>1.2333803238999999</c:v>
                </c:pt>
                <c:pt idx="3007">
                  <c:v>1.2320958492</c:v>
                </c:pt>
                <c:pt idx="3008">
                  <c:v>1.2284659088999998</c:v>
                </c:pt>
                <c:pt idx="3009">
                  <c:v>1.2248923688</c:v>
                </c:pt>
                <c:pt idx="3010">
                  <c:v>1.2234770911000001</c:v>
                </c:pt>
                <c:pt idx="3011">
                  <c:v>1.2205318592999999</c:v>
                </c:pt>
                <c:pt idx="3012">
                  <c:v>1.2162314089999999</c:v>
                </c:pt>
                <c:pt idx="3013">
                  <c:v>1.2146815406</c:v>
                </c:pt>
                <c:pt idx="3014">
                  <c:v>1.2121373965</c:v>
                </c:pt>
                <c:pt idx="3015">
                  <c:v>1.2105197162999999</c:v>
                </c:pt>
                <c:pt idx="3016">
                  <c:v>1.2088837380999999</c:v>
                </c:pt>
                <c:pt idx="3017">
                  <c:v>1.2051029849000001</c:v>
                </c:pt>
                <c:pt idx="3018">
                  <c:v>1.2025125608</c:v>
                </c:pt>
                <c:pt idx="3019">
                  <c:v>1.2005989336</c:v>
                </c:pt>
                <c:pt idx="3020">
                  <c:v>1.1930235763999999</c:v>
                </c:pt>
                <c:pt idx="3021">
                  <c:v>1.1907894865999999</c:v>
                </c:pt>
                <c:pt idx="3022">
                  <c:v>1.1763415567000002</c:v>
                </c:pt>
                <c:pt idx="3023">
                  <c:v>1.1761531947999999</c:v>
                </c:pt>
                <c:pt idx="3024">
                  <c:v>1.1757558547</c:v>
                </c:pt>
                <c:pt idx="3025">
                  <c:v>1.1757113226</c:v>
                </c:pt>
                <c:pt idx="3026">
                  <c:v>1.1752352457999999</c:v>
                </c:pt>
                <c:pt idx="3027">
                  <c:v>1.1729625349000001</c:v>
                </c:pt>
                <c:pt idx="3028">
                  <c:v>1.170593864</c:v>
                </c:pt>
                <c:pt idx="3029">
                  <c:v>1.1699647808</c:v>
                </c:pt>
                <c:pt idx="3030">
                  <c:v>1.1650157568000001</c:v>
                </c:pt>
                <c:pt idx="3031">
                  <c:v>1.1628873999</c:v>
                </c:pt>
                <c:pt idx="3032">
                  <c:v>1.1575908264999999</c:v>
                </c:pt>
                <c:pt idx="3033">
                  <c:v>1.1554936295</c:v>
                </c:pt>
                <c:pt idx="3034">
                  <c:v>1.1554160404</c:v>
                </c:pt>
                <c:pt idx="3035">
                  <c:v>1.1534531118</c:v>
                </c:pt>
                <c:pt idx="3036">
                  <c:v>1.1482203586999999</c:v>
                </c:pt>
                <c:pt idx="3037">
                  <c:v>1.1428546856999999</c:v>
                </c:pt>
                <c:pt idx="3038">
                  <c:v>1.1363545767999998</c:v>
                </c:pt>
                <c:pt idx="3039">
                  <c:v>1.1176292908999998</c:v>
                </c:pt>
                <c:pt idx="3040">
                  <c:v>1.1138057043999998</c:v>
                </c:pt>
                <c:pt idx="3041">
                  <c:v>1.1132076603000001</c:v>
                </c:pt>
                <c:pt idx="3042">
                  <c:v>1.1086655581</c:v>
                </c:pt>
                <c:pt idx="3043">
                  <c:v>1.1022340594</c:v>
                </c:pt>
                <c:pt idx="3044">
                  <c:v>1.0936076739</c:v>
                </c:pt>
                <c:pt idx="3045">
                  <c:v>1.0753427261000001</c:v>
                </c:pt>
                <c:pt idx="3046">
                  <c:v>1.0563963094</c:v>
                </c:pt>
                <c:pt idx="3047">
                  <c:v>1.0537760833000001</c:v>
                </c:pt>
                <c:pt idx="3048">
                  <c:v>1.0513743899000001</c:v>
                </c:pt>
                <c:pt idx="3049">
                  <c:v>1.0470738195</c:v>
                </c:pt>
                <c:pt idx="3050">
                  <c:v>1.0431504784000001</c:v>
                </c:pt>
                <c:pt idx="3051">
                  <c:v>1.0351305625</c:v>
                </c:pt>
                <c:pt idx="3052">
                  <c:v>1.0327033152</c:v>
                </c:pt>
                <c:pt idx="3053">
                  <c:v>1.0247933305999999</c:v>
                </c:pt>
                <c:pt idx="3054">
                  <c:v>1.0208035363999999</c:v>
                </c:pt>
                <c:pt idx="3055">
                  <c:v>1.0127803203999999</c:v>
                </c:pt>
                <c:pt idx="3056">
                  <c:v>1.0067797247000001</c:v>
                </c:pt>
                <c:pt idx="3057">
                  <c:v>1.0040910409000001</c:v>
                </c:pt>
                <c:pt idx="3058">
                  <c:v>0.99711324360000009</c:v>
                </c:pt>
                <c:pt idx="3059">
                  <c:v>0.99367552810000004</c:v>
                </c:pt>
                <c:pt idx="3060">
                  <c:v>0.97804623809999991</c:v>
                </c:pt>
                <c:pt idx="3061">
                  <c:v>0.96484883620000006</c:v>
                </c:pt>
                <c:pt idx="3062">
                  <c:v>0.94906354370000001</c:v>
                </c:pt>
                <c:pt idx="3063">
                  <c:v>0.94867077379999998</c:v>
                </c:pt>
                <c:pt idx="3064">
                  <c:v>0.92958060219999994</c:v>
                </c:pt>
                <c:pt idx="3065">
                  <c:v>0.92507014379999997</c:v>
                </c:pt>
                <c:pt idx="3066">
                  <c:v>0.92461725289999996</c:v>
                </c:pt>
                <c:pt idx="3067">
                  <c:v>0.92095709690000005</c:v>
                </c:pt>
                <c:pt idx="3068">
                  <c:v>0.91808621540000002</c:v>
                </c:pt>
                <c:pt idx="3069">
                  <c:v>0.91753741280000001</c:v>
                </c:pt>
                <c:pt idx="3070">
                  <c:v>0.91331887629999997</c:v>
                </c:pt>
                <c:pt idx="3071">
                  <c:v>0.89405795020000001</c:v>
                </c:pt>
                <c:pt idx="3072">
                  <c:v>0.89405317559999997</c:v>
                </c:pt>
                <c:pt idx="3073">
                  <c:v>0.89389837899999991</c:v>
                </c:pt>
                <c:pt idx="3074">
                  <c:v>0.87762930759999991</c:v>
                </c:pt>
                <c:pt idx="3075">
                  <c:v>0.87571492620000002</c:v>
                </c:pt>
                <c:pt idx="3076">
                  <c:v>0.87115600549999994</c:v>
                </c:pt>
                <c:pt idx="3077">
                  <c:v>0.86569559750000002</c:v>
                </c:pt>
                <c:pt idx="3078">
                  <c:v>0.86214228459999998</c:v>
                </c:pt>
                <c:pt idx="3079">
                  <c:v>0.85462692969999998</c:v>
                </c:pt>
                <c:pt idx="3080">
                  <c:v>0.85400549600000009</c:v>
                </c:pt>
                <c:pt idx="3081">
                  <c:v>0.8537548278</c:v>
                </c:pt>
                <c:pt idx="3082">
                  <c:v>0.84379807090000003</c:v>
                </c:pt>
                <c:pt idx="3083">
                  <c:v>0.84165301470000009</c:v>
                </c:pt>
                <c:pt idx="3084">
                  <c:v>0.82771049120000006</c:v>
                </c:pt>
                <c:pt idx="3085">
                  <c:v>0.82606315610000003</c:v>
                </c:pt>
                <c:pt idx="3086">
                  <c:v>0.82594752599999999</c:v>
                </c:pt>
                <c:pt idx="3087">
                  <c:v>0.82160037050000001</c:v>
                </c:pt>
                <c:pt idx="3088">
                  <c:v>0.81983277599999993</c:v>
                </c:pt>
                <c:pt idx="3089">
                  <c:v>0.80810989210000006</c:v>
                </c:pt>
                <c:pt idx="3090">
                  <c:v>0.8067623156</c:v>
                </c:pt>
                <c:pt idx="3091">
                  <c:v>0.80480129909999998</c:v>
                </c:pt>
                <c:pt idx="3092">
                  <c:v>0.79403641650000001</c:v>
                </c:pt>
                <c:pt idx="3093">
                  <c:v>0.79381213230000003</c:v>
                </c:pt>
                <c:pt idx="3094">
                  <c:v>0.78494036750000007</c:v>
                </c:pt>
                <c:pt idx="3095">
                  <c:v>0.78070553500000006</c:v>
                </c:pt>
                <c:pt idx="3096">
                  <c:v>0.78068048369999998</c:v>
                </c:pt>
                <c:pt idx="3097">
                  <c:v>0.77476670739999998</c:v>
                </c:pt>
                <c:pt idx="3098">
                  <c:v>0.7741754327</c:v>
                </c:pt>
                <c:pt idx="3099">
                  <c:v>0.76784792850000005</c:v>
                </c:pt>
                <c:pt idx="3100">
                  <c:v>0.76733644400000001</c:v>
                </c:pt>
                <c:pt idx="3101">
                  <c:v>0.76687171099999996</c:v>
                </c:pt>
                <c:pt idx="3102">
                  <c:v>0.76462640719999997</c:v>
                </c:pt>
                <c:pt idx="3103">
                  <c:v>0.76277198239999999</c:v>
                </c:pt>
                <c:pt idx="3104">
                  <c:v>0.76238903060000007</c:v>
                </c:pt>
                <c:pt idx="3105">
                  <c:v>0.76049676219999995</c:v>
                </c:pt>
                <c:pt idx="3106">
                  <c:v>0.75900408019999999</c:v>
                </c:pt>
                <c:pt idx="3107">
                  <c:v>0.75724646340000001</c:v>
                </c:pt>
                <c:pt idx="3108">
                  <c:v>0.75536443929999997</c:v>
                </c:pt>
                <c:pt idx="3109">
                  <c:v>0.75320341720000006</c:v>
                </c:pt>
                <c:pt idx="3110">
                  <c:v>0.7520405376</c:v>
                </c:pt>
                <c:pt idx="3111">
                  <c:v>0.75128604379999997</c:v>
                </c:pt>
                <c:pt idx="3112">
                  <c:v>0.74904013439999995</c:v>
                </c:pt>
                <c:pt idx="3113">
                  <c:v>0.74733087049999991</c:v>
                </c:pt>
                <c:pt idx="3114">
                  <c:v>0.74385291059999992</c:v>
                </c:pt>
                <c:pt idx="3115">
                  <c:v>0.74243121070000007</c:v>
                </c:pt>
                <c:pt idx="3116">
                  <c:v>0.7384307577</c:v>
                </c:pt>
                <c:pt idx="3117">
                  <c:v>0.73374260470000008</c:v>
                </c:pt>
                <c:pt idx="3118">
                  <c:v>0.72323803679999998</c:v>
                </c:pt>
                <c:pt idx="3119">
                  <c:v>0.71859617139999998</c:v>
                </c:pt>
                <c:pt idx="3120">
                  <c:v>0.71786305390000005</c:v>
                </c:pt>
                <c:pt idx="3121">
                  <c:v>0.7160355853</c:v>
                </c:pt>
                <c:pt idx="3122">
                  <c:v>0.71207339569999994</c:v>
                </c:pt>
                <c:pt idx="3123">
                  <c:v>0.71032307179999998</c:v>
                </c:pt>
                <c:pt idx="3124">
                  <c:v>0.70987679770000001</c:v>
                </c:pt>
                <c:pt idx="3125">
                  <c:v>0.70463981880000004</c:v>
                </c:pt>
                <c:pt idx="3126">
                  <c:v>0.70175030599999999</c:v>
                </c:pt>
                <c:pt idx="3127">
                  <c:v>0.70078643559999998</c:v>
                </c:pt>
                <c:pt idx="3128">
                  <c:v>0.70037957019999997</c:v>
                </c:pt>
                <c:pt idx="3129">
                  <c:v>0.69896681049999998</c:v>
                </c:pt>
                <c:pt idx="3130">
                  <c:v>0.69287317380000002</c:v>
                </c:pt>
                <c:pt idx="3131">
                  <c:v>0.69121085690000006</c:v>
                </c:pt>
                <c:pt idx="3132">
                  <c:v>0.68667627990000002</c:v>
                </c:pt>
                <c:pt idx="3133">
                  <c:v>0.68208174789999998</c:v>
                </c:pt>
                <c:pt idx="3134">
                  <c:v>0.67857094340000002</c:v>
                </c:pt>
                <c:pt idx="3135">
                  <c:v>0.67820303319999997</c:v>
                </c:pt>
                <c:pt idx="3136">
                  <c:v>0.67256543400000002</c:v>
                </c:pt>
                <c:pt idx="3137">
                  <c:v>0.668085025</c:v>
                </c:pt>
                <c:pt idx="3138">
                  <c:v>0.66767413129999997</c:v>
                </c:pt>
                <c:pt idx="3139">
                  <c:v>0.66588545809999999</c:v>
                </c:pt>
                <c:pt idx="3140">
                  <c:v>0.66272555850000003</c:v>
                </c:pt>
                <c:pt idx="3141">
                  <c:v>0.6617795997</c:v>
                </c:pt>
                <c:pt idx="3142">
                  <c:v>0.65214348680000001</c:v>
                </c:pt>
                <c:pt idx="3143">
                  <c:v>0.64605065859999999</c:v>
                </c:pt>
                <c:pt idx="3144">
                  <c:v>0.63324323319999998</c:v>
                </c:pt>
                <c:pt idx="3145">
                  <c:v>0.62884786159999995</c:v>
                </c:pt>
                <c:pt idx="3146">
                  <c:v>0.61657833049999999</c:v>
                </c:pt>
                <c:pt idx="3147">
                  <c:v>0.61077895059999998</c:v>
                </c:pt>
                <c:pt idx="3148">
                  <c:v>0.60259224450000004</c:v>
                </c:pt>
                <c:pt idx="3149">
                  <c:v>0.5714891097</c:v>
                </c:pt>
                <c:pt idx="3150">
                  <c:v>0.54286435499999997</c:v>
                </c:pt>
                <c:pt idx="3151">
                  <c:v>0.47862906180000003</c:v>
                </c:pt>
                <c:pt idx="3152">
                  <c:v>0.4354178642</c:v>
                </c:pt>
                <c:pt idx="3153">
                  <c:v>0.43394838629999999</c:v>
                </c:pt>
                <c:pt idx="3154">
                  <c:v>0.42573156979999999</c:v>
                </c:pt>
                <c:pt idx="3155">
                  <c:v>0.42412514689999997</c:v>
                </c:pt>
                <c:pt idx="3156">
                  <c:v>0.42064057449999998</c:v>
                </c:pt>
                <c:pt idx="3157">
                  <c:v>0.41689448210000002</c:v>
                </c:pt>
                <c:pt idx="3158">
                  <c:v>0.40851177289999996</c:v>
                </c:pt>
                <c:pt idx="3159">
                  <c:v>0.40521710969999997</c:v>
                </c:pt>
                <c:pt idx="3160">
                  <c:v>0.40117173430000003</c:v>
                </c:pt>
                <c:pt idx="3161">
                  <c:v>0.40062497899999999</c:v>
                </c:pt>
                <c:pt idx="3162">
                  <c:v>0.3990252943</c:v>
                </c:pt>
                <c:pt idx="3163">
                  <c:v>0.39684848750000001</c:v>
                </c:pt>
                <c:pt idx="3164">
                  <c:v>0.39347144770000003</c:v>
                </c:pt>
                <c:pt idx="3165">
                  <c:v>0.37280354979999997</c:v>
                </c:pt>
                <c:pt idx="3166">
                  <c:v>0.37265940889999999</c:v>
                </c:pt>
                <c:pt idx="3167">
                  <c:v>0.36639910950000004</c:v>
                </c:pt>
                <c:pt idx="3168">
                  <c:v>0.36315583899999998</c:v>
                </c:pt>
                <c:pt idx="3169">
                  <c:v>0.35992529749999996</c:v>
                </c:pt>
                <c:pt idx="3170">
                  <c:v>0.34874254509999997</c:v>
                </c:pt>
                <c:pt idx="3171">
                  <c:v>0.32651311859999999</c:v>
                </c:pt>
                <c:pt idx="3172">
                  <c:v>0.31562638500000001</c:v>
                </c:pt>
                <c:pt idx="3173">
                  <c:v>0.31224513589999997</c:v>
                </c:pt>
                <c:pt idx="3174">
                  <c:v>0.30945901770000001</c:v>
                </c:pt>
                <c:pt idx="3175">
                  <c:v>0.30928632549999996</c:v>
                </c:pt>
                <c:pt idx="3176">
                  <c:v>0.3054737428</c:v>
                </c:pt>
                <c:pt idx="3177">
                  <c:v>0.30518443140000001</c:v>
                </c:pt>
                <c:pt idx="3178">
                  <c:v>0.29582569660000002</c:v>
                </c:pt>
                <c:pt idx="3179">
                  <c:v>0.2918364275</c:v>
                </c:pt>
                <c:pt idx="3180">
                  <c:v>0.28615663299999999</c:v>
                </c:pt>
                <c:pt idx="3181">
                  <c:v>0.27969553869999997</c:v>
                </c:pt>
                <c:pt idx="3182">
                  <c:v>0.27850104969999995</c:v>
                </c:pt>
                <c:pt idx="3183">
                  <c:v>0.27652918240000002</c:v>
                </c:pt>
                <c:pt idx="3184">
                  <c:v>0.27266584490000001</c:v>
                </c:pt>
                <c:pt idx="3185">
                  <c:v>0.25323870590000003</c:v>
                </c:pt>
                <c:pt idx="3186">
                  <c:v>0.24780910440000001</c:v>
                </c:pt>
                <c:pt idx="3187">
                  <c:v>0.2458847257</c:v>
                </c:pt>
                <c:pt idx="3188">
                  <c:v>0.23852564610000002</c:v>
                </c:pt>
                <c:pt idx="3189">
                  <c:v>0.23224344620000001</c:v>
                </c:pt>
                <c:pt idx="3190">
                  <c:v>0.22820323989999999</c:v>
                </c:pt>
                <c:pt idx="3191">
                  <c:v>0.22725615369999999</c:v>
                </c:pt>
                <c:pt idx="3192">
                  <c:v>0.2263045524</c:v>
                </c:pt>
                <c:pt idx="3193">
                  <c:v>0.22202948259999999</c:v>
                </c:pt>
                <c:pt idx="3194">
                  <c:v>0.22017022880000001</c:v>
                </c:pt>
                <c:pt idx="3195">
                  <c:v>0.2191267495</c:v>
                </c:pt>
                <c:pt idx="3196">
                  <c:v>0.21528592050000001</c:v>
                </c:pt>
                <c:pt idx="3197">
                  <c:v>0.20762024479999999</c:v>
                </c:pt>
                <c:pt idx="3198">
                  <c:v>0.20652979029999999</c:v>
                </c:pt>
                <c:pt idx="3199">
                  <c:v>0.2043210932</c:v>
                </c:pt>
                <c:pt idx="3200">
                  <c:v>0.1972989664</c:v>
                </c:pt>
                <c:pt idx="3201">
                  <c:v>0.19269145129999998</c:v>
                </c:pt>
                <c:pt idx="3202">
                  <c:v>0.18091853769999999</c:v>
                </c:pt>
                <c:pt idx="3203">
                  <c:v>0.16318466010000002</c:v>
                </c:pt>
                <c:pt idx="3204">
                  <c:v>0.15894049040000002</c:v>
                </c:pt>
                <c:pt idx="3205">
                  <c:v>0.1571801142</c:v>
                </c:pt>
                <c:pt idx="3206">
                  <c:v>0.153848649</c:v>
                </c:pt>
                <c:pt idx="3207">
                  <c:v>0.15092628320000001</c:v>
                </c:pt>
                <c:pt idx="3208">
                  <c:v>0.1460824745</c:v>
                </c:pt>
                <c:pt idx="3209">
                  <c:v>0.1413358609</c:v>
                </c:pt>
                <c:pt idx="3210">
                  <c:v>0.1370495011</c:v>
                </c:pt>
                <c:pt idx="3211">
                  <c:v>0.12922388900000001</c:v>
                </c:pt>
                <c:pt idx="3212">
                  <c:v>0.125557944</c:v>
                </c:pt>
                <c:pt idx="3213">
                  <c:v>0.1244036571</c:v>
                </c:pt>
                <c:pt idx="3214">
                  <c:v>0.1208655345</c:v>
                </c:pt>
                <c:pt idx="3215">
                  <c:v>0.12063082899999999</c:v>
                </c:pt>
                <c:pt idx="3216">
                  <c:v>0.11760692119999999</c:v>
                </c:pt>
                <c:pt idx="3217">
                  <c:v>0.10792975049999999</c:v>
                </c:pt>
                <c:pt idx="3218">
                  <c:v>9.6706659199999989E-2</c:v>
                </c:pt>
                <c:pt idx="3219">
                  <c:v>8.6588651099999997E-2</c:v>
                </c:pt>
                <c:pt idx="3220">
                  <c:v>8.0429863500000004E-2</c:v>
                </c:pt>
                <c:pt idx="3221">
                  <c:v>7.3595466799999995E-2</c:v>
                </c:pt>
                <c:pt idx="3222">
                  <c:v>6.38581488E-2</c:v>
                </c:pt>
                <c:pt idx="3223">
                  <c:v>5.3267309800000003E-2</c:v>
                </c:pt>
                <c:pt idx="3224">
                  <c:v>5.2452237300000003E-2</c:v>
                </c:pt>
                <c:pt idx="3225">
                  <c:v>4.7527265299999996E-2</c:v>
                </c:pt>
                <c:pt idx="3226">
                  <c:v>0</c:v>
                </c:pt>
              </c:numCache>
            </c:numRef>
          </c:xVal>
          <c:yVal>
            <c:numRef>
              <c:f>'lmm 10-02 1459 final'!$AH$2:$AH$3228</c:f>
              <c:numCache>
                <c:formatCode>General</c:formatCode>
                <c:ptCount val="322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0.99513776337115067</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0.99189627228525123</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0.99837925445705022</c:v>
                </c:pt>
                <c:pt idx="135">
                  <c:v>1</c:v>
                </c:pt>
                <c:pt idx="136">
                  <c:v>1</c:v>
                </c:pt>
                <c:pt idx="137">
                  <c:v>0.99189627228525123</c:v>
                </c:pt>
                <c:pt idx="138">
                  <c:v>1</c:v>
                </c:pt>
                <c:pt idx="139">
                  <c:v>1</c:v>
                </c:pt>
                <c:pt idx="140">
                  <c:v>1</c:v>
                </c:pt>
                <c:pt idx="141">
                  <c:v>0.99189627228525123</c:v>
                </c:pt>
                <c:pt idx="142">
                  <c:v>0.99837925445705022</c:v>
                </c:pt>
                <c:pt idx="143">
                  <c:v>0.99189627228525123</c:v>
                </c:pt>
                <c:pt idx="144">
                  <c:v>0.99837925445705022</c:v>
                </c:pt>
                <c:pt idx="145">
                  <c:v>1</c:v>
                </c:pt>
                <c:pt idx="146">
                  <c:v>0.99189627228525123</c:v>
                </c:pt>
                <c:pt idx="147">
                  <c:v>0.99189627228525123</c:v>
                </c:pt>
                <c:pt idx="148">
                  <c:v>0.99189627228525123</c:v>
                </c:pt>
                <c:pt idx="149">
                  <c:v>0.99837925445705022</c:v>
                </c:pt>
                <c:pt idx="150">
                  <c:v>0.99189627228525123</c:v>
                </c:pt>
                <c:pt idx="151">
                  <c:v>1</c:v>
                </c:pt>
                <c:pt idx="152">
                  <c:v>1</c:v>
                </c:pt>
                <c:pt idx="153">
                  <c:v>0.99837925445705022</c:v>
                </c:pt>
                <c:pt idx="154">
                  <c:v>0.99837925445705022</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0.99189627228525123</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0.99675850891410045</c:v>
                </c:pt>
                <c:pt idx="200">
                  <c:v>1</c:v>
                </c:pt>
                <c:pt idx="201">
                  <c:v>1</c:v>
                </c:pt>
                <c:pt idx="202">
                  <c:v>1</c:v>
                </c:pt>
                <c:pt idx="203">
                  <c:v>1</c:v>
                </c:pt>
                <c:pt idx="204">
                  <c:v>0.99675850891410045</c:v>
                </c:pt>
                <c:pt idx="205">
                  <c:v>1</c:v>
                </c:pt>
                <c:pt idx="206">
                  <c:v>0.99675850891410045</c:v>
                </c:pt>
                <c:pt idx="207">
                  <c:v>1</c:v>
                </c:pt>
                <c:pt idx="208">
                  <c:v>1</c:v>
                </c:pt>
                <c:pt idx="209">
                  <c:v>0.99675850891410045</c:v>
                </c:pt>
                <c:pt idx="210">
                  <c:v>1</c:v>
                </c:pt>
                <c:pt idx="211">
                  <c:v>0.99675850891410045</c:v>
                </c:pt>
                <c:pt idx="212">
                  <c:v>0.99675850891410045</c:v>
                </c:pt>
                <c:pt idx="213">
                  <c:v>0.99675850891410045</c:v>
                </c:pt>
                <c:pt idx="214">
                  <c:v>0.99675850891410045</c:v>
                </c:pt>
                <c:pt idx="215">
                  <c:v>1</c:v>
                </c:pt>
                <c:pt idx="216">
                  <c:v>1</c:v>
                </c:pt>
                <c:pt idx="217">
                  <c:v>1</c:v>
                </c:pt>
                <c:pt idx="218">
                  <c:v>1</c:v>
                </c:pt>
                <c:pt idx="219">
                  <c:v>1</c:v>
                </c:pt>
                <c:pt idx="220">
                  <c:v>1</c:v>
                </c:pt>
                <c:pt idx="221">
                  <c:v>1</c:v>
                </c:pt>
                <c:pt idx="222">
                  <c:v>1</c:v>
                </c:pt>
                <c:pt idx="223">
                  <c:v>1</c:v>
                </c:pt>
                <c:pt idx="224">
                  <c:v>1</c:v>
                </c:pt>
                <c:pt idx="225">
                  <c:v>0.99675850891410045</c:v>
                </c:pt>
                <c:pt idx="226">
                  <c:v>1</c:v>
                </c:pt>
                <c:pt idx="227">
                  <c:v>1</c:v>
                </c:pt>
                <c:pt idx="228">
                  <c:v>1</c:v>
                </c:pt>
                <c:pt idx="229">
                  <c:v>0.99675850891410045</c:v>
                </c:pt>
                <c:pt idx="230">
                  <c:v>1</c:v>
                </c:pt>
                <c:pt idx="231">
                  <c:v>1</c:v>
                </c:pt>
                <c:pt idx="232">
                  <c:v>1</c:v>
                </c:pt>
                <c:pt idx="233">
                  <c:v>0.99675850891410045</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0.99513776337115067</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0.99189627228525123</c:v>
                </c:pt>
                <c:pt idx="274">
                  <c:v>1</c:v>
                </c:pt>
                <c:pt idx="275">
                  <c:v>1</c:v>
                </c:pt>
                <c:pt idx="276">
                  <c:v>1</c:v>
                </c:pt>
                <c:pt idx="277">
                  <c:v>1</c:v>
                </c:pt>
                <c:pt idx="278">
                  <c:v>1</c:v>
                </c:pt>
                <c:pt idx="279">
                  <c:v>1</c:v>
                </c:pt>
                <c:pt idx="280">
                  <c:v>1</c:v>
                </c:pt>
                <c:pt idx="281">
                  <c:v>1</c:v>
                </c:pt>
                <c:pt idx="282">
                  <c:v>1</c:v>
                </c:pt>
                <c:pt idx="283">
                  <c:v>0.99189627228525123</c:v>
                </c:pt>
                <c:pt idx="284">
                  <c:v>1</c:v>
                </c:pt>
                <c:pt idx="285">
                  <c:v>1</c:v>
                </c:pt>
                <c:pt idx="286">
                  <c:v>1</c:v>
                </c:pt>
                <c:pt idx="287">
                  <c:v>1</c:v>
                </c:pt>
                <c:pt idx="288">
                  <c:v>1</c:v>
                </c:pt>
                <c:pt idx="289">
                  <c:v>1</c:v>
                </c:pt>
                <c:pt idx="290">
                  <c:v>1</c:v>
                </c:pt>
                <c:pt idx="291">
                  <c:v>1</c:v>
                </c:pt>
                <c:pt idx="292">
                  <c:v>0.99189627228525123</c:v>
                </c:pt>
                <c:pt idx="293">
                  <c:v>1</c:v>
                </c:pt>
                <c:pt idx="294">
                  <c:v>1</c:v>
                </c:pt>
                <c:pt idx="295">
                  <c:v>0.99189627228525123</c:v>
                </c:pt>
                <c:pt idx="296">
                  <c:v>1</c:v>
                </c:pt>
                <c:pt idx="297">
                  <c:v>1</c:v>
                </c:pt>
                <c:pt idx="298">
                  <c:v>1</c:v>
                </c:pt>
                <c:pt idx="299">
                  <c:v>0.99189627228525123</c:v>
                </c:pt>
                <c:pt idx="300">
                  <c:v>1</c:v>
                </c:pt>
                <c:pt idx="301">
                  <c:v>1</c:v>
                </c:pt>
                <c:pt idx="302">
                  <c:v>1</c:v>
                </c:pt>
                <c:pt idx="303">
                  <c:v>1</c:v>
                </c:pt>
                <c:pt idx="304">
                  <c:v>1</c:v>
                </c:pt>
                <c:pt idx="305">
                  <c:v>1</c:v>
                </c:pt>
                <c:pt idx="306">
                  <c:v>1</c:v>
                </c:pt>
                <c:pt idx="307">
                  <c:v>1</c:v>
                </c:pt>
                <c:pt idx="308">
                  <c:v>1</c:v>
                </c:pt>
                <c:pt idx="309">
                  <c:v>1</c:v>
                </c:pt>
                <c:pt idx="310">
                  <c:v>1</c:v>
                </c:pt>
                <c:pt idx="311">
                  <c:v>0.99189627228525123</c:v>
                </c:pt>
                <c:pt idx="312">
                  <c:v>1</c:v>
                </c:pt>
                <c:pt idx="313">
                  <c:v>0.99189627228525123</c:v>
                </c:pt>
                <c:pt idx="314">
                  <c:v>1</c:v>
                </c:pt>
                <c:pt idx="315">
                  <c:v>1</c:v>
                </c:pt>
                <c:pt idx="316">
                  <c:v>0.99189627228525123</c:v>
                </c:pt>
                <c:pt idx="317">
                  <c:v>0.99189627228525123</c:v>
                </c:pt>
                <c:pt idx="318">
                  <c:v>1</c:v>
                </c:pt>
                <c:pt idx="319">
                  <c:v>0.99189627228525123</c:v>
                </c:pt>
                <c:pt idx="320">
                  <c:v>0.99189627228525123</c:v>
                </c:pt>
                <c:pt idx="321">
                  <c:v>0.99189627228525123</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0.99189627228525123</c:v>
                </c:pt>
                <c:pt idx="342">
                  <c:v>1</c:v>
                </c:pt>
                <c:pt idx="343">
                  <c:v>1</c:v>
                </c:pt>
                <c:pt idx="344">
                  <c:v>1</c:v>
                </c:pt>
                <c:pt idx="345">
                  <c:v>1</c:v>
                </c:pt>
                <c:pt idx="346">
                  <c:v>0.99513776337115067</c:v>
                </c:pt>
                <c:pt idx="347">
                  <c:v>1</c:v>
                </c:pt>
                <c:pt idx="348">
                  <c:v>1</c:v>
                </c:pt>
                <c:pt idx="349">
                  <c:v>0.99189627228525123</c:v>
                </c:pt>
                <c:pt idx="350">
                  <c:v>1</c:v>
                </c:pt>
                <c:pt idx="351">
                  <c:v>1</c:v>
                </c:pt>
                <c:pt idx="352">
                  <c:v>1</c:v>
                </c:pt>
                <c:pt idx="353">
                  <c:v>1</c:v>
                </c:pt>
                <c:pt idx="354">
                  <c:v>0.99189627228525123</c:v>
                </c:pt>
                <c:pt idx="355">
                  <c:v>0.99189627228525123</c:v>
                </c:pt>
                <c:pt idx="356">
                  <c:v>0.99513776337115067</c:v>
                </c:pt>
                <c:pt idx="357">
                  <c:v>0.99513776337115067</c:v>
                </c:pt>
                <c:pt idx="358">
                  <c:v>1</c:v>
                </c:pt>
                <c:pt idx="359">
                  <c:v>0.99513776337115067</c:v>
                </c:pt>
                <c:pt idx="360">
                  <c:v>0.99513776337115067</c:v>
                </c:pt>
                <c:pt idx="361">
                  <c:v>1</c:v>
                </c:pt>
                <c:pt idx="362">
                  <c:v>1</c:v>
                </c:pt>
                <c:pt idx="363">
                  <c:v>1</c:v>
                </c:pt>
                <c:pt idx="364">
                  <c:v>1</c:v>
                </c:pt>
                <c:pt idx="365">
                  <c:v>1</c:v>
                </c:pt>
                <c:pt idx="366">
                  <c:v>1</c:v>
                </c:pt>
                <c:pt idx="367">
                  <c:v>1</c:v>
                </c:pt>
                <c:pt idx="368">
                  <c:v>0.99351701782820101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0.99675850891410045</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0.99351701782820101</c:v>
                </c:pt>
                <c:pt idx="466">
                  <c:v>0.99675850891410045</c:v>
                </c:pt>
                <c:pt idx="467">
                  <c:v>0.99837925445705022</c:v>
                </c:pt>
                <c:pt idx="468">
                  <c:v>1</c:v>
                </c:pt>
                <c:pt idx="469">
                  <c:v>1</c:v>
                </c:pt>
                <c:pt idx="470">
                  <c:v>1</c:v>
                </c:pt>
                <c:pt idx="471">
                  <c:v>0.98541329011345213</c:v>
                </c:pt>
                <c:pt idx="472">
                  <c:v>1</c:v>
                </c:pt>
                <c:pt idx="473">
                  <c:v>0.99837925445705022</c:v>
                </c:pt>
                <c:pt idx="474">
                  <c:v>1</c:v>
                </c:pt>
                <c:pt idx="475">
                  <c:v>0.99837925445705022</c:v>
                </c:pt>
                <c:pt idx="476">
                  <c:v>0.99837925445705022</c:v>
                </c:pt>
                <c:pt idx="477">
                  <c:v>1</c:v>
                </c:pt>
                <c:pt idx="478">
                  <c:v>0.99837925445705022</c:v>
                </c:pt>
                <c:pt idx="479">
                  <c:v>0.99837925445705022</c:v>
                </c:pt>
                <c:pt idx="480">
                  <c:v>0.99837925445705022</c:v>
                </c:pt>
                <c:pt idx="481">
                  <c:v>0.99189627228525123</c:v>
                </c:pt>
                <c:pt idx="482">
                  <c:v>1</c:v>
                </c:pt>
                <c:pt idx="483">
                  <c:v>1</c:v>
                </c:pt>
                <c:pt idx="484">
                  <c:v>0.98541329011345213</c:v>
                </c:pt>
                <c:pt idx="485">
                  <c:v>1</c:v>
                </c:pt>
                <c:pt idx="486">
                  <c:v>1</c:v>
                </c:pt>
                <c:pt idx="487">
                  <c:v>0.99837925445705022</c:v>
                </c:pt>
                <c:pt idx="488">
                  <c:v>0.99675850891410045</c:v>
                </c:pt>
                <c:pt idx="489">
                  <c:v>1</c:v>
                </c:pt>
                <c:pt idx="490">
                  <c:v>1</c:v>
                </c:pt>
                <c:pt idx="491">
                  <c:v>1</c:v>
                </c:pt>
                <c:pt idx="492">
                  <c:v>1</c:v>
                </c:pt>
                <c:pt idx="493">
                  <c:v>1</c:v>
                </c:pt>
                <c:pt idx="494">
                  <c:v>1</c:v>
                </c:pt>
                <c:pt idx="495">
                  <c:v>1</c:v>
                </c:pt>
                <c:pt idx="496">
                  <c:v>0.97730956239870337</c:v>
                </c:pt>
                <c:pt idx="497">
                  <c:v>1</c:v>
                </c:pt>
                <c:pt idx="498">
                  <c:v>1</c:v>
                </c:pt>
                <c:pt idx="499">
                  <c:v>1</c:v>
                </c:pt>
                <c:pt idx="500">
                  <c:v>0.99837925445705022</c:v>
                </c:pt>
                <c:pt idx="501">
                  <c:v>0.99837925445705022</c:v>
                </c:pt>
                <c:pt idx="502">
                  <c:v>1</c:v>
                </c:pt>
                <c:pt idx="503">
                  <c:v>0.99837925445705022</c:v>
                </c:pt>
                <c:pt idx="504">
                  <c:v>0.98379254457050247</c:v>
                </c:pt>
                <c:pt idx="505">
                  <c:v>0.99837925445705022</c:v>
                </c:pt>
                <c:pt idx="506">
                  <c:v>1</c:v>
                </c:pt>
                <c:pt idx="507">
                  <c:v>1</c:v>
                </c:pt>
                <c:pt idx="508">
                  <c:v>1</c:v>
                </c:pt>
                <c:pt idx="509">
                  <c:v>0.99351701782820101</c:v>
                </c:pt>
                <c:pt idx="510">
                  <c:v>1</c:v>
                </c:pt>
                <c:pt idx="511">
                  <c:v>0.99837925445705022</c:v>
                </c:pt>
                <c:pt idx="512">
                  <c:v>0.99351701782820101</c:v>
                </c:pt>
                <c:pt idx="513">
                  <c:v>1</c:v>
                </c:pt>
                <c:pt idx="514">
                  <c:v>0.99351701782820101</c:v>
                </c:pt>
                <c:pt idx="515">
                  <c:v>1</c:v>
                </c:pt>
                <c:pt idx="516">
                  <c:v>1</c:v>
                </c:pt>
                <c:pt idx="517">
                  <c:v>1</c:v>
                </c:pt>
                <c:pt idx="518">
                  <c:v>1</c:v>
                </c:pt>
                <c:pt idx="519">
                  <c:v>1</c:v>
                </c:pt>
                <c:pt idx="520">
                  <c:v>0.99837925445705022</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0.99351701782820101</c:v>
                </c:pt>
                <c:pt idx="540">
                  <c:v>0.99675850891410045</c:v>
                </c:pt>
                <c:pt idx="541">
                  <c:v>1</c:v>
                </c:pt>
                <c:pt idx="542">
                  <c:v>0.99837925445705022</c:v>
                </c:pt>
                <c:pt idx="543">
                  <c:v>0.99675850891410045</c:v>
                </c:pt>
                <c:pt idx="544">
                  <c:v>1</c:v>
                </c:pt>
                <c:pt idx="545">
                  <c:v>0.99837925445705022</c:v>
                </c:pt>
                <c:pt idx="546">
                  <c:v>1</c:v>
                </c:pt>
                <c:pt idx="547">
                  <c:v>1</c:v>
                </c:pt>
                <c:pt idx="548">
                  <c:v>0.99675850891410045</c:v>
                </c:pt>
                <c:pt idx="549">
                  <c:v>0.99837925445705022</c:v>
                </c:pt>
                <c:pt idx="550">
                  <c:v>1</c:v>
                </c:pt>
                <c:pt idx="551">
                  <c:v>1</c:v>
                </c:pt>
                <c:pt idx="552">
                  <c:v>0.99675850891410045</c:v>
                </c:pt>
                <c:pt idx="553">
                  <c:v>0.99513776337115067</c:v>
                </c:pt>
                <c:pt idx="554">
                  <c:v>1</c:v>
                </c:pt>
                <c:pt idx="555">
                  <c:v>1</c:v>
                </c:pt>
                <c:pt idx="556">
                  <c:v>1</c:v>
                </c:pt>
                <c:pt idx="557">
                  <c:v>0.99351701782820101</c:v>
                </c:pt>
                <c:pt idx="558">
                  <c:v>1</c:v>
                </c:pt>
                <c:pt idx="559">
                  <c:v>1</c:v>
                </c:pt>
                <c:pt idx="560">
                  <c:v>1</c:v>
                </c:pt>
                <c:pt idx="561">
                  <c:v>0.99189627228525123</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0.99675850891410045</c:v>
                </c:pt>
                <c:pt idx="587">
                  <c:v>1</c:v>
                </c:pt>
                <c:pt idx="588">
                  <c:v>1</c:v>
                </c:pt>
                <c:pt idx="589">
                  <c:v>0.98865478119935168</c:v>
                </c:pt>
                <c:pt idx="590">
                  <c:v>1</c:v>
                </c:pt>
                <c:pt idx="591">
                  <c:v>0.98865478119935168</c:v>
                </c:pt>
                <c:pt idx="592">
                  <c:v>1</c:v>
                </c:pt>
                <c:pt idx="593">
                  <c:v>1</c:v>
                </c:pt>
                <c:pt idx="594">
                  <c:v>1</c:v>
                </c:pt>
                <c:pt idx="595">
                  <c:v>0.98865478119935168</c:v>
                </c:pt>
                <c:pt idx="596">
                  <c:v>0.99513776337115067</c:v>
                </c:pt>
                <c:pt idx="597">
                  <c:v>1</c:v>
                </c:pt>
                <c:pt idx="598">
                  <c:v>1</c:v>
                </c:pt>
                <c:pt idx="599">
                  <c:v>1</c:v>
                </c:pt>
                <c:pt idx="600">
                  <c:v>0.97568881685575359</c:v>
                </c:pt>
                <c:pt idx="601">
                  <c:v>1</c:v>
                </c:pt>
                <c:pt idx="602">
                  <c:v>1</c:v>
                </c:pt>
                <c:pt idx="603">
                  <c:v>1</c:v>
                </c:pt>
                <c:pt idx="604">
                  <c:v>1</c:v>
                </c:pt>
                <c:pt idx="605">
                  <c:v>1</c:v>
                </c:pt>
                <c:pt idx="606">
                  <c:v>1</c:v>
                </c:pt>
                <c:pt idx="607">
                  <c:v>1</c:v>
                </c:pt>
                <c:pt idx="608">
                  <c:v>1</c:v>
                </c:pt>
                <c:pt idx="609">
                  <c:v>1</c:v>
                </c:pt>
                <c:pt idx="610">
                  <c:v>1</c:v>
                </c:pt>
                <c:pt idx="611">
                  <c:v>0.99189627228525123</c:v>
                </c:pt>
                <c:pt idx="612">
                  <c:v>1</c:v>
                </c:pt>
                <c:pt idx="613">
                  <c:v>0.98379254457050247</c:v>
                </c:pt>
                <c:pt idx="614">
                  <c:v>0.98541329011345213</c:v>
                </c:pt>
                <c:pt idx="615">
                  <c:v>0.99675850891410045</c:v>
                </c:pt>
                <c:pt idx="616">
                  <c:v>0.99513776337115067</c:v>
                </c:pt>
                <c:pt idx="617">
                  <c:v>1</c:v>
                </c:pt>
                <c:pt idx="618">
                  <c:v>1</c:v>
                </c:pt>
                <c:pt idx="619">
                  <c:v>1</c:v>
                </c:pt>
                <c:pt idx="620">
                  <c:v>0.99675850891410045</c:v>
                </c:pt>
                <c:pt idx="621">
                  <c:v>1</c:v>
                </c:pt>
                <c:pt idx="622">
                  <c:v>1</c:v>
                </c:pt>
                <c:pt idx="623">
                  <c:v>1</c:v>
                </c:pt>
                <c:pt idx="624">
                  <c:v>1</c:v>
                </c:pt>
                <c:pt idx="625">
                  <c:v>1</c:v>
                </c:pt>
                <c:pt idx="626">
                  <c:v>1</c:v>
                </c:pt>
                <c:pt idx="627">
                  <c:v>1</c:v>
                </c:pt>
                <c:pt idx="628">
                  <c:v>0.97244732576985415</c:v>
                </c:pt>
                <c:pt idx="629">
                  <c:v>1</c:v>
                </c:pt>
                <c:pt idx="630">
                  <c:v>1</c:v>
                </c:pt>
                <c:pt idx="631">
                  <c:v>0.99675850891410045</c:v>
                </c:pt>
                <c:pt idx="632">
                  <c:v>1</c:v>
                </c:pt>
                <c:pt idx="633">
                  <c:v>1</c:v>
                </c:pt>
                <c:pt idx="634">
                  <c:v>0.99675850891410045</c:v>
                </c:pt>
                <c:pt idx="635">
                  <c:v>1</c:v>
                </c:pt>
                <c:pt idx="636">
                  <c:v>1</c:v>
                </c:pt>
                <c:pt idx="637">
                  <c:v>0.99675850891410045</c:v>
                </c:pt>
                <c:pt idx="638">
                  <c:v>0.99675850891410045</c:v>
                </c:pt>
                <c:pt idx="639">
                  <c:v>0.99513776337115067</c:v>
                </c:pt>
                <c:pt idx="640">
                  <c:v>0.99675850891410045</c:v>
                </c:pt>
                <c:pt idx="641">
                  <c:v>1</c:v>
                </c:pt>
                <c:pt idx="642">
                  <c:v>1</c:v>
                </c:pt>
                <c:pt idx="643">
                  <c:v>1</c:v>
                </c:pt>
                <c:pt idx="644">
                  <c:v>0.99513776337115067</c:v>
                </c:pt>
                <c:pt idx="645">
                  <c:v>0.97244732576985415</c:v>
                </c:pt>
                <c:pt idx="646">
                  <c:v>1</c:v>
                </c:pt>
                <c:pt idx="647">
                  <c:v>1</c:v>
                </c:pt>
                <c:pt idx="648">
                  <c:v>1</c:v>
                </c:pt>
                <c:pt idx="649">
                  <c:v>0.99513776337115067</c:v>
                </c:pt>
                <c:pt idx="650">
                  <c:v>0.98865478119935168</c:v>
                </c:pt>
                <c:pt idx="651">
                  <c:v>0.97244732576985415</c:v>
                </c:pt>
                <c:pt idx="652">
                  <c:v>0.99513776337115067</c:v>
                </c:pt>
                <c:pt idx="653">
                  <c:v>1</c:v>
                </c:pt>
                <c:pt idx="654">
                  <c:v>1</c:v>
                </c:pt>
                <c:pt idx="655">
                  <c:v>0.99189627228525123</c:v>
                </c:pt>
                <c:pt idx="656">
                  <c:v>0.99513776337115067</c:v>
                </c:pt>
                <c:pt idx="657">
                  <c:v>1</c:v>
                </c:pt>
                <c:pt idx="658">
                  <c:v>0.99675850891410045</c:v>
                </c:pt>
                <c:pt idx="659">
                  <c:v>1</c:v>
                </c:pt>
                <c:pt idx="660">
                  <c:v>1</c:v>
                </c:pt>
                <c:pt idx="661">
                  <c:v>1</c:v>
                </c:pt>
                <c:pt idx="662">
                  <c:v>0.99675850891410045</c:v>
                </c:pt>
                <c:pt idx="663">
                  <c:v>0.99513776337115067</c:v>
                </c:pt>
                <c:pt idx="664">
                  <c:v>0.99675850891410045</c:v>
                </c:pt>
                <c:pt idx="665">
                  <c:v>0.99513776337115067</c:v>
                </c:pt>
                <c:pt idx="666">
                  <c:v>0.97244732576985415</c:v>
                </c:pt>
                <c:pt idx="667">
                  <c:v>0.99513776337115067</c:v>
                </c:pt>
                <c:pt idx="668">
                  <c:v>0.97244732576985415</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0.99675850891410045</c:v>
                </c:pt>
                <c:pt idx="691">
                  <c:v>1</c:v>
                </c:pt>
                <c:pt idx="692">
                  <c:v>1</c:v>
                </c:pt>
                <c:pt idx="693">
                  <c:v>1</c:v>
                </c:pt>
                <c:pt idx="694">
                  <c:v>1</c:v>
                </c:pt>
                <c:pt idx="695">
                  <c:v>1</c:v>
                </c:pt>
                <c:pt idx="696">
                  <c:v>1</c:v>
                </c:pt>
                <c:pt idx="697">
                  <c:v>0.99675850891410045</c:v>
                </c:pt>
                <c:pt idx="698">
                  <c:v>0.99675850891410045</c:v>
                </c:pt>
                <c:pt idx="699">
                  <c:v>1</c:v>
                </c:pt>
                <c:pt idx="700">
                  <c:v>1</c:v>
                </c:pt>
                <c:pt idx="701">
                  <c:v>1</c:v>
                </c:pt>
                <c:pt idx="702">
                  <c:v>0.99675850891410045</c:v>
                </c:pt>
                <c:pt idx="703">
                  <c:v>1</c:v>
                </c:pt>
                <c:pt idx="704">
                  <c:v>0.99513776337115067</c:v>
                </c:pt>
                <c:pt idx="705">
                  <c:v>1</c:v>
                </c:pt>
                <c:pt idx="706">
                  <c:v>1</c:v>
                </c:pt>
                <c:pt idx="707">
                  <c:v>0.99513776337115067</c:v>
                </c:pt>
                <c:pt idx="708">
                  <c:v>0.98865478119935168</c:v>
                </c:pt>
                <c:pt idx="709">
                  <c:v>1</c:v>
                </c:pt>
                <c:pt idx="710">
                  <c:v>1</c:v>
                </c:pt>
                <c:pt idx="711">
                  <c:v>1</c:v>
                </c:pt>
                <c:pt idx="712">
                  <c:v>1</c:v>
                </c:pt>
                <c:pt idx="713">
                  <c:v>1</c:v>
                </c:pt>
                <c:pt idx="714">
                  <c:v>1</c:v>
                </c:pt>
                <c:pt idx="715">
                  <c:v>0.99189627228525123</c:v>
                </c:pt>
                <c:pt idx="716">
                  <c:v>1</c:v>
                </c:pt>
                <c:pt idx="717">
                  <c:v>0.98865478119935168</c:v>
                </c:pt>
                <c:pt idx="718">
                  <c:v>0.99513776337115067</c:v>
                </c:pt>
                <c:pt idx="719">
                  <c:v>0.98865478119935168</c:v>
                </c:pt>
                <c:pt idx="720">
                  <c:v>1</c:v>
                </c:pt>
                <c:pt idx="721">
                  <c:v>1</c:v>
                </c:pt>
                <c:pt idx="722">
                  <c:v>1</c:v>
                </c:pt>
                <c:pt idx="723">
                  <c:v>1</c:v>
                </c:pt>
                <c:pt idx="724">
                  <c:v>1</c:v>
                </c:pt>
                <c:pt idx="725">
                  <c:v>1</c:v>
                </c:pt>
                <c:pt idx="726">
                  <c:v>0.98865478119935168</c:v>
                </c:pt>
                <c:pt idx="727">
                  <c:v>1</c:v>
                </c:pt>
                <c:pt idx="728">
                  <c:v>1</c:v>
                </c:pt>
                <c:pt idx="729">
                  <c:v>0.99513776337115067</c:v>
                </c:pt>
                <c:pt idx="730">
                  <c:v>0.98865478119935168</c:v>
                </c:pt>
                <c:pt idx="731">
                  <c:v>1</c:v>
                </c:pt>
                <c:pt idx="732">
                  <c:v>1</c:v>
                </c:pt>
                <c:pt idx="733">
                  <c:v>1</c:v>
                </c:pt>
                <c:pt idx="734">
                  <c:v>1</c:v>
                </c:pt>
                <c:pt idx="735">
                  <c:v>1</c:v>
                </c:pt>
                <c:pt idx="736">
                  <c:v>0.98865478119935168</c:v>
                </c:pt>
                <c:pt idx="737">
                  <c:v>1</c:v>
                </c:pt>
                <c:pt idx="738">
                  <c:v>1</c:v>
                </c:pt>
                <c:pt idx="739">
                  <c:v>1</c:v>
                </c:pt>
                <c:pt idx="740">
                  <c:v>0.99351701782820101</c:v>
                </c:pt>
                <c:pt idx="741">
                  <c:v>1</c:v>
                </c:pt>
                <c:pt idx="742">
                  <c:v>1</c:v>
                </c:pt>
                <c:pt idx="743">
                  <c:v>0.99513776337115067</c:v>
                </c:pt>
                <c:pt idx="744">
                  <c:v>1</c:v>
                </c:pt>
                <c:pt idx="745">
                  <c:v>1</c:v>
                </c:pt>
                <c:pt idx="746">
                  <c:v>1</c:v>
                </c:pt>
                <c:pt idx="747">
                  <c:v>0.99189627228525123</c:v>
                </c:pt>
                <c:pt idx="748">
                  <c:v>1</c:v>
                </c:pt>
                <c:pt idx="749">
                  <c:v>1</c:v>
                </c:pt>
                <c:pt idx="750">
                  <c:v>1</c:v>
                </c:pt>
                <c:pt idx="751">
                  <c:v>1</c:v>
                </c:pt>
                <c:pt idx="752">
                  <c:v>0.99189627228525123</c:v>
                </c:pt>
                <c:pt idx="753">
                  <c:v>0.99675850891410045</c:v>
                </c:pt>
                <c:pt idx="754">
                  <c:v>0.99351701782820101</c:v>
                </c:pt>
                <c:pt idx="755">
                  <c:v>0.99351701782820101</c:v>
                </c:pt>
                <c:pt idx="756">
                  <c:v>1</c:v>
                </c:pt>
                <c:pt idx="757">
                  <c:v>0.99351701782820101</c:v>
                </c:pt>
                <c:pt idx="758">
                  <c:v>0.99513776337115067</c:v>
                </c:pt>
                <c:pt idx="759">
                  <c:v>0.99027552674230146</c:v>
                </c:pt>
                <c:pt idx="760">
                  <c:v>1</c:v>
                </c:pt>
                <c:pt idx="761">
                  <c:v>0.99837925445705022</c:v>
                </c:pt>
                <c:pt idx="762">
                  <c:v>1</c:v>
                </c:pt>
                <c:pt idx="763">
                  <c:v>1</c:v>
                </c:pt>
                <c:pt idx="764">
                  <c:v>1</c:v>
                </c:pt>
                <c:pt idx="765">
                  <c:v>0.99837925445705022</c:v>
                </c:pt>
                <c:pt idx="766">
                  <c:v>0.99027552674230146</c:v>
                </c:pt>
                <c:pt idx="767">
                  <c:v>0.99513776337115067</c:v>
                </c:pt>
                <c:pt idx="768">
                  <c:v>0.99837925445705022</c:v>
                </c:pt>
                <c:pt idx="769">
                  <c:v>1</c:v>
                </c:pt>
                <c:pt idx="770">
                  <c:v>0.99351701782820101</c:v>
                </c:pt>
                <c:pt idx="771">
                  <c:v>1</c:v>
                </c:pt>
                <c:pt idx="772">
                  <c:v>1</c:v>
                </c:pt>
                <c:pt idx="773">
                  <c:v>0.99675850891410045</c:v>
                </c:pt>
                <c:pt idx="774">
                  <c:v>0.99837925445705022</c:v>
                </c:pt>
                <c:pt idx="775">
                  <c:v>1</c:v>
                </c:pt>
                <c:pt idx="776">
                  <c:v>1</c:v>
                </c:pt>
                <c:pt idx="777">
                  <c:v>0.99027552674230146</c:v>
                </c:pt>
                <c:pt idx="778">
                  <c:v>0.99837925445705022</c:v>
                </c:pt>
                <c:pt idx="779">
                  <c:v>1</c:v>
                </c:pt>
                <c:pt idx="780">
                  <c:v>1</c:v>
                </c:pt>
                <c:pt idx="781">
                  <c:v>1</c:v>
                </c:pt>
                <c:pt idx="782">
                  <c:v>0.98541329011345213</c:v>
                </c:pt>
                <c:pt idx="783">
                  <c:v>1</c:v>
                </c:pt>
                <c:pt idx="784">
                  <c:v>0.98379254457050247</c:v>
                </c:pt>
                <c:pt idx="785">
                  <c:v>1</c:v>
                </c:pt>
                <c:pt idx="786">
                  <c:v>0.98541329011345213</c:v>
                </c:pt>
                <c:pt idx="787">
                  <c:v>1</c:v>
                </c:pt>
                <c:pt idx="788">
                  <c:v>1</c:v>
                </c:pt>
                <c:pt idx="789">
                  <c:v>0.96596434359805505</c:v>
                </c:pt>
                <c:pt idx="790">
                  <c:v>0.99027552674230146</c:v>
                </c:pt>
                <c:pt idx="791">
                  <c:v>1</c:v>
                </c:pt>
                <c:pt idx="792">
                  <c:v>0.99027552674230146</c:v>
                </c:pt>
                <c:pt idx="793">
                  <c:v>1</c:v>
                </c:pt>
                <c:pt idx="794">
                  <c:v>1</c:v>
                </c:pt>
                <c:pt idx="795">
                  <c:v>0.99027552674230146</c:v>
                </c:pt>
                <c:pt idx="796">
                  <c:v>1</c:v>
                </c:pt>
                <c:pt idx="797">
                  <c:v>0.99837925445705022</c:v>
                </c:pt>
                <c:pt idx="798">
                  <c:v>1</c:v>
                </c:pt>
                <c:pt idx="799">
                  <c:v>0.99027552674230146</c:v>
                </c:pt>
                <c:pt idx="800">
                  <c:v>1</c:v>
                </c:pt>
                <c:pt idx="801">
                  <c:v>0.98217179902755269</c:v>
                </c:pt>
                <c:pt idx="802">
                  <c:v>1</c:v>
                </c:pt>
                <c:pt idx="803">
                  <c:v>0.99027552674230146</c:v>
                </c:pt>
                <c:pt idx="804">
                  <c:v>0.98217179902755269</c:v>
                </c:pt>
                <c:pt idx="805">
                  <c:v>1</c:v>
                </c:pt>
                <c:pt idx="806">
                  <c:v>1</c:v>
                </c:pt>
                <c:pt idx="807">
                  <c:v>0.98703403565640191</c:v>
                </c:pt>
                <c:pt idx="808">
                  <c:v>0.99837925445705022</c:v>
                </c:pt>
                <c:pt idx="809">
                  <c:v>0.99837925445705022</c:v>
                </c:pt>
                <c:pt idx="810">
                  <c:v>1</c:v>
                </c:pt>
                <c:pt idx="811">
                  <c:v>1</c:v>
                </c:pt>
                <c:pt idx="812">
                  <c:v>1</c:v>
                </c:pt>
                <c:pt idx="813">
                  <c:v>1</c:v>
                </c:pt>
                <c:pt idx="814">
                  <c:v>0.99189627228525123</c:v>
                </c:pt>
                <c:pt idx="815">
                  <c:v>0.98379254457050247</c:v>
                </c:pt>
                <c:pt idx="816">
                  <c:v>1</c:v>
                </c:pt>
                <c:pt idx="817">
                  <c:v>0.99027552674230146</c:v>
                </c:pt>
                <c:pt idx="818">
                  <c:v>0.99675850891410045</c:v>
                </c:pt>
                <c:pt idx="819">
                  <c:v>0.99189627228525123</c:v>
                </c:pt>
                <c:pt idx="820">
                  <c:v>0.98379254457050247</c:v>
                </c:pt>
                <c:pt idx="821">
                  <c:v>0.98379254457050247</c:v>
                </c:pt>
                <c:pt idx="822">
                  <c:v>0.97568881685575359</c:v>
                </c:pt>
                <c:pt idx="823">
                  <c:v>1</c:v>
                </c:pt>
                <c:pt idx="824">
                  <c:v>0.99027552674230146</c:v>
                </c:pt>
                <c:pt idx="825">
                  <c:v>1</c:v>
                </c:pt>
                <c:pt idx="826">
                  <c:v>1</c:v>
                </c:pt>
                <c:pt idx="827">
                  <c:v>0.99837925445705022</c:v>
                </c:pt>
                <c:pt idx="828">
                  <c:v>0.99027552674230146</c:v>
                </c:pt>
                <c:pt idx="829">
                  <c:v>0.99027552674230146</c:v>
                </c:pt>
                <c:pt idx="830">
                  <c:v>1</c:v>
                </c:pt>
                <c:pt idx="831">
                  <c:v>1</c:v>
                </c:pt>
                <c:pt idx="832">
                  <c:v>0.99027552674230146</c:v>
                </c:pt>
                <c:pt idx="833">
                  <c:v>0.99513776337115067</c:v>
                </c:pt>
                <c:pt idx="834">
                  <c:v>1</c:v>
                </c:pt>
                <c:pt idx="835">
                  <c:v>0.99837925445705022</c:v>
                </c:pt>
                <c:pt idx="836">
                  <c:v>1</c:v>
                </c:pt>
                <c:pt idx="837">
                  <c:v>0.99837925445705022</c:v>
                </c:pt>
                <c:pt idx="838">
                  <c:v>0.99027552674230146</c:v>
                </c:pt>
                <c:pt idx="839">
                  <c:v>0.99837925445705022</c:v>
                </c:pt>
                <c:pt idx="840">
                  <c:v>0.99837925445705022</c:v>
                </c:pt>
                <c:pt idx="841">
                  <c:v>1</c:v>
                </c:pt>
                <c:pt idx="842">
                  <c:v>1</c:v>
                </c:pt>
                <c:pt idx="843">
                  <c:v>0.99027552674230146</c:v>
                </c:pt>
                <c:pt idx="844">
                  <c:v>1</c:v>
                </c:pt>
                <c:pt idx="845">
                  <c:v>0.99837925445705022</c:v>
                </c:pt>
                <c:pt idx="846">
                  <c:v>1</c:v>
                </c:pt>
                <c:pt idx="847">
                  <c:v>1</c:v>
                </c:pt>
                <c:pt idx="848">
                  <c:v>1</c:v>
                </c:pt>
                <c:pt idx="849">
                  <c:v>1</c:v>
                </c:pt>
                <c:pt idx="850">
                  <c:v>0.97730956239870337</c:v>
                </c:pt>
                <c:pt idx="851">
                  <c:v>0.99837925445705022</c:v>
                </c:pt>
                <c:pt idx="852">
                  <c:v>0.99513776337115067</c:v>
                </c:pt>
                <c:pt idx="853">
                  <c:v>0.98541329011345213</c:v>
                </c:pt>
                <c:pt idx="854">
                  <c:v>0.98541329011345213</c:v>
                </c:pt>
                <c:pt idx="855">
                  <c:v>0.99027552674230146</c:v>
                </c:pt>
                <c:pt idx="856">
                  <c:v>0.99837925445705022</c:v>
                </c:pt>
                <c:pt idx="857">
                  <c:v>0.99837925445705022</c:v>
                </c:pt>
                <c:pt idx="858">
                  <c:v>0.98541329011345213</c:v>
                </c:pt>
                <c:pt idx="859">
                  <c:v>0.99513776337115067</c:v>
                </c:pt>
                <c:pt idx="860">
                  <c:v>0.99351701782820101</c:v>
                </c:pt>
                <c:pt idx="861">
                  <c:v>0.98865478119935168</c:v>
                </c:pt>
                <c:pt idx="862">
                  <c:v>0.99675850891410045</c:v>
                </c:pt>
                <c:pt idx="863">
                  <c:v>0.97893030794165314</c:v>
                </c:pt>
                <c:pt idx="864">
                  <c:v>0.99351701782820101</c:v>
                </c:pt>
                <c:pt idx="865">
                  <c:v>1</c:v>
                </c:pt>
                <c:pt idx="866">
                  <c:v>1</c:v>
                </c:pt>
                <c:pt idx="867">
                  <c:v>1</c:v>
                </c:pt>
                <c:pt idx="868">
                  <c:v>0.99351701782820101</c:v>
                </c:pt>
                <c:pt idx="869">
                  <c:v>1</c:v>
                </c:pt>
                <c:pt idx="870">
                  <c:v>1</c:v>
                </c:pt>
                <c:pt idx="871">
                  <c:v>1</c:v>
                </c:pt>
                <c:pt idx="872">
                  <c:v>0.97893030794165314</c:v>
                </c:pt>
                <c:pt idx="873">
                  <c:v>0.98055105348460292</c:v>
                </c:pt>
                <c:pt idx="874">
                  <c:v>1</c:v>
                </c:pt>
                <c:pt idx="875">
                  <c:v>1</c:v>
                </c:pt>
                <c:pt idx="876">
                  <c:v>0.98055105348460292</c:v>
                </c:pt>
                <c:pt idx="877">
                  <c:v>0.97082658022690438</c:v>
                </c:pt>
                <c:pt idx="878">
                  <c:v>1</c:v>
                </c:pt>
                <c:pt idx="879">
                  <c:v>1</c:v>
                </c:pt>
                <c:pt idx="880">
                  <c:v>0.99513776337115067</c:v>
                </c:pt>
                <c:pt idx="881">
                  <c:v>0.99513776337115067</c:v>
                </c:pt>
                <c:pt idx="882">
                  <c:v>1</c:v>
                </c:pt>
                <c:pt idx="883">
                  <c:v>0.99351701782820101</c:v>
                </c:pt>
                <c:pt idx="884">
                  <c:v>1</c:v>
                </c:pt>
                <c:pt idx="885">
                  <c:v>0.99027552674230146</c:v>
                </c:pt>
                <c:pt idx="886">
                  <c:v>1</c:v>
                </c:pt>
                <c:pt idx="887">
                  <c:v>0.98865478119935168</c:v>
                </c:pt>
                <c:pt idx="888">
                  <c:v>0.99513776337115067</c:v>
                </c:pt>
                <c:pt idx="889">
                  <c:v>1</c:v>
                </c:pt>
                <c:pt idx="890">
                  <c:v>0.99027552674230146</c:v>
                </c:pt>
                <c:pt idx="891">
                  <c:v>1</c:v>
                </c:pt>
                <c:pt idx="892">
                  <c:v>0.98703403565640191</c:v>
                </c:pt>
                <c:pt idx="893">
                  <c:v>0.98865478119935168</c:v>
                </c:pt>
                <c:pt idx="894">
                  <c:v>0.99513776337115067</c:v>
                </c:pt>
                <c:pt idx="895">
                  <c:v>1</c:v>
                </c:pt>
                <c:pt idx="896">
                  <c:v>0.99027552674230146</c:v>
                </c:pt>
                <c:pt idx="897">
                  <c:v>1</c:v>
                </c:pt>
                <c:pt idx="898">
                  <c:v>1</c:v>
                </c:pt>
                <c:pt idx="899">
                  <c:v>1</c:v>
                </c:pt>
                <c:pt idx="900">
                  <c:v>1</c:v>
                </c:pt>
                <c:pt idx="901">
                  <c:v>0.98703403565640191</c:v>
                </c:pt>
                <c:pt idx="902">
                  <c:v>1</c:v>
                </c:pt>
                <c:pt idx="903">
                  <c:v>1</c:v>
                </c:pt>
                <c:pt idx="904">
                  <c:v>0.99513776337115067</c:v>
                </c:pt>
                <c:pt idx="905">
                  <c:v>0.99675850891410045</c:v>
                </c:pt>
                <c:pt idx="906">
                  <c:v>0.95461912479740685</c:v>
                </c:pt>
                <c:pt idx="907">
                  <c:v>1</c:v>
                </c:pt>
                <c:pt idx="908">
                  <c:v>1</c:v>
                </c:pt>
                <c:pt idx="909">
                  <c:v>0.99513776337115067</c:v>
                </c:pt>
                <c:pt idx="910">
                  <c:v>0.99513776337115067</c:v>
                </c:pt>
                <c:pt idx="911">
                  <c:v>0.99513776337115067</c:v>
                </c:pt>
                <c:pt idx="912">
                  <c:v>0.99513776337115067</c:v>
                </c:pt>
                <c:pt idx="913">
                  <c:v>0.95948136142625606</c:v>
                </c:pt>
                <c:pt idx="914">
                  <c:v>1</c:v>
                </c:pt>
                <c:pt idx="915">
                  <c:v>0.99513776337115067</c:v>
                </c:pt>
                <c:pt idx="916">
                  <c:v>1</c:v>
                </c:pt>
                <c:pt idx="917">
                  <c:v>0.99351701782820101</c:v>
                </c:pt>
                <c:pt idx="918">
                  <c:v>0.99513776337115067</c:v>
                </c:pt>
                <c:pt idx="919">
                  <c:v>0.99513776337115067</c:v>
                </c:pt>
                <c:pt idx="920">
                  <c:v>1</c:v>
                </c:pt>
                <c:pt idx="921">
                  <c:v>1</c:v>
                </c:pt>
                <c:pt idx="922">
                  <c:v>1</c:v>
                </c:pt>
                <c:pt idx="923">
                  <c:v>1</c:v>
                </c:pt>
                <c:pt idx="924">
                  <c:v>1</c:v>
                </c:pt>
                <c:pt idx="925">
                  <c:v>1</c:v>
                </c:pt>
                <c:pt idx="926">
                  <c:v>0.99513776337115067</c:v>
                </c:pt>
                <c:pt idx="927">
                  <c:v>1</c:v>
                </c:pt>
                <c:pt idx="928">
                  <c:v>1</c:v>
                </c:pt>
                <c:pt idx="929">
                  <c:v>0.99675850891410045</c:v>
                </c:pt>
                <c:pt idx="930">
                  <c:v>0.99675850891410045</c:v>
                </c:pt>
                <c:pt idx="931">
                  <c:v>0.99675850891410045</c:v>
                </c:pt>
                <c:pt idx="932">
                  <c:v>1</c:v>
                </c:pt>
                <c:pt idx="933">
                  <c:v>0.99513776337115067</c:v>
                </c:pt>
                <c:pt idx="934">
                  <c:v>0.99351701782820101</c:v>
                </c:pt>
                <c:pt idx="935">
                  <c:v>1</c:v>
                </c:pt>
                <c:pt idx="936">
                  <c:v>1</c:v>
                </c:pt>
                <c:pt idx="937">
                  <c:v>0.99027552674230146</c:v>
                </c:pt>
                <c:pt idx="938">
                  <c:v>0.99027552674230146</c:v>
                </c:pt>
                <c:pt idx="939">
                  <c:v>1</c:v>
                </c:pt>
                <c:pt idx="940">
                  <c:v>0.99675850891410045</c:v>
                </c:pt>
                <c:pt idx="941">
                  <c:v>0.98541329011345213</c:v>
                </c:pt>
                <c:pt idx="942">
                  <c:v>0.98541329011345213</c:v>
                </c:pt>
                <c:pt idx="943">
                  <c:v>0.98865478119935168</c:v>
                </c:pt>
                <c:pt idx="944">
                  <c:v>0.99675850891410045</c:v>
                </c:pt>
                <c:pt idx="945">
                  <c:v>1</c:v>
                </c:pt>
                <c:pt idx="946">
                  <c:v>0.98541329011345213</c:v>
                </c:pt>
                <c:pt idx="947">
                  <c:v>0.99675850891410045</c:v>
                </c:pt>
                <c:pt idx="948">
                  <c:v>0.98541329011345213</c:v>
                </c:pt>
                <c:pt idx="949">
                  <c:v>0.99189627228525123</c:v>
                </c:pt>
                <c:pt idx="950">
                  <c:v>0.99027552674230146</c:v>
                </c:pt>
                <c:pt idx="951">
                  <c:v>1</c:v>
                </c:pt>
                <c:pt idx="952">
                  <c:v>0.98865478119935168</c:v>
                </c:pt>
                <c:pt idx="953">
                  <c:v>0.98703403565640191</c:v>
                </c:pt>
                <c:pt idx="954">
                  <c:v>1</c:v>
                </c:pt>
                <c:pt idx="955">
                  <c:v>0.98865478119935168</c:v>
                </c:pt>
                <c:pt idx="956">
                  <c:v>0.97730956239870337</c:v>
                </c:pt>
                <c:pt idx="957">
                  <c:v>0.99351701782820101</c:v>
                </c:pt>
                <c:pt idx="958">
                  <c:v>0.98379254457050247</c:v>
                </c:pt>
                <c:pt idx="959">
                  <c:v>0.98379254457050247</c:v>
                </c:pt>
                <c:pt idx="960">
                  <c:v>1</c:v>
                </c:pt>
                <c:pt idx="961">
                  <c:v>1</c:v>
                </c:pt>
                <c:pt idx="962">
                  <c:v>1</c:v>
                </c:pt>
                <c:pt idx="963">
                  <c:v>1</c:v>
                </c:pt>
                <c:pt idx="964">
                  <c:v>1</c:v>
                </c:pt>
                <c:pt idx="965">
                  <c:v>0.99351701782820101</c:v>
                </c:pt>
                <c:pt idx="966">
                  <c:v>1</c:v>
                </c:pt>
                <c:pt idx="967">
                  <c:v>0.99189627228525123</c:v>
                </c:pt>
                <c:pt idx="968">
                  <c:v>0.99351701782820101</c:v>
                </c:pt>
                <c:pt idx="969">
                  <c:v>0.99189627228525123</c:v>
                </c:pt>
                <c:pt idx="970">
                  <c:v>0.99351701782820101</c:v>
                </c:pt>
                <c:pt idx="971">
                  <c:v>0.99351701782820101</c:v>
                </c:pt>
                <c:pt idx="972">
                  <c:v>0.99189627228525123</c:v>
                </c:pt>
                <c:pt idx="973">
                  <c:v>0.98703403565640191</c:v>
                </c:pt>
                <c:pt idx="974">
                  <c:v>0.99351701782820101</c:v>
                </c:pt>
                <c:pt idx="975">
                  <c:v>1</c:v>
                </c:pt>
                <c:pt idx="976">
                  <c:v>0.98703403565640191</c:v>
                </c:pt>
                <c:pt idx="977">
                  <c:v>0.98703403565640191</c:v>
                </c:pt>
                <c:pt idx="978">
                  <c:v>1</c:v>
                </c:pt>
                <c:pt idx="979">
                  <c:v>0.99351701782820101</c:v>
                </c:pt>
                <c:pt idx="980">
                  <c:v>0.98217179902755269</c:v>
                </c:pt>
                <c:pt idx="981">
                  <c:v>0.98703403565640191</c:v>
                </c:pt>
                <c:pt idx="982">
                  <c:v>1</c:v>
                </c:pt>
                <c:pt idx="983">
                  <c:v>0.98865478119935168</c:v>
                </c:pt>
                <c:pt idx="984">
                  <c:v>1</c:v>
                </c:pt>
                <c:pt idx="985">
                  <c:v>1</c:v>
                </c:pt>
                <c:pt idx="986">
                  <c:v>1</c:v>
                </c:pt>
                <c:pt idx="987">
                  <c:v>1</c:v>
                </c:pt>
                <c:pt idx="988">
                  <c:v>1</c:v>
                </c:pt>
                <c:pt idx="989">
                  <c:v>1</c:v>
                </c:pt>
                <c:pt idx="990">
                  <c:v>1</c:v>
                </c:pt>
                <c:pt idx="991">
                  <c:v>0.99189627228525123</c:v>
                </c:pt>
                <c:pt idx="992">
                  <c:v>0.99351701782820101</c:v>
                </c:pt>
                <c:pt idx="993">
                  <c:v>1</c:v>
                </c:pt>
                <c:pt idx="994">
                  <c:v>1</c:v>
                </c:pt>
                <c:pt idx="995">
                  <c:v>0.98541329011345213</c:v>
                </c:pt>
                <c:pt idx="996">
                  <c:v>1</c:v>
                </c:pt>
                <c:pt idx="997">
                  <c:v>0.99837925445705022</c:v>
                </c:pt>
                <c:pt idx="998">
                  <c:v>1</c:v>
                </c:pt>
                <c:pt idx="999">
                  <c:v>0.99027552674230146</c:v>
                </c:pt>
                <c:pt idx="1000">
                  <c:v>1</c:v>
                </c:pt>
                <c:pt idx="1001">
                  <c:v>0.98865478119935168</c:v>
                </c:pt>
                <c:pt idx="1002">
                  <c:v>1</c:v>
                </c:pt>
                <c:pt idx="1003">
                  <c:v>0.97568881685575359</c:v>
                </c:pt>
                <c:pt idx="1004">
                  <c:v>1</c:v>
                </c:pt>
                <c:pt idx="1005">
                  <c:v>0.99189627228525123</c:v>
                </c:pt>
                <c:pt idx="1006">
                  <c:v>1</c:v>
                </c:pt>
                <c:pt idx="1007">
                  <c:v>1</c:v>
                </c:pt>
                <c:pt idx="1008">
                  <c:v>0.99189627228525123</c:v>
                </c:pt>
                <c:pt idx="1009">
                  <c:v>0.98379254457050247</c:v>
                </c:pt>
                <c:pt idx="1010">
                  <c:v>1</c:v>
                </c:pt>
                <c:pt idx="1011">
                  <c:v>1</c:v>
                </c:pt>
                <c:pt idx="1012">
                  <c:v>0.98541329011345213</c:v>
                </c:pt>
                <c:pt idx="1013">
                  <c:v>1</c:v>
                </c:pt>
                <c:pt idx="1014">
                  <c:v>1</c:v>
                </c:pt>
                <c:pt idx="1015">
                  <c:v>1</c:v>
                </c:pt>
                <c:pt idx="1016">
                  <c:v>1</c:v>
                </c:pt>
                <c:pt idx="1017">
                  <c:v>0.99675850891410045</c:v>
                </c:pt>
                <c:pt idx="1018">
                  <c:v>0.99189627228525123</c:v>
                </c:pt>
                <c:pt idx="1019">
                  <c:v>0.98379254457050247</c:v>
                </c:pt>
                <c:pt idx="1020">
                  <c:v>1</c:v>
                </c:pt>
                <c:pt idx="1021">
                  <c:v>0.97244732576985415</c:v>
                </c:pt>
                <c:pt idx="1022">
                  <c:v>1</c:v>
                </c:pt>
                <c:pt idx="1023">
                  <c:v>1</c:v>
                </c:pt>
                <c:pt idx="1024">
                  <c:v>0.99675850891410045</c:v>
                </c:pt>
                <c:pt idx="1025">
                  <c:v>1</c:v>
                </c:pt>
                <c:pt idx="1026">
                  <c:v>1</c:v>
                </c:pt>
                <c:pt idx="1027">
                  <c:v>0.99189627228525123</c:v>
                </c:pt>
                <c:pt idx="1028">
                  <c:v>1</c:v>
                </c:pt>
                <c:pt idx="1029">
                  <c:v>0.99189627228525123</c:v>
                </c:pt>
                <c:pt idx="1030">
                  <c:v>0.99027552674230146</c:v>
                </c:pt>
                <c:pt idx="1031">
                  <c:v>0.99675850891410045</c:v>
                </c:pt>
                <c:pt idx="1032">
                  <c:v>0.99837925445705022</c:v>
                </c:pt>
                <c:pt idx="1033">
                  <c:v>0.99675850891410045</c:v>
                </c:pt>
                <c:pt idx="1034">
                  <c:v>1</c:v>
                </c:pt>
                <c:pt idx="1035">
                  <c:v>1</c:v>
                </c:pt>
                <c:pt idx="1036">
                  <c:v>0.98865478119935168</c:v>
                </c:pt>
                <c:pt idx="1037">
                  <c:v>1</c:v>
                </c:pt>
                <c:pt idx="1038">
                  <c:v>0.99675850891410045</c:v>
                </c:pt>
                <c:pt idx="1039">
                  <c:v>0.97893030794165314</c:v>
                </c:pt>
                <c:pt idx="1040">
                  <c:v>1</c:v>
                </c:pt>
                <c:pt idx="1041">
                  <c:v>1</c:v>
                </c:pt>
                <c:pt idx="1042">
                  <c:v>0.99351701782820101</c:v>
                </c:pt>
                <c:pt idx="1043">
                  <c:v>1</c:v>
                </c:pt>
                <c:pt idx="1044">
                  <c:v>0.99675850891410045</c:v>
                </c:pt>
                <c:pt idx="1045">
                  <c:v>1</c:v>
                </c:pt>
                <c:pt idx="1046">
                  <c:v>0.98379254457050247</c:v>
                </c:pt>
                <c:pt idx="1047">
                  <c:v>0.99675850891410045</c:v>
                </c:pt>
                <c:pt idx="1048">
                  <c:v>0.98865478119935168</c:v>
                </c:pt>
                <c:pt idx="1049">
                  <c:v>1</c:v>
                </c:pt>
                <c:pt idx="1050">
                  <c:v>1</c:v>
                </c:pt>
                <c:pt idx="1051">
                  <c:v>1</c:v>
                </c:pt>
                <c:pt idx="1052">
                  <c:v>1</c:v>
                </c:pt>
                <c:pt idx="1053">
                  <c:v>1</c:v>
                </c:pt>
                <c:pt idx="1054">
                  <c:v>0.98379254457050247</c:v>
                </c:pt>
                <c:pt idx="1055">
                  <c:v>1</c:v>
                </c:pt>
                <c:pt idx="1056">
                  <c:v>1</c:v>
                </c:pt>
                <c:pt idx="1057">
                  <c:v>0.99189627228525123</c:v>
                </c:pt>
                <c:pt idx="1058">
                  <c:v>0.99675850891410045</c:v>
                </c:pt>
                <c:pt idx="1059">
                  <c:v>0.99675850891410045</c:v>
                </c:pt>
                <c:pt idx="1060">
                  <c:v>0.99513776337115067</c:v>
                </c:pt>
                <c:pt idx="1061">
                  <c:v>0.97244732576985415</c:v>
                </c:pt>
                <c:pt idx="1062">
                  <c:v>1</c:v>
                </c:pt>
                <c:pt idx="1063">
                  <c:v>0.99189627228525123</c:v>
                </c:pt>
                <c:pt idx="1064">
                  <c:v>1</c:v>
                </c:pt>
                <c:pt idx="1065">
                  <c:v>1</c:v>
                </c:pt>
                <c:pt idx="1066">
                  <c:v>0.98865478119935168</c:v>
                </c:pt>
                <c:pt idx="1067">
                  <c:v>1</c:v>
                </c:pt>
                <c:pt idx="1068">
                  <c:v>0.99675850891410045</c:v>
                </c:pt>
                <c:pt idx="1069">
                  <c:v>1</c:v>
                </c:pt>
                <c:pt idx="1070">
                  <c:v>1</c:v>
                </c:pt>
                <c:pt idx="1071">
                  <c:v>1</c:v>
                </c:pt>
                <c:pt idx="1072">
                  <c:v>1</c:v>
                </c:pt>
                <c:pt idx="1073">
                  <c:v>1</c:v>
                </c:pt>
                <c:pt idx="1074">
                  <c:v>1</c:v>
                </c:pt>
                <c:pt idx="1075">
                  <c:v>1</c:v>
                </c:pt>
                <c:pt idx="1076">
                  <c:v>1</c:v>
                </c:pt>
                <c:pt idx="1077">
                  <c:v>1</c:v>
                </c:pt>
                <c:pt idx="1078">
                  <c:v>1</c:v>
                </c:pt>
                <c:pt idx="1079">
                  <c:v>0.99513776337115067</c:v>
                </c:pt>
                <c:pt idx="1080">
                  <c:v>1</c:v>
                </c:pt>
                <c:pt idx="1081">
                  <c:v>1</c:v>
                </c:pt>
                <c:pt idx="1082">
                  <c:v>1</c:v>
                </c:pt>
                <c:pt idx="1083">
                  <c:v>1</c:v>
                </c:pt>
                <c:pt idx="1084">
                  <c:v>1</c:v>
                </c:pt>
                <c:pt idx="1085">
                  <c:v>0.99027552674230146</c:v>
                </c:pt>
                <c:pt idx="1086">
                  <c:v>1</c:v>
                </c:pt>
                <c:pt idx="1087">
                  <c:v>0.98217179902755269</c:v>
                </c:pt>
                <c:pt idx="1088">
                  <c:v>0.99513776337115067</c:v>
                </c:pt>
                <c:pt idx="1089">
                  <c:v>0.96758508914100483</c:v>
                </c:pt>
                <c:pt idx="1090">
                  <c:v>0.99189627228525123</c:v>
                </c:pt>
                <c:pt idx="1091">
                  <c:v>1</c:v>
                </c:pt>
                <c:pt idx="1092">
                  <c:v>1</c:v>
                </c:pt>
                <c:pt idx="1093">
                  <c:v>1</c:v>
                </c:pt>
                <c:pt idx="1094">
                  <c:v>0.99351701782820101</c:v>
                </c:pt>
                <c:pt idx="1095">
                  <c:v>0.99351701782820101</c:v>
                </c:pt>
                <c:pt idx="1096">
                  <c:v>0.99351701782820101</c:v>
                </c:pt>
                <c:pt idx="1097">
                  <c:v>1</c:v>
                </c:pt>
                <c:pt idx="1098">
                  <c:v>0.98379254457050247</c:v>
                </c:pt>
                <c:pt idx="1099">
                  <c:v>0.96758508914100483</c:v>
                </c:pt>
                <c:pt idx="1100">
                  <c:v>0.99675850891410045</c:v>
                </c:pt>
                <c:pt idx="1101">
                  <c:v>1</c:v>
                </c:pt>
                <c:pt idx="1102">
                  <c:v>0.99675850891410045</c:v>
                </c:pt>
                <c:pt idx="1103">
                  <c:v>1</c:v>
                </c:pt>
                <c:pt idx="1104">
                  <c:v>0.96758508914100483</c:v>
                </c:pt>
                <c:pt idx="1105">
                  <c:v>1</c:v>
                </c:pt>
                <c:pt idx="1106">
                  <c:v>0.98865478119935168</c:v>
                </c:pt>
                <c:pt idx="1107">
                  <c:v>0.99351701782820101</c:v>
                </c:pt>
                <c:pt idx="1108">
                  <c:v>1</c:v>
                </c:pt>
                <c:pt idx="1109">
                  <c:v>1</c:v>
                </c:pt>
                <c:pt idx="1110">
                  <c:v>1</c:v>
                </c:pt>
                <c:pt idx="1111">
                  <c:v>0.99675850891410045</c:v>
                </c:pt>
                <c:pt idx="1112">
                  <c:v>0.99513776337115067</c:v>
                </c:pt>
                <c:pt idx="1113">
                  <c:v>1</c:v>
                </c:pt>
                <c:pt idx="1114">
                  <c:v>0.99513776337115067</c:v>
                </c:pt>
                <c:pt idx="1115">
                  <c:v>1</c:v>
                </c:pt>
                <c:pt idx="1116">
                  <c:v>0.99513776337115067</c:v>
                </c:pt>
                <c:pt idx="1117">
                  <c:v>1</c:v>
                </c:pt>
                <c:pt idx="1118">
                  <c:v>1</c:v>
                </c:pt>
                <c:pt idx="1119">
                  <c:v>1</c:v>
                </c:pt>
                <c:pt idx="1120">
                  <c:v>1</c:v>
                </c:pt>
                <c:pt idx="1121">
                  <c:v>0.99351701782820101</c:v>
                </c:pt>
                <c:pt idx="1122">
                  <c:v>1</c:v>
                </c:pt>
                <c:pt idx="1123">
                  <c:v>0.99513776337115067</c:v>
                </c:pt>
                <c:pt idx="1124">
                  <c:v>0.99189627228525123</c:v>
                </c:pt>
                <c:pt idx="1125">
                  <c:v>1</c:v>
                </c:pt>
                <c:pt idx="1126">
                  <c:v>0.99189627228525123</c:v>
                </c:pt>
                <c:pt idx="1127">
                  <c:v>0.98865478119935168</c:v>
                </c:pt>
                <c:pt idx="1128">
                  <c:v>0.99189627228525123</c:v>
                </c:pt>
                <c:pt idx="1129">
                  <c:v>1</c:v>
                </c:pt>
                <c:pt idx="1130">
                  <c:v>1</c:v>
                </c:pt>
                <c:pt idx="1131">
                  <c:v>0.98541329011345213</c:v>
                </c:pt>
                <c:pt idx="1132">
                  <c:v>1</c:v>
                </c:pt>
                <c:pt idx="1133">
                  <c:v>0.99513776337115067</c:v>
                </c:pt>
                <c:pt idx="1134">
                  <c:v>0.98865478119935168</c:v>
                </c:pt>
                <c:pt idx="1135">
                  <c:v>0.99189627228525123</c:v>
                </c:pt>
                <c:pt idx="1136">
                  <c:v>0.99513776337115067</c:v>
                </c:pt>
                <c:pt idx="1137">
                  <c:v>1</c:v>
                </c:pt>
                <c:pt idx="1138">
                  <c:v>1</c:v>
                </c:pt>
                <c:pt idx="1139">
                  <c:v>0.99513776337115067</c:v>
                </c:pt>
                <c:pt idx="1140">
                  <c:v>1</c:v>
                </c:pt>
                <c:pt idx="1141">
                  <c:v>0.98541329011345213</c:v>
                </c:pt>
                <c:pt idx="1142">
                  <c:v>1</c:v>
                </c:pt>
                <c:pt idx="1143">
                  <c:v>1</c:v>
                </c:pt>
                <c:pt idx="1144">
                  <c:v>0.99513776337115067</c:v>
                </c:pt>
                <c:pt idx="1145">
                  <c:v>1</c:v>
                </c:pt>
                <c:pt idx="1146">
                  <c:v>1</c:v>
                </c:pt>
                <c:pt idx="1147">
                  <c:v>1</c:v>
                </c:pt>
                <c:pt idx="1148">
                  <c:v>0.99189627228525123</c:v>
                </c:pt>
                <c:pt idx="1149">
                  <c:v>1</c:v>
                </c:pt>
                <c:pt idx="1150">
                  <c:v>0.97893030794165314</c:v>
                </c:pt>
                <c:pt idx="1151">
                  <c:v>1</c:v>
                </c:pt>
                <c:pt idx="1152">
                  <c:v>0.99513776337115067</c:v>
                </c:pt>
                <c:pt idx="1153">
                  <c:v>0.98865478119935168</c:v>
                </c:pt>
                <c:pt idx="1154">
                  <c:v>0.99513776337115067</c:v>
                </c:pt>
                <c:pt idx="1155">
                  <c:v>1</c:v>
                </c:pt>
                <c:pt idx="1156">
                  <c:v>1</c:v>
                </c:pt>
                <c:pt idx="1157">
                  <c:v>0.99513776337115067</c:v>
                </c:pt>
                <c:pt idx="1158">
                  <c:v>1</c:v>
                </c:pt>
                <c:pt idx="1159">
                  <c:v>0.99027552674230146</c:v>
                </c:pt>
                <c:pt idx="1160">
                  <c:v>1</c:v>
                </c:pt>
                <c:pt idx="1161">
                  <c:v>0.99027552674230146</c:v>
                </c:pt>
                <c:pt idx="1162">
                  <c:v>0.99513776337115067</c:v>
                </c:pt>
                <c:pt idx="1163">
                  <c:v>1</c:v>
                </c:pt>
                <c:pt idx="1164">
                  <c:v>1</c:v>
                </c:pt>
                <c:pt idx="1165">
                  <c:v>0.99837925445705022</c:v>
                </c:pt>
                <c:pt idx="1166">
                  <c:v>1</c:v>
                </c:pt>
                <c:pt idx="1167">
                  <c:v>0.99675850891410045</c:v>
                </c:pt>
                <c:pt idx="1168">
                  <c:v>0.99027552674230146</c:v>
                </c:pt>
                <c:pt idx="1169">
                  <c:v>1</c:v>
                </c:pt>
                <c:pt idx="1170">
                  <c:v>0.99837925445705022</c:v>
                </c:pt>
                <c:pt idx="1171">
                  <c:v>0.99513776337115067</c:v>
                </c:pt>
                <c:pt idx="1172">
                  <c:v>0.96110210696920584</c:v>
                </c:pt>
                <c:pt idx="1173">
                  <c:v>0.99513776337115067</c:v>
                </c:pt>
                <c:pt idx="1174">
                  <c:v>0.99351701782820101</c:v>
                </c:pt>
                <c:pt idx="1175">
                  <c:v>1</c:v>
                </c:pt>
                <c:pt idx="1176">
                  <c:v>0.98379254457050247</c:v>
                </c:pt>
                <c:pt idx="1177">
                  <c:v>1</c:v>
                </c:pt>
                <c:pt idx="1178">
                  <c:v>1</c:v>
                </c:pt>
                <c:pt idx="1179">
                  <c:v>1</c:v>
                </c:pt>
                <c:pt idx="1180">
                  <c:v>0.99513776337115067</c:v>
                </c:pt>
                <c:pt idx="1181">
                  <c:v>1</c:v>
                </c:pt>
                <c:pt idx="1182">
                  <c:v>1</c:v>
                </c:pt>
                <c:pt idx="1183">
                  <c:v>0.99513776337115067</c:v>
                </c:pt>
                <c:pt idx="1184">
                  <c:v>1</c:v>
                </c:pt>
                <c:pt idx="1185">
                  <c:v>1</c:v>
                </c:pt>
                <c:pt idx="1186">
                  <c:v>0.99027552674230146</c:v>
                </c:pt>
                <c:pt idx="1187">
                  <c:v>1</c:v>
                </c:pt>
                <c:pt idx="1188">
                  <c:v>0.99351701782820101</c:v>
                </c:pt>
                <c:pt idx="1189">
                  <c:v>0.97244732576985415</c:v>
                </c:pt>
                <c:pt idx="1190">
                  <c:v>1</c:v>
                </c:pt>
                <c:pt idx="1191">
                  <c:v>0.97244732576985415</c:v>
                </c:pt>
                <c:pt idx="1192">
                  <c:v>0.99027552674230146</c:v>
                </c:pt>
                <c:pt idx="1193">
                  <c:v>0.98379254457050247</c:v>
                </c:pt>
                <c:pt idx="1194">
                  <c:v>0.99027552674230146</c:v>
                </c:pt>
                <c:pt idx="1195">
                  <c:v>1</c:v>
                </c:pt>
                <c:pt idx="1196">
                  <c:v>1</c:v>
                </c:pt>
                <c:pt idx="1197">
                  <c:v>0.95786061588330629</c:v>
                </c:pt>
                <c:pt idx="1198">
                  <c:v>0.97568881685575359</c:v>
                </c:pt>
                <c:pt idx="1199">
                  <c:v>0.99189627228525123</c:v>
                </c:pt>
                <c:pt idx="1200">
                  <c:v>0.99027552674230146</c:v>
                </c:pt>
                <c:pt idx="1201">
                  <c:v>0.99513776337115067</c:v>
                </c:pt>
                <c:pt idx="1202">
                  <c:v>1</c:v>
                </c:pt>
                <c:pt idx="1203">
                  <c:v>0.96596434359805505</c:v>
                </c:pt>
                <c:pt idx="1204">
                  <c:v>1</c:v>
                </c:pt>
                <c:pt idx="1205">
                  <c:v>1</c:v>
                </c:pt>
                <c:pt idx="1206">
                  <c:v>1</c:v>
                </c:pt>
                <c:pt idx="1207">
                  <c:v>1</c:v>
                </c:pt>
                <c:pt idx="1208">
                  <c:v>0.98703403565640191</c:v>
                </c:pt>
                <c:pt idx="1209">
                  <c:v>1</c:v>
                </c:pt>
                <c:pt idx="1210">
                  <c:v>0.96110210696920584</c:v>
                </c:pt>
                <c:pt idx="1211">
                  <c:v>0.96110210696920584</c:v>
                </c:pt>
                <c:pt idx="1212">
                  <c:v>1</c:v>
                </c:pt>
                <c:pt idx="1213">
                  <c:v>0.99189627228525123</c:v>
                </c:pt>
                <c:pt idx="1214">
                  <c:v>0.99675850891410045</c:v>
                </c:pt>
                <c:pt idx="1215">
                  <c:v>1</c:v>
                </c:pt>
                <c:pt idx="1216">
                  <c:v>0.99675850891410045</c:v>
                </c:pt>
                <c:pt idx="1217">
                  <c:v>1</c:v>
                </c:pt>
                <c:pt idx="1218">
                  <c:v>1</c:v>
                </c:pt>
                <c:pt idx="1219">
                  <c:v>1</c:v>
                </c:pt>
                <c:pt idx="1220">
                  <c:v>0.99027552674230146</c:v>
                </c:pt>
                <c:pt idx="1221">
                  <c:v>1</c:v>
                </c:pt>
                <c:pt idx="1222">
                  <c:v>0.99027552674230146</c:v>
                </c:pt>
                <c:pt idx="1223">
                  <c:v>1</c:v>
                </c:pt>
                <c:pt idx="1224">
                  <c:v>0.95299837925445707</c:v>
                </c:pt>
                <c:pt idx="1225">
                  <c:v>0.99675850891410045</c:v>
                </c:pt>
                <c:pt idx="1226">
                  <c:v>0.97893030794165314</c:v>
                </c:pt>
                <c:pt idx="1227">
                  <c:v>0.99189627228525123</c:v>
                </c:pt>
                <c:pt idx="1228">
                  <c:v>1</c:v>
                </c:pt>
                <c:pt idx="1229">
                  <c:v>0.96758508914100483</c:v>
                </c:pt>
                <c:pt idx="1230">
                  <c:v>1</c:v>
                </c:pt>
                <c:pt idx="1231">
                  <c:v>0.99513776337115067</c:v>
                </c:pt>
                <c:pt idx="1232">
                  <c:v>0.99189627228525123</c:v>
                </c:pt>
                <c:pt idx="1233">
                  <c:v>0.98379254457050247</c:v>
                </c:pt>
                <c:pt idx="1234">
                  <c:v>0.99189627228525123</c:v>
                </c:pt>
                <c:pt idx="1235">
                  <c:v>1</c:v>
                </c:pt>
                <c:pt idx="1236">
                  <c:v>1</c:v>
                </c:pt>
                <c:pt idx="1237">
                  <c:v>0.97893030794165314</c:v>
                </c:pt>
                <c:pt idx="1238">
                  <c:v>0.99513776337115067</c:v>
                </c:pt>
                <c:pt idx="1239">
                  <c:v>0.99189627228525123</c:v>
                </c:pt>
                <c:pt idx="1240">
                  <c:v>0.98379254457050247</c:v>
                </c:pt>
                <c:pt idx="1241">
                  <c:v>0.98055105348460292</c:v>
                </c:pt>
                <c:pt idx="1242">
                  <c:v>1</c:v>
                </c:pt>
                <c:pt idx="1243">
                  <c:v>0.9692058346839546</c:v>
                </c:pt>
                <c:pt idx="1244">
                  <c:v>0.98379254457050247</c:v>
                </c:pt>
                <c:pt idx="1245">
                  <c:v>0.99189627228525123</c:v>
                </c:pt>
                <c:pt idx="1246">
                  <c:v>0.99189627228525123</c:v>
                </c:pt>
                <c:pt idx="1247">
                  <c:v>0.99189627228525123</c:v>
                </c:pt>
                <c:pt idx="1248">
                  <c:v>1</c:v>
                </c:pt>
                <c:pt idx="1249">
                  <c:v>0.96110210696920584</c:v>
                </c:pt>
                <c:pt idx="1250">
                  <c:v>0.99189627228525123</c:v>
                </c:pt>
                <c:pt idx="1251">
                  <c:v>0.96596434359805505</c:v>
                </c:pt>
                <c:pt idx="1252">
                  <c:v>1</c:v>
                </c:pt>
                <c:pt idx="1253">
                  <c:v>0.99513776337115067</c:v>
                </c:pt>
                <c:pt idx="1254">
                  <c:v>1</c:v>
                </c:pt>
                <c:pt idx="1255">
                  <c:v>0.9692058346839546</c:v>
                </c:pt>
                <c:pt idx="1256">
                  <c:v>0.97893030794165314</c:v>
                </c:pt>
                <c:pt idx="1257">
                  <c:v>0.99189627228525123</c:v>
                </c:pt>
                <c:pt idx="1258">
                  <c:v>0.98541329011345213</c:v>
                </c:pt>
                <c:pt idx="1259">
                  <c:v>1</c:v>
                </c:pt>
                <c:pt idx="1260">
                  <c:v>0.99189627228525123</c:v>
                </c:pt>
                <c:pt idx="1261">
                  <c:v>1</c:v>
                </c:pt>
                <c:pt idx="1262">
                  <c:v>0.99675850891410045</c:v>
                </c:pt>
                <c:pt idx="1263">
                  <c:v>1</c:v>
                </c:pt>
                <c:pt idx="1264">
                  <c:v>1</c:v>
                </c:pt>
                <c:pt idx="1265">
                  <c:v>1</c:v>
                </c:pt>
                <c:pt idx="1266">
                  <c:v>0.99189627228525123</c:v>
                </c:pt>
                <c:pt idx="1267">
                  <c:v>0.96110210696920584</c:v>
                </c:pt>
                <c:pt idx="1268">
                  <c:v>0.9692058346839546</c:v>
                </c:pt>
                <c:pt idx="1269">
                  <c:v>0.9692058346839546</c:v>
                </c:pt>
                <c:pt idx="1270">
                  <c:v>1</c:v>
                </c:pt>
                <c:pt idx="1271">
                  <c:v>0.99189627228525123</c:v>
                </c:pt>
                <c:pt idx="1272">
                  <c:v>0.96110210696920584</c:v>
                </c:pt>
                <c:pt idx="1273">
                  <c:v>0.9692058346839546</c:v>
                </c:pt>
                <c:pt idx="1274">
                  <c:v>0.96110210696920584</c:v>
                </c:pt>
                <c:pt idx="1275">
                  <c:v>1</c:v>
                </c:pt>
                <c:pt idx="1276">
                  <c:v>1</c:v>
                </c:pt>
                <c:pt idx="1277">
                  <c:v>0.99675850891410045</c:v>
                </c:pt>
                <c:pt idx="1278">
                  <c:v>0.99189627228525123</c:v>
                </c:pt>
                <c:pt idx="1279">
                  <c:v>0.99675850891410045</c:v>
                </c:pt>
                <c:pt idx="1280">
                  <c:v>1</c:v>
                </c:pt>
                <c:pt idx="1281">
                  <c:v>1</c:v>
                </c:pt>
                <c:pt idx="1282">
                  <c:v>0.99189627228525123</c:v>
                </c:pt>
                <c:pt idx="1283">
                  <c:v>1</c:v>
                </c:pt>
                <c:pt idx="1284">
                  <c:v>0.97568881685575359</c:v>
                </c:pt>
                <c:pt idx="1285">
                  <c:v>1</c:v>
                </c:pt>
                <c:pt idx="1286">
                  <c:v>0.98541329011345213</c:v>
                </c:pt>
                <c:pt idx="1287">
                  <c:v>0.98703403565640191</c:v>
                </c:pt>
                <c:pt idx="1288">
                  <c:v>0.98703403565640191</c:v>
                </c:pt>
                <c:pt idx="1289">
                  <c:v>1</c:v>
                </c:pt>
                <c:pt idx="1290">
                  <c:v>0.99513776337115067</c:v>
                </c:pt>
                <c:pt idx="1291">
                  <c:v>0.99675850891410045</c:v>
                </c:pt>
                <c:pt idx="1292">
                  <c:v>0.9692058346839546</c:v>
                </c:pt>
                <c:pt idx="1293">
                  <c:v>1</c:v>
                </c:pt>
                <c:pt idx="1294">
                  <c:v>0.99675850891410045</c:v>
                </c:pt>
                <c:pt idx="1295">
                  <c:v>1</c:v>
                </c:pt>
                <c:pt idx="1296">
                  <c:v>0.99675850891410045</c:v>
                </c:pt>
                <c:pt idx="1297">
                  <c:v>0.99837925445705022</c:v>
                </c:pt>
                <c:pt idx="1298">
                  <c:v>0.99837925445705022</c:v>
                </c:pt>
                <c:pt idx="1299">
                  <c:v>0.99675850891410045</c:v>
                </c:pt>
                <c:pt idx="1300">
                  <c:v>0.98379254457050247</c:v>
                </c:pt>
                <c:pt idx="1301">
                  <c:v>0.99837925445705022</c:v>
                </c:pt>
                <c:pt idx="1302">
                  <c:v>0.99675850891410045</c:v>
                </c:pt>
                <c:pt idx="1303">
                  <c:v>1</c:v>
                </c:pt>
                <c:pt idx="1304">
                  <c:v>0.98703403565640191</c:v>
                </c:pt>
                <c:pt idx="1305">
                  <c:v>1</c:v>
                </c:pt>
                <c:pt idx="1306">
                  <c:v>0.99837925445705022</c:v>
                </c:pt>
                <c:pt idx="1307">
                  <c:v>0.99837925445705022</c:v>
                </c:pt>
                <c:pt idx="1308">
                  <c:v>0.99675850891410045</c:v>
                </c:pt>
                <c:pt idx="1309">
                  <c:v>0.96272285251215561</c:v>
                </c:pt>
                <c:pt idx="1310">
                  <c:v>0.98379254457050247</c:v>
                </c:pt>
                <c:pt idx="1311">
                  <c:v>0.99837925445705022</c:v>
                </c:pt>
                <c:pt idx="1312">
                  <c:v>1</c:v>
                </c:pt>
                <c:pt idx="1313">
                  <c:v>1</c:v>
                </c:pt>
                <c:pt idx="1314">
                  <c:v>1</c:v>
                </c:pt>
                <c:pt idx="1315">
                  <c:v>0.98865478119935168</c:v>
                </c:pt>
                <c:pt idx="1316">
                  <c:v>0.98379254457050247</c:v>
                </c:pt>
                <c:pt idx="1317">
                  <c:v>1</c:v>
                </c:pt>
                <c:pt idx="1318">
                  <c:v>1</c:v>
                </c:pt>
                <c:pt idx="1319">
                  <c:v>1</c:v>
                </c:pt>
                <c:pt idx="1320">
                  <c:v>0.99513776337115067</c:v>
                </c:pt>
                <c:pt idx="1321">
                  <c:v>0.97082658022690438</c:v>
                </c:pt>
                <c:pt idx="1322">
                  <c:v>0.99837925445705022</c:v>
                </c:pt>
                <c:pt idx="1323">
                  <c:v>1</c:v>
                </c:pt>
                <c:pt idx="1324">
                  <c:v>0.99837925445705022</c:v>
                </c:pt>
                <c:pt idx="1325">
                  <c:v>1</c:v>
                </c:pt>
                <c:pt idx="1326">
                  <c:v>0.98865478119935168</c:v>
                </c:pt>
                <c:pt idx="1327">
                  <c:v>0.98865478119935168</c:v>
                </c:pt>
                <c:pt idx="1328">
                  <c:v>0.98703403565640191</c:v>
                </c:pt>
                <c:pt idx="1329">
                  <c:v>0.98703403565640191</c:v>
                </c:pt>
                <c:pt idx="1330">
                  <c:v>0.99351701782820101</c:v>
                </c:pt>
                <c:pt idx="1331">
                  <c:v>0.99513776337115067</c:v>
                </c:pt>
                <c:pt idx="1332">
                  <c:v>0.99189627228525123</c:v>
                </c:pt>
                <c:pt idx="1333">
                  <c:v>0.99351701782820101</c:v>
                </c:pt>
                <c:pt idx="1334">
                  <c:v>0.98865478119935168</c:v>
                </c:pt>
                <c:pt idx="1335">
                  <c:v>0.97244732576985415</c:v>
                </c:pt>
                <c:pt idx="1336">
                  <c:v>1</c:v>
                </c:pt>
                <c:pt idx="1337">
                  <c:v>0.99837925445705022</c:v>
                </c:pt>
                <c:pt idx="1338">
                  <c:v>0.99513776337115067</c:v>
                </c:pt>
                <c:pt idx="1339">
                  <c:v>0.99837925445705022</c:v>
                </c:pt>
                <c:pt idx="1340">
                  <c:v>1</c:v>
                </c:pt>
                <c:pt idx="1341">
                  <c:v>0.99675850891410045</c:v>
                </c:pt>
                <c:pt idx="1342">
                  <c:v>1</c:v>
                </c:pt>
                <c:pt idx="1343">
                  <c:v>0.98541329011345213</c:v>
                </c:pt>
                <c:pt idx="1344">
                  <c:v>1</c:v>
                </c:pt>
                <c:pt idx="1345">
                  <c:v>0.96110210696920584</c:v>
                </c:pt>
                <c:pt idx="1346">
                  <c:v>0.98865478119935168</c:v>
                </c:pt>
                <c:pt idx="1347">
                  <c:v>0.99189627228525123</c:v>
                </c:pt>
                <c:pt idx="1348">
                  <c:v>0.96272285251215561</c:v>
                </c:pt>
                <c:pt idx="1349">
                  <c:v>0.97244732576985415</c:v>
                </c:pt>
                <c:pt idx="1350">
                  <c:v>0.97082658022690438</c:v>
                </c:pt>
                <c:pt idx="1351">
                  <c:v>0.99837925445705022</c:v>
                </c:pt>
                <c:pt idx="1352">
                  <c:v>0.96110210696920584</c:v>
                </c:pt>
                <c:pt idx="1353">
                  <c:v>1</c:v>
                </c:pt>
                <c:pt idx="1354">
                  <c:v>1</c:v>
                </c:pt>
                <c:pt idx="1355">
                  <c:v>0.99351701782820101</c:v>
                </c:pt>
                <c:pt idx="1356">
                  <c:v>1</c:v>
                </c:pt>
                <c:pt idx="1357">
                  <c:v>1</c:v>
                </c:pt>
                <c:pt idx="1358">
                  <c:v>0.97244732576985415</c:v>
                </c:pt>
                <c:pt idx="1359">
                  <c:v>0.99513776337115067</c:v>
                </c:pt>
                <c:pt idx="1360">
                  <c:v>1</c:v>
                </c:pt>
                <c:pt idx="1361">
                  <c:v>0.98379254457050247</c:v>
                </c:pt>
                <c:pt idx="1362">
                  <c:v>1</c:v>
                </c:pt>
                <c:pt idx="1363">
                  <c:v>1</c:v>
                </c:pt>
                <c:pt idx="1364">
                  <c:v>0.99189627228525123</c:v>
                </c:pt>
                <c:pt idx="1365">
                  <c:v>0.99837925445705022</c:v>
                </c:pt>
                <c:pt idx="1366">
                  <c:v>0.98703403565640191</c:v>
                </c:pt>
                <c:pt idx="1367">
                  <c:v>0.99189627228525123</c:v>
                </c:pt>
                <c:pt idx="1368">
                  <c:v>0.99837925445705022</c:v>
                </c:pt>
                <c:pt idx="1369">
                  <c:v>0.99189627228525123</c:v>
                </c:pt>
                <c:pt idx="1370">
                  <c:v>0.99189627228525123</c:v>
                </c:pt>
                <c:pt idx="1371">
                  <c:v>1</c:v>
                </c:pt>
                <c:pt idx="1372">
                  <c:v>0.99351701782820101</c:v>
                </c:pt>
                <c:pt idx="1373">
                  <c:v>0.98379254457050247</c:v>
                </c:pt>
                <c:pt idx="1374">
                  <c:v>0.99351701782820101</c:v>
                </c:pt>
                <c:pt idx="1375">
                  <c:v>0.99351701782820101</c:v>
                </c:pt>
                <c:pt idx="1376">
                  <c:v>0.99675850891410045</c:v>
                </c:pt>
                <c:pt idx="1377">
                  <c:v>0.96110210696920584</c:v>
                </c:pt>
                <c:pt idx="1378">
                  <c:v>0.99837925445705022</c:v>
                </c:pt>
                <c:pt idx="1379">
                  <c:v>0.98541329011345213</c:v>
                </c:pt>
                <c:pt idx="1380">
                  <c:v>0.98379254457050247</c:v>
                </c:pt>
                <c:pt idx="1381">
                  <c:v>1</c:v>
                </c:pt>
                <c:pt idx="1382">
                  <c:v>0.99351701782820101</c:v>
                </c:pt>
                <c:pt idx="1383">
                  <c:v>0.99189627228525123</c:v>
                </c:pt>
                <c:pt idx="1384">
                  <c:v>0.99027552674230146</c:v>
                </c:pt>
                <c:pt idx="1385">
                  <c:v>0.98379254457050247</c:v>
                </c:pt>
                <c:pt idx="1386">
                  <c:v>0.99189627228525123</c:v>
                </c:pt>
                <c:pt idx="1387">
                  <c:v>0.99027552674230146</c:v>
                </c:pt>
                <c:pt idx="1388">
                  <c:v>1</c:v>
                </c:pt>
                <c:pt idx="1389">
                  <c:v>0.98055105348460292</c:v>
                </c:pt>
                <c:pt idx="1390">
                  <c:v>0.98055105348460292</c:v>
                </c:pt>
                <c:pt idx="1391">
                  <c:v>0.99027552674230146</c:v>
                </c:pt>
                <c:pt idx="1392">
                  <c:v>0.98541329011345213</c:v>
                </c:pt>
                <c:pt idx="1393">
                  <c:v>0.99837925445705022</c:v>
                </c:pt>
                <c:pt idx="1394">
                  <c:v>0.99675850891410045</c:v>
                </c:pt>
                <c:pt idx="1395">
                  <c:v>1</c:v>
                </c:pt>
                <c:pt idx="1396">
                  <c:v>0.97893030794165314</c:v>
                </c:pt>
                <c:pt idx="1397">
                  <c:v>0.99513776337115067</c:v>
                </c:pt>
                <c:pt idx="1398">
                  <c:v>1</c:v>
                </c:pt>
                <c:pt idx="1399">
                  <c:v>0.97893030794165314</c:v>
                </c:pt>
                <c:pt idx="1400">
                  <c:v>0.99027552674230146</c:v>
                </c:pt>
                <c:pt idx="1401">
                  <c:v>1</c:v>
                </c:pt>
                <c:pt idx="1402">
                  <c:v>0.98379254457050247</c:v>
                </c:pt>
                <c:pt idx="1403">
                  <c:v>1</c:v>
                </c:pt>
                <c:pt idx="1404">
                  <c:v>0.71474878444084278</c:v>
                </c:pt>
                <c:pt idx="1405">
                  <c:v>0.97082658022690438</c:v>
                </c:pt>
                <c:pt idx="1406">
                  <c:v>0.98541329011345213</c:v>
                </c:pt>
                <c:pt idx="1407">
                  <c:v>0.99027552674230146</c:v>
                </c:pt>
                <c:pt idx="1408">
                  <c:v>0.98541329011345213</c:v>
                </c:pt>
                <c:pt idx="1409">
                  <c:v>0.99027552674230146</c:v>
                </c:pt>
                <c:pt idx="1410">
                  <c:v>0.64505672609400322</c:v>
                </c:pt>
                <c:pt idx="1411">
                  <c:v>1</c:v>
                </c:pt>
                <c:pt idx="1412">
                  <c:v>1</c:v>
                </c:pt>
                <c:pt idx="1413">
                  <c:v>1</c:v>
                </c:pt>
                <c:pt idx="1414">
                  <c:v>0.98379254457050247</c:v>
                </c:pt>
                <c:pt idx="1415">
                  <c:v>0.96758508914100483</c:v>
                </c:pt>
                <c:pt idx="1416">
                  <c:v>0.99351701782820101</c:v>
                </c:pt>
                <c:pt idx="1417">
                  <c:v>0.99027552674230146</c:v>
                </c:pt>
                <c:pt idx="1418">
                  <c:v>1</c:v>
                </c:pt>
                <c:pt idx="1419">
                  <c:v>0.99189627228525123</c:v>
                </c:pt>
                <c:pt idx="1420">
                  <c:v>0.98379254457050247</c:v>
                </c:pt>
                <c:pt idx="1421">
                  <c:v>0.9692058346839546</c:v>
                </c:pt>
                <c:pt idx="1422">
                  <c:v>0.99675850891410045</c:v>
                </c:pt>
                <c:pt idx="1423">
                  <c:v>1</c:v>
                </c:pt>
                <c:pt idx="1424">
                  <c:v>1</c:v>
                </c:pt>
                <c:pt idx="1425">
                  <c:v>0.9692058346839546</c:v>
                </c:pt>
                <c:pt idx="1426">
                  <c:v>0.99351701782820101</c:v>
                </c:pt>
                <c:pt idx="1427">
                  <c:v>0.97244732576985415</c:v>
                </c:pt>
                <c:pt idx="1428">
                  <c:v>0.98865478119935168</c:v>
                </c:pt>
                <c:pt idx="1429">
                  <c:v>0.99351701782820101</c:v>
                </c:pt>
                <c:pt idx="1430">
                  <c:v>0.99351701782820101</c:v>
                </c:pt>
                <c:pt idx="1431">
                  <c:v>0.98865478119935168</c:v>
                </c:pt>
                <c:pt idx="1432">
                  <c:v>0.99351701782820101</c:v>
                </c:pt>
                <c:pt idx="1433">
                  <c:v>0.99027552674230146</c:v>
                </c:pt>
                <c:pt idx="1434">
                  <c:v>0.99351701782820101</c:v>
                </c:pt>
                <c:pt idx="1435">
                  <c:v>0.99837925445705022</c:v>
                </c:pt>
                <c:pt idx="1436">
                  <c:v>0.98217179902755269</c:v>
                </c:pt>
                <c:pt idx="1437">
                  <c:v>0.98217179902755269</c:v>
                </c:pt>
                <c:pt idx="1438">
                  <c:v>0.99351701782820101</c:v>
                </c:pt>
                <c:pt idx="1439">
                  <c:v>0.99189627228525123</c:v>
                </c:pt>
                <c:pt idx="1440">
                  <c:v>0.99189627228525123</c:v>
                </c:pt>
                <c:pt idx="1441">
                  <c:v>0.98379254457050247</c:v>
                </c:pt>
                <c:pt idx="1442">
                  <c:v>0.99513776337115067</c:v>
                </c:pt>
                <c:pt idx="1443">
                  <c:v>0.98379254457050247</c:v>
                </c:pt>
                <c:pt idx="1444">
                  <c:v>0.98865478119935168</c:v>
                </c:pt>
                <c:pt idx="1445">
                  <c:v>0.98865478119935168</c:v>
                </c:pt>
                <c:pt idx="1446">
                  <c:v>1</c:v>
                </c:pt>
                <c:pt idx="1447">
                  <c:v>0.99351701782820101</c:v>
                </c:pt>
                <c:pt idx="1448">
                  <c:v>0.98541329011345213</c:v>
                </c:pt>
                <c:pt idx="1449">
                  <c:v>0.97406807131280393</c:v>
                </c:pt>
                <c:pt idx="1450">
                  <c:v>1</c:v>
                </c:pt>
                <c:pt idx="1451">
                  <c:v>1</c:v>
                </c:pt>
                <c:pt idx="1452">
                  <c:v>0.98541329011345213</c:v>
                </c:pt>
                <c:pt idx="1453">
                  <c:v>1</c:v>
                </c:pt>
                <c:pt idx="1454">
                  <c:v>1</c:v>
                </c:pt>
                <c:pt idx="1455">
                  <c:v>1</c:v>
                </c:pt>
                <c:pt idx="1456">
                  <c:v>0.99189627228525123</c:v>
                </c:pt>
                <c:pt idx="1457">
                  <c:v>0.98865478119935168</c:v>
                </c:pt>
                <c:pt idx="1458">
                  <c:v>0.98379254457050247</c:v>
                </c:pt>
                <c:pt idx="1459">
                  <c:v>0.98541329011345213</c:v>
                </c:pt>
                <c:pt idx="1460">
                  <c:v>1</c:v>
                </c:pt>
                <c:pt idx="1461">
                  <c:v>1</c:v>
                </c:pt>
                <c:pt idx="1462">
                  <c:v>1</c:v>
                </c:pt>
                <c:pt idx="1463">
                  <c:v>0.99027552674230146</c:v>
                </c:pt>
                <c:pt idx="1464">
                  <c:v>0.99027552674230146</c:v>
                </c:pt>
                <c:pt idx="1465">
                  <c:v>0.99027552674230146</c:v>
                </c:pt>
                <c:pt idx="1466">
                  <c:v>0.99027552674230146</c:v>
                </c:pt>
                <c:pt idx="1467">
                  <c:v>1</c:v>
                </c:pt>
                <c:pt idx="1468">
                  <c:v>0.99189627228525123</c:v>
                </c:pt>
                <c:pt idx="1469">
                  <c:v>0.98541329011345213</c:v>
                </c:pt>
                <c:pt idx="1470">
                  <c:v>0.99027552674230146</c:v>
                </c:pt>
                <c:pt idx="1471">
                  <c:v>0.6158833063209076</c:v>
                </c:pt>
                <c:pt idx="1472">
                  <c:v>0.99675850891410045</c:v>
                </c:pt>
                <c:pt idx="1473">
                  <c:v>0.99351701782820101</c:v>
                </c:pt>
                <c:pt idx="1474">
                  <c:v>1</c:v>
                </c:pt>
                <c:pt idx="1475">
                  <c:v>0.6158833063209076</c:v>
                </c:pt>
                <c:pt idx="1476">
                  <c:v>1</c:v>
                </c:pt>
                <c:pt idx="1477">
                  <c:v>1</c:v>
                </c:pt>
                <c:pt idx="1478">
                  <c:v>1</c:v>
                </c:pt>
                <c:pt idx="1479">
                  <c:v>0.98055105348460292</c:v>
                </c:pt>
                <c:pt idx="1480">
                  <c:v>0.99351701782820101</c:v>
                </c:pt>
                <c:pt idx="1481">
                  <c:v>1</c:v>
                </c:pt>
                <c:pt idx="1482">
                  <c:v>1</c:v>
                </c:pt>
                <c:pt idx="1483">
                  <c:v>0.99837925445705022</c:v>
                </c:pt>
                <c:pt idx="1484">
                  <c:v>1</c:v>
                </c:pt>
                <c:pt idx="1485">
                  <c:v>0.61102106969205838</c:v>
                </c:pt>
                <c:pt idx="1486">
                  <c:v>0.97244732576985415</c:v>
                </c:pt>
                <c:pt idx="1487">
                  <c:v>0.98865478119935168</c:v>
                </c:pt>
                <c:pt idx="1488">
                  <c:v>1</c:v>
                </c:pt>
                <c:pt idx="1489">
                  <c:v>0.34521880064829824</c:v>
                </c:pt>
                <c:pt idx="1490">
                  <c:v>0.99351701782820101</c:v>
                </c:pt>
                <c:pt idx="1491">
                  <c:v>0.99189627228525123</c:v>
                </c:pt>
                <c:pt idx="1492">
                  <c:v>0.99513776337115067</c:v>
                </c:pt>
                <c:pt idx="1493">
                  <c:v>0.97082658022690438</c:v>
                </c:pt>
                <c:pt idx="1494">
                  <c:v>0.99513776337115067</c:v>
                </c:pt>
                <c:pt idx="1495">
                  <c:v>0.35332252836304701</c:v>
                </c:pt>
                <c:pt idx="1496">
                  <c:v>1</c:v>
                </c:pt>
                <c:pt idx="1497">
                  <c:v>0.99513776337115067</c:v>
                </c:pt>
                <c:pt idx="1498">
                  <c:v>1</c:v>
                </c:pt>
                <c:pt idx="1499">
                  <c:v>0.98379254457050247</c:v>
                </c:pt>
                <c:pt idx="1500">
                  <c:v>0.96596434359805505</c:v>
                </c:pt>
                <c:pt idx="1501">
                  <c:v>0.98379254457050247</c:v>
                </c:pt>
                <c:pt idx="1502">
                  <c:v>1</c:v>
                </c:pt>
                <c:pt idx="1503">
                  <c:v>1</c:v>
                </c:pt>
                <c:pt idx="1504">
                  <c:v>1</c:v>
                </c:pt>
                <c:pt idx="1505">
                  <c:v>0.35332252836304701</c:v>
                </c:pt>
                <c:pt idx="1506">
                  <c:v>1</c:v>
                </c:pt>
                <c:pt idx="1507">
                  <c:v>0.99675850891410045</c:v>
                </c:pt>
                <c:pt idx="1508">
                  <c:v>0.96110210696920584</c:v>
                </c:pt>
                <c:pt idx="1509">
                  <c:v>0.99351701782820101</c:v>
                </c:pt>
                <c:pt idx="1510">
                  <c:v>0.34846029173419774</c:v>
                </c:pt>
                <c:pt idx="1511">
                  <c:v>0.34197730956239869</c:v>
                </c:pt>
                <c:pt idx="1512">
                  <c:v>0.98379254457050247</c:v>
                </c:pt>
                <c:pt idx="1513">
                  <c:v>0.99027552674230146</c:v>
                </c:pt>
                <c:pt idx="1514">
                  <c:v>0.78606158833063211</c:v>
                </c:pt>
                <c:pt idx="1515">
                  <c:v>1</c:v>
                </c:pt>
                <c:pt idx="1516">
                  <c:v>0.22690437601296595</c:v>
                </c:pt>
                <c:pt idx="1517">
                  <c:v>0.20097244732576985</c:v>
                </c:pt>
                <c:pt idx="1518">
                  <c:v>0.23176661264181522</c:v>
                </c:pt>
                <c:pt idx="1519">
                  <c:v>1</c:v>
                </c:pt>
                <c:pt idx="1520">
                  <c:v>1</c:v>
                </c:pt>
                <c:pt idx="1521">
                  <c:v>0.19935170178282011</c:v>
                </c:pt>
                <c:pt idx="1522">
                  <c:v>0.96110210696920584</c:v>
                </c:pt>
                <c:pt idx="1523">
                  <c:v>0.99675850891410045</c:v>
                </c:pt>
                <c:pt idx="1524">
                  <c:v>0.96596434359805505</c:v>
                </c:pt>
                <c:pt idx="1525">
                  <c:v>0.97406807131280393</c:v>
                </c:pt>
                <c:pt idx="1526">
                  <c:v>1</c:v>
                </c:pt>
                <c:pt idx="1527">
                  <c:v>0.20097244732576985</c:v>
                </c:pt>
                <c:pt idx="1528">
                  <c:v>1</c:v>
                </c:pt>
                <c:pt idx="1529">
                  <c:v>0.97406807131280393</c:v>
                </c:pt>
                <c:pt idx="1530">
                  <c:v>0.99027552674230146</c:v>
                </c:pt>
                <c:pt idx="1531">
                  <c:v>0.98379254457050247</c:v>
                </c:pt>
                <c:pt idx="1532">
                  <c:v>1</c:v>
                </c:pt>
                <c:pt idx="1533">
                  <c:v>1</c:v>
                </c:pt>
                <c:pt idx="1534">
                  <c:v>1</c:v>
                </c:pt>
                <c:pt idx="1535">
                  <c:v>0.99513776337115067</c:v>
                </c:pt>
                <c:pt idx="1536">
                  <c:v>0.99351701782820101</c:v>
                </c:pt>
                <c:pt idx="1537">
                  <c:v>0.99513776337115067</c:v>
                </c:pt>
                <c:pt idx="1538">
                  <c:v>1</c:v>
                </c:pt>
                <c:pt idx="1539">
                  <c:v>0.95299837925445707</c:v>
                </c:pt>
                <c:pt idx="1540">
                  <c:v>0.99513776337115067</c:v>
                </c:pt>
                <c:pt idx="1541">
                  <c:v>0.97244732576985415</c:v>
                </c:pt>
                <c:pt idx="1542">
                  <c:v>0.96596434359805505</c:v>
                </c:pt>
                <c:pt idx="1543">
                  <c:v>0.99189627228525123</c:v>
                </c:pt>
                <c:pt idx="1544">
                  <c:v>1</c:v>
                </c:pt>
                <c:pt idx="1545">
                  <c:v>0.19286871961102106</c:v>
                </c:pt>
                <c:pt idx="1546">
                  <c:v>0</c:v>
                </c:pt>
                <c:pt idx="1547">
                  <c:v>0</c:v>
                </c:pt>
                <c:pt idx="1548">
                  <c:v>0.96596434359805505</c:v>
                </c:pt>
                <c:pt idx="1549">
                  <c:v>1</c:v>
                </c:pt>
                <c:pt idx="1550">
                  <c:v>1</c:v>
                </c:pt>
                <c:pt idx="1551">
                  <c:v>0.96596434359805505</c:v>
                </c:pt>
                <c:pt idx="1552">
                  <c:v>0.19935170178282011</c:v>
                </c:pt>
                <c:pt idx="1553">
                  <c:v>0</c:v>
                </c:pt>
                <c:pt idx="1554">
                  <c:v>1</c:v>
                </c:pt>
                <c:pt idx="1555">
                  <c:v>0.99027552674230146</c:v>
                </c:pt>
                <c:pt idx="1556">
                  <c:v>0.96596434359805505</c:v>
                </c:pt>
                <c:pt idx="1557">
                  <c:v>0.19935170178282011</c:v>
                </c:pt>
                <c:pt idx="1558">
                  <c:v>0.99027552674230146</c:v>
                </c:pt>
                <c:pt idx="1559">
                  <c:v>0.95299837925445707</c:v>
                </c:pt>
                <c:pt idx="1560">
                  <c:v>0.99027552674230146</c:v>
                </c:pt>
                <c:pt idx="1561">
                  <c:v>0.97082658022690438</c:v>
                </c:pt>
                <c:pt idx="1562">
                  <c:v>0.19935170178282011</c:v>
                </c:pt>
                <c:pt idx="1563">
                  <c:v>0.95461912479740685</c:v>
                </c:pt>
                <c:pt idx="1564">
                  <c:v>1</c:v>
                </c:pt>
                <c:pt idx="1565">
                  <c:v>0.22528363047001621</c:v>
                </c:pt>
                <c:pt idx="1566">
                  <c:v>0.99675850891410045</c:v>
                </c:pt>
                <c:pt idx="1567">
                  <c:v>0.19935170178282011</c:v>
                </c:pt>
                <c:pt idx="1568">
                  <c:v>1</c:v>
                </c:pt>
                <c:pt idx="1569">
                  <c:v>0</c:v>
                </c:pt>
                <c:pt idx="1570">
                  <c:v>0.99027552674230146</c:v>
                </c:pt>
                <c:pt idx="1571">
                  <c:v>0</c:v>
                </c:pt>
                <c:pt idx="1572">
                  <c:v>0</c:v>
                </c:pt>
                <c:pt idx="1573">
                  <c:v>0.96110210696920584</c:v>
                </c:pt>
                <c:pt idx="1574">
                  <c:v>6.4829821717990272E-3</c:v>
                </c:pt>
                <c:pt idx="1575">
                  <c:v>0.19935170178282011</c:v>
                </c:pt>
                <c:pt idx="1576">
                  <c:v>0.98703403565640191</c:v>
                </c:pt>
                <c:pt idx="1577">
                  <c:v>0.96110210696920584</c:v>
                </c:pt>
                <c:pt idx="1578">
                  <c:v>0.99027552674230146</c:v>
                </c:pt>
                <c:pt idx="1579">
                  <c:v>1</c:v>
                </c:pt>
                <c:pt idx="1580">
                  <c:v>0.99675850891410045</c:v>
                </c:pt>
                <c:pt idx="1581">
                  <c:v>0.96110210696920584</c:v>
                </c:pt>
                <c:pt idx="1582">
                  <c:v>1</c:v>
                </c:pt>
                <c:pt idx="1583">
                  <c:v>0.99675850891410045</c:v>
                </c:pt>
                <c:pt idx="1584">
                  <c:v>1</c:v>
                </c:pt>
                <c:pt idx="1585">
                  <c:v>0.99027552674230146</c:v>
                </c:pt>
                <c:pt idx="1586">
                  <c:v>1</c:v>
                </c:pt>
                <c:pt idx="1587">
                  <c:v>0.99513776337115067</c:v>
                </c:pt>
                <c:pt idx="1588">
                  <c:v>1</c:v>
                </c:pt>
                <c:pt idx="1589">
                  <c:v>1</c:v>
                </c:pt>
                <c:pt idx="1590">
                  <c:v>0.98703403565640191</c:v>
                </c:pt>
                <c:pt idx="1591">
                  <c:v>0.96110210696920584</c:v>
                </c:pt>
                <c:pt idx="1592">
                  <c:v>0.98055105348460292</c:v>
                </c:pt>
                <c:pt idx="1593">
                  <c:v>1</c:v>
                </c:pt>
                <c:pt idx="1594">
                  <c:v>0</c:v>
                </c:pt>
                <c:pt idx="1595">
                  <c:v>1</c:v>
                </c:pt>
                <c:pt idx="1596">
                  <c:v>0.99189627228525123</c:v>
                </c:pt>
                <c:pt idx="1597">
                  <c:v>0.96110210696920584</c:v>
                </c:pt>
                <c:pt idx="1598">
                  <c:v>0.46191247974068073</c:v>
                </c:pt>
                <c:pt idx="1599">
                  <c:v>0.64505672609400322</c:v>
                </c:pt>
                <c:pt idx="1600">
                  <c:v>0.96110210696920584</c:v>
                </c:pt>
                <c:pt idx="1601">
                  <c:v>0.22204213938411668</c:v>
                </c:pt>
                <c:pt idx="1602">
                  <c:v>0.64505672609400322</c:v>
                </c:pt>
                <c:pt idx="1603">
                  <c:v>0.99675850891410045</c:v>
                </c:pt>
                <c:pt idx="1604">
                  <c:v>0.22204213938411668</c:v>
                </c:pt>
                <c:pt idx="1605">
                  <c:v>0.99027552674230146</c:v>
                </c:pt>
                <c:pt idx="1606">
                  <c:v>1</c:v>
                </c:pt>
                <c:pt idx="1607">
                  <c:v>0.98865478119935168</c:v>
                </c:pt>
                <c:pt idx="1608">
                  <c:v>0.640194489465154</c:v>
                </c:pt>
                <c:pt idx="1609">
                  <c:v>0.95461912479740685</c:v>
                </c:pt>
                <c:pt idx="1610">
                  <c:v>1</c:v>
                </c:pt>
                <c:pt idx="1611">
                  <c:v>0.98379254457050247</c:v>
                </c:pt>
                <c:pt idx="1612">
                  <c:v>1</c:v>
                </c:pt>
                <c:pt idx="1613">
                  <c:v>0.64505672609400322</c:v>
                </c:pt>
                <c:pt idx="1614">
                  <c:v>0.21393841166936792</c:v>
                </c:pt>
                <c:pt idx="1615">
                  <c:v>0.99189627228525123</c:v>
                </c:pt>
                <c:pt idx="1616">
                  <c:v>0.96110210696920584</c:v>
                </c:pt>
                <c:pt idx="1617">
                  <c:v>0.99189627228525123</c:v>
                </c:pt>
                <c:pt idx="1618">
                  <c:v>0.99513776337115067</c:v>
                </c:pt>
                <c:pt idx="1619">
                  <c:v>0.98055105348460292</c:v>
                </c:pt>
                <c:pt idx="1620">
                  <c:v>0.98379254457050247</c:v>
                </c:pt>
                <c:pt idx="1621">
                  <c:v>0.22204213938411668</c:v>
                </c:pt>
                <c:pt idx="1622">
                  <c:v>0.99351701782820101</c:v>
                </c:pt>
                <c:pt idx="1623">
                  <c:v>0.640194489465154</c:v>
                </c:pt>
                <c:pt idx="1624">
                  <c:v>0.26904376012965964</c:v>
                </c:pt>
                <c:pt idx="1625">
                  <c:v>0.26904376012965964</c:v>
                </c:pt>
                <c:pt idx="1626">
                  <c:v>1</c:v>
                </c:pt>
                <c:pt idx="1627">
                  <c:v>0.99351701782820101</c:v>
                </c:pt>
                <c:pt idx="1628">
                  <c:v>0.99351701782820101</c:v>
                </c:pt>
                <c:pt idx="1629">
                  <c:v>0.2025931928687196</c:v>
                </c:pt>
                <c:pt idx="1630">
                  <c:v>1</c:v>
                </c:pt>
                <c:pt idx="1631">
                  <c:v>0.99513776337115067</c:v>
                </c:pt>
                <c:pt idx="1632">
                  <c:v>0.99027552674230146</c:v>
                </c:pt>
                <c:pt idx="1633">
                  <c:v>1</c:v>
                </c:pt>
                <c:pt idx="1634">
                  <c:v>0.79578606158833065</c:v>
                </c:pt>
                <c:pt idx="1635">
                  <c:v>0.19286871961102106</c:v>
                </c:pt>
                <c:pt idx="1636">
                  <c:v>0.98865478119935168</c:v>
                </c:pt>
                <c:pt idx="1637">
                  <c:v>0.19286871961102106</c:v>
                </c:pt>
                <c:pt idx="1638">
                  <c:v>0.65316045380875198</c:v>
                </c:pt>
                <c:pt idx="1639">
                  <c:v>1</c:v>
                </c:pt>
                <c:pt idx="1640">
                  <c:v>0.2025931928687196</c:v>
                </c:pt>
                <c:pt idx="1641">
                  <c:v>0.99027552674230146</c:v>
                </c:pt>
                <c:pt idx="1642">
                  <c:v>7.6175040518638576E-2</c:v>
                </c:pt>
                <c:pt idx="1643">
                  <c:v>0.24149108589951376</c:v>
                </c:pt>
                <c:pt idx="1644">
                  <c:v>1</c:v>
                </c:pt>
                <c:pt idx="1645">
                  <c:v>0.19286871961102106</c:v>
                </c:pt>
                <c:pt idx="1646">
                  <c:v>0.99513776337115067</c:v>
                </c:pt>
                <c:pt idx="1647">
                  <c:v>0.98055105348460292</c:v>
                </c:pt>
                <c:pt idx="1648">
                  <c:v>0.19286871961102106</c:v>
                </c:pt>
                <c:pt idx="1649">
                  <c:v>1</c:v>
                </c:pt>
                <c:pt idx="1650">
                  <c:v>0.98865478119935168</c:v>
                </c:pt>
                <c:pt idx="1651">
                  <c:v>0.99189627228525123</c:v>
                </c:pt>
                <c:pt idx="1652">
                  <c:v>1</c:v>
                </c:pt>
                <c:pt idx="1653">
                  <c:v>0.7196110210696921</c:v>
                </c:pt>
                <c:pt idx="1654">
                  <c:v>0.22852512155591573</c:v>
                </c:pt>
                <c:pt idx="1655">
                  <c:v>1</c:v>
                </c:pt>
                <c:pt idx="1656">
                  <c:v>7.6175040518638576E-2</c:v>
                </c:pt>
                <c:pt idx="1657">
                  <c:v>1</c:v>
                </c:pt>
                <c:pt idx="1658">
                  <c:v>0.22852512155591573</c:v>
                </c:pt>
                <c:pt idx="1659">
                  <c:v>0.22852512155591573</c:v>
                </c:pt>
                <c:pt idx="1660">
                  <c:v>3.2414910858995136E-3</c:v>
                </c:pt>
                <c:pt idx="1661">
                  <c:v>1</c:v>
                </c:pt>
                <c:pt idx="1662">
                  <c:v>0.99675850891410045</c:v>
                </c:pt>
                <c:pt idx="1663">
                  <c:v>0.22852512155591573</c:v>
                </c:pt>
                <c:pt idx="1664">
                  <c:v>0.98865478119935168</c:v>
                </c:pt>
                <c:pt idx="1665">
                  <c:v>3.2414910858995136E-3</c:v>
                </c:pt>
                <c:pt idx="1666">
                  <c:v>8.1037277147487843E-3</c:v>
                </c:pt>
                <c:pt idx="1667">
                  <c:v>0.98541329011345213</c:v>
                </c:pt>
                <c:pt idx="1668">
                  <c:v>0.7196110210696921</c:v>
                </c:pt>
                <c:pt idx="1669">
                  <c:v>0.98055105348460292</c:v>
                </c:pt>
                <c:pt idx="1670">
                  <c:v>0.7196110210696921</c:v>
                </c:pt>
                <c:pt idx="1671">
                  <c:v>0.24311183144246354</c:v>
                </c:pt>
                <c:pt idx="1672">
                  <c:v>0.63857374392220423</c:v>
                </c:pt>
                <c:pt idx="1673">
                  <c:v>1</c:v>
                </c:pt>
                <c:pt idx="1674">
                  <c:v>0.61750405186385737</c:v>
                </c:pt>
                <c:pt idx="1675">
                  <c:v>0.99189627228525123</c:v>
                </c:pt>
                <c:pt idx="1676">
                  <c:v>0.640194489465154</c:v>
                </c:pt>
                <c:pt idx="1677">
                  <c:v>1</c:v>
                </c:pt>
                <c:pt idx="1678">
                  <c:v>0.99513776337115067</c:v>
                </c:pt>
                <c:pt idx="1679">
                  <c:v>0.99675850891410045</c:v>
                </c:pt>
                <c:pt idx="1680">
                  <c:v>0.34197730956239869</c:v>
                </c:pt>
                <c:pt idx="1681">
                  <c:v>0.98865478119935168</c:v>
                </c:pt>
                <c:pt idx="1682">
                  <c:v>0.99513776337115067</c:v>
                </c:pt>
                <c:pt idx="1683">
                  <c:v>0.71150729335494323</c:v>
                </c:pt>
                <c:pt idx="1684">
                  <c:v>1</c:v>
                </c:pt>
                <c:pt idx="1685">
                  <c:v>0.99189627228525123</c:v>
                </c:pt>
                <c:pt idx="1686">
                  <c:v>1</c:v>
                </c:pt>
                <c:pt idx="1687">
                  <c:v>0.63209076175040524</c:v>
                </c:pt>
                <c:pt idx="1688">
                  <c:v>0.96758508914100483</c:v>
                </c:pt>
                <c:pt idx="1689">
                  <c:v>0.62722852512155591</c:v>
                </c:pt>
                <c:pt idx="1690">
                  <c:v>0.95461912479740685</c:v>
                </c:pt>
                <c:pt idx="1691">
                  <c:v>0.95948136142625606</c:v>
                </c:pt>
                <c:pt idx="1692">
                  <c:v>0.99675850891410045</c:v>
                </c:pt>
                <c:pt idx="1693">
                  <c:v>0.97568881685575359</c:v>
                </c:pt>
                <c:pt idx="1694">
                  <c:v>1</c:v>
                </c:pt>
                <c:pt idx="1695">
                  <c:v>0.99189627228525123</c:v>
                </c:pt>
                <c:pt idx="1696">
                  <c:v>0.97406807131280393</c:v>
                </c:pt>
                <c:pt idx="1697">
                  <c:v>0.22852512155591573</c:v>
                </c:pt>
                <c:pt idx="1698">
                  <c:v>0.40356564019448948</c:v>
                </c:pt>
                <c:pt idx="1699">
                  <c:v>0.97568881685575359</c:v>
                </c:pt>
                <c:pt idx="1700">
                  <c:v>0.99189627228525123</c:v>
                </c:pt>
                <c:pt idx="1701">
                  <c:v>0.99513776337115067</c:v>
                </c:pt>
                <c:pt idx="1702">
                  <c:v>0.22528363047001621</c:v>
                </c:pt>
                <c:pt idx="1703">
                  <c:v>0.99513776337115067</c:v>
                </c:pt>
                <c:pt idx="1704">
                  <c:v>0.97568881685575359</c:v>
                </c:pt>
                <c:pt idx="1705">
                  <c:v>0.95948136142625606</c:v>
                </c:pt>
                <c:pt idx="1706">
                  <c:v>1</c:v>
                </c:pt>
                <c:pt idx="1707">
                  <c:v>2.2690437601296597E-2</c:v>
                </c:pt>
                <c:pt idx="1708">
                  <c:v>0.99189627228525123</c:v>
                </c:pt>
                <c:pt idx="1709">
                  <c:v>0.98865478119935168</c:v>
                </c:pt>
                <c:pt idx="1710">
                  <c:v>0.97568881685575359</c:v>
                </c:pt>
                <c:pt idx="1711">
                  <c:v>0.98865478119935168</c:v>
                </c:pt>
                <c:pt idx="1712">
                  <c:v>2.2690437601296597E-2</c:v>
                </c:pt>
                <c:pt idx="1713">
                  <c:v>0.99351701782820101</c:v>
                </c:pt>
                <c:pt idx="1714">
                  <c:v>0.97406807131280393</c:v>
                </c:pt>
                <c:pt idx="1715">
                  <c:v>0.99513776337115067</c:v>
                </c:pt>
                <c:pt idx="1716">
                  <c:v>2.2690437601296597E-2</c:v>
                </c:pt>
                <c:pt idx="1717">
                  <c:v>0.99513776337115067</c:v>
                </c:pt>
                <c:pt idx="1718">
                  <c:v>0.97568881685575359</c:v>
                </c:pt>
                <c:pt idx="1719">
                  <c:v>1</c:v>
                </c:pt>
                <c:pt idx="1720">
                  <c:v>0.98541329011345213</c:v>
                </c:pt>
                <c:pt idx="1721">
                  <c:v>0.20583468395461912</c:v>
                </c:pt>
                <c:pt idx="1722">
                  <c:v>1.4586709886547812E-2</c:v>
                </c:pt>
                <c:pt idx="1723">
                  <c:v>1</c:v>
                </c:pt>
                <c:pt idx="1724">
                  <c:v>0.19286871961102106</c:v>
                </c:pt>
                <c:pt idx="1725">
                  <c:v>1</c:v>
                </c:pt>
                <c:pt idx="1726">
                  <c:v>0.99189627228525123</c:v>
                </c:pt>
                <c:pt idx="1727">
                  <c:v>1</c:v>
                </c:pt>
                <c:pt idx="1728">
                  <c:v>0.98865478119935168</c:v>
                </c:pt>
                <c:pt idx="1729">
                  <c:v>0.98379254457050247</c:v>
                </c:pt>
                <c:pt idx="1730">
                  <c:v>9.7244732576985422E-3</c:v>
                </c:pt>
                <c:pt idx="1731">
                  <c:v>1</c:v>
                </c:pt>
                <c:pt idx="1732">
                  <c:v>0.99189627228525123</c:v>
                </c:pt>
                <c:pt idx="1733">
                  <c:v>0.99351701782820101</c:v>
                </c:pt>
                <c:pt idx="1734">
                  <c:v>1</c:v>
                </c:pt>
                <c:pt idx="1735">
                  <c:v>2.2690437601296597E-2</c:v>
                </c:pt>
                <c:pt idx="1736">
                  <c:v>1</c:v>
                </c:pt>
                <c:pt idx="1737">
                  <c:v>1</c:v>
                </c:pt>
                <c:pt idx="1738">
                  <c:v>0.99351701782820101</c:v>
                </c:pt>
                <c:pt idx="1739">
                  <c:v>0.19124797406807131</c:v>
                </c:pt>
                <c:pt idx="1740">
                  <c:v>1.4586709886547812E-2</c:v>
                </c:pt>
                <c:pt idx="1741">
                  <c:v>0.97082658022690438</c:v>
                </c:pt>
                <c:pt idx="1742">
                  <c:v>1</c:v>
                </c:pt>
                <c:pt idx="1743">
                  <c:v>0.22690437601296595</c:v>
                </c:pt>
                <c:pt idx="1744">
                  <c:v>2.7552674230145867E-2</c:v>
                </c:pt>
                <c:pt idx="1745">
                  <c:v>0.19286871961102106</c:v>
                </c:pt>
                <c:pt idx="1746">
                  <c:v>0.22690437601296595</c:v>
                </c:pt>
                <c:pt idx="1747">
                  <c:v>0.99837925445705022</c:v>
                </c:pt>
                <c:pt idx="1748">
                  <c:v>0.99675850891410045</c:v>
                </c:pt>
                <c:pt idx="1749">
                  <c:v>2.7552674230145867E-2</c:v>
                </c:pt>
                <c:pt idx="1750">
                  <c:v>0.19286871961102106</c:v>
                </c:pt>
                <c:pt idx="1751">
                  <c:v>0.98379254457050247</c:v>
                </c:pt>
                <c:pt idx="1752">
                  <c:v>0.99513776337115067</c:v>
                </c:pt>
                <c:pt idx="1753">
                  <c:v>0.61750405186385737</c:v>
                </c:pt>
                <c:pt idx="1754">
                  <c:v>1</c:v>
                </c:pt>
                <c:pt idx="1755">
                  <c:v>0.97406807131280393</c:v>
                </c:pt>
                <c:pt idx="1756">
                  <c:v>8.1037277147487843E-3</c:v>
                </c:pt>
                <c:pt idx="1757">
                  <c:v>9.7244732576985422E-3</c:v>
                </c:pt>
                <c:pt idx="1758">
                  <c:v>1</c:v>
                </c:pt>
                <c:pt idx="1759">
                  <c:v>0.19286871961102106</c:v>
                </c:pt>
                <c:pt idx="1760">
                  <c:v>0.99189627228525123</c:v>
                </c:pt>
                <c:pt idx="1761">
                  <c:v>9.7244732576985422E-3</c:v>
                </c:pt>
                <c:pt idx="1762">
                  <c:v>0.98865478119935168</c:v>
                </c:pt>
                <c:pt idx="1763">
                  <c:v>1</c:v>
                </c:pt>
                <c:pt idx="1764">
                  <c:v>0.98379254457050247</c:v>
                </c:pt>
                <c:pt idx="1765">
                  <c:v>0.98379254457050247</c:v>
                </c:pt>
                <c:pt idx="1766">
                  <c:v>1</c:v>
                </c:pt>
                <c:pt idx="1767">
                  <c:v>6.4829821717990272E-3</c:v>
                </c:pt>
                <c:pt idx="1768">
                  <c:v>3.2414910858995136E-3</c:v>
                </c:pt>
                <c:pt idx="1769">
                  <c:v>0.22204213938411668</c:v>
                </c:pt>
                <c:pt idx="1770">
                  <c:v>0.22852512155591573</c:v>
                </c:pt>
                <c:pt idx="1771">
                  <c:v>0.97082658022690438</c:v>
                </c:pt>
                <c:pt idx="1772">
                  <c:v>0.22852512155591573</c:v>
                </c:pt>
                <c:pt idx="1773">
                  <c:v>0.22852512155591573</c:v>
                </c:pt>
                <c:pt idx="1774">
                  <c:v>1</c:v>
                </c:pt>
                <c:pt idx="1775">
                  <c:v>0.99675850891410045</c:v>
                </c:pt>
                <c:pt idx="1776">
                  <c:v>0.99189627228525123</c:v>
                </c:pt>
                <c:pt idx="1777">
                  <c:v>1</c:v>
                </c:pt>
                <c:pt idx="1778">
                  <c:v>3.2414910858995136E-3</c:v>
                </c:pt>
                <c:pt idx="1779">
                  <c:v>0</c:v>
                </c:pt>
                <c:pt idx="1780">
                  <c:v>0.99189627228525123</c:v>
                </c:pt>
                <c:pt idx="1781">
                  <c:v>0.97082658022690438</c:v>
                </c:pt>
                <c:pt idx="1782">
                  <c:v>0.96596434359805505</c:v>
                </c:pt>
                <c:pt idx="1783">
                  <c:v>0.99837925445705022</c:v>
                </c:pt>
                <c:pt idx="1784">
                  <c:v>0.98703403565640191</c:v>
                </c:pt>
                <c:pt idx="1785">
                  <c:v>0.22852512155591573</c:v>
                </c:pt>
                <c:pt idx="1786">
                  <c:v>0.99675850891410045</c:v>
                </c:pt>
                <c:pt idx="1787">
                  <c:v>0.34197730956239869</c:v>
                </c:pt>
                <c:pt idx="1788">
                  <c:v>4.7001620745542948E-2</c:v>
                </c:pt>
                <c:pt idx="1789">
                  <c:v>1</c:v>
                </c:pt>
                <c:pt idx="1790">
                  <c:v>0.98379254457050247</c:v>
                </c:pt>
                <c:pt idx="1791">
                  <c:v>0.24473257698541329</c:v>
                </c:pt>
                <c:pt idx="1792">
                  <c:v>0</c:v>
                </c:pt>
                <c:pt idx="1793">
                  <c:v>1</c:v>
                </c:pt>
                <c:pt idx="1794">
                  <c:v>0</c:v>
                </c:pt>
                <c:pt idx="1795">
                  <c:v>0.96110210696920584</c:v>
                </c:pt>
                <c:pt idx="1796">
                  <c:v>0.22690437601296595</c:v>
                </c:pt>
                <c:pt idx="1797">
                  <c:v>0.99675850891410045</c:v>
                </c:pt>
                <c:pt idx="1798">
                  <c:v>1</c:v>
                </c:pt>
                <c:pt idx="1799">
                  <c:v>4.8622366288492711E-3</c:v>
                </c:pt>
                <c:pt idx="1800">
                  <c:v>0.96110210696920584</c:v>
                </c:pt>
                <c:pt idx="1801">
                  <c:v>0.98703403565640191</c:v>
                </c:pt>
                <c:pt idx="1802">
                  <c:v>0.99027552674230146</c:v>
                </c:pt>
                <c:pt idx="1803">
                  <c:v>1</c:v>
                </c:pt>
                <c:pt idx="1804">
                  <c:v>1</c:v>
                </c:pt>
                <c:pt idx="1805">
                  <c:v>1</c:v>
                </c:pt>
                <c:pt idx="1806">
                  <c:v>0.22204213938411668</c:v>
                </c:pt>
                <c:pt idx="1807">
                  <c:v>0.99675850891410045</c:v>
                </c:pt>
                <c:pt idx="1808">
                  <c:v>0.99189627228525123</c:v>
                </c:pt>
                <c:pt idx="1809">
                  <c:v>1</c:v>
                </c:pt>
                <c:pt idx="1810">
                  <c:v>0.22366288492706646</c:v>
                </c:pt>
                <c:pt idx="1811">
                  <c:v>1</c:v>
                </c:pt>
                <c:pt idx="1812">
                  <c:v>1</c:v>
                </c:pt>
                <c:pt idx="1813">
                  <c:v>4.8622366288492711E-3</c:v>
                </c:pt>
                <c:pt idx="1814">
                  <c:v>0</c:v>
                </c:pt>
                <c:pt idx="1815">
                  <c:v>1</c:v>
                </c:pt>
                <c:pt idx="1816">
                  <c:v>1</c:v>
                </c:pt>
                <c:pt idx="1817">
                  <c:v>0.99675850891410045</c:v>
                </c:pt>
                <c:pt idx="1818">
                  <c:v>0.22366288492706646</c:v>
                </c:pt>
                <c:pt idx="1819">
                  <c:v>0</c:v>
                </c:pt>
                <c:pt idx="1820">
                  <c:v>0.22204213938411668</c:v>
                </c:pt>
                <c:pt idx="1821">
                  <c:v>0.96596434359805505</c:v>
                </c:pt>
                <c:pt idx="1822">
                  <c:v>1</c:v>
                </c:pt>
                <c:pt idx="1823">
                  <c:v>0.22204213938411668</c:v>
                </c:pt>
                <c:pt idx="1824">
                  <c:v>0.24473257698541329</c:v>
                </c:pt>
                <c:pt idx="1825">
                  <c:v>0.98379254457050247</c:v>
                </c:pt>
                <c:pt idx="1826">
                  <c:v>4.2139384116693678E-2</c:v>
                </c:pt>
                <c:pt idx="1827">
                  <c:v>4.0518638573743923E-2</c:v>
                </c:pt>
                <c:pt idx="1828">
                  <c:v>0.99351701782820101</c:v>
                </c:pt>
                <c:pt idx="1829">
                  <c:v>0.96596434359805505</c:v>
                </c:pt>
                <c:pt idx="1830">
                  <c:v>1</c:v>
                </c:pt>
                <c:pt idx="1831">
                  <c:v>0.99027552674230146</c:v>
                </c:pt>
                <c:pt idx="1832">
                  <c:v>0.96596434359805505</c:v>
                </c:pt>
                <c:pt idx="1833">
                  <c:v>0.99675850891410045</c:v>
                </c:pt>
                <c:pt idx="1834">
                  <c:v>0.96596434359805505</c:v>
                </c:pt>
                <c:pt idx="1835">
                  <c:v>0.99675850891410045</c:v>
                </c:pt>
                <c:pt idx="1836">
                  <c:v>0.96596434359805505</c:v>
                </c:pt>
                <c:pt idx="1837">
                  <c:v>0.96596434359805505</c:v>
                </c:pt>
                <c:pt idx="1838">
                  <c:v>0.99513776337115067</c:v>
                </c:pt>
                <c:pt idx="1839">
                  <c:v>0.22366288492706646</c:v>
                </c:pt>
                <c:pt idx="1840">
                  <c:v>1</c:v>
                </c:pt>
                <c:pt idx="1841">
                  <c:v>1</c:v>
                </c:pt>
                <c:pt idx="1842">
                  <c:v>3.2414910858995136E-3</c:v>
                </c:pt>
                <c:pt idx="1843">
                  <c:v>0.99513776337115067</c:v>
                </c:pt>
                <c:pt idx="1844">
                  <c:v>0.98379254457050247</c:v>
                </c:pt>
                <c:pt idx="1845">
                  <c:v>0</c:v>
                </c:pt>
                <c:pt idx="1846">
                  <c:v>0.98379254457050247</c:v>
                </c:pt>
                <c:pt idx="1847">
                  <c:v>0.99027552674230146</c:v>
                </c:pt>
                <c:pt idx="1848">
                  <c:v>0.64667747163695299</c:v>
                </c:pt>
                <c:pt idx="1849">
                  <c:v>0.98379254457050247</c:v>
                </c:pt>
                <c:pt idx="1850">
                  <c:v>0</c:v>
                </c:pt>
                <c:pt idx="1851">
                  <c:v>0.98379254457050247</c:v>
                </c:pt>
                <c:pt idx="1852">
                  <c:v>0.99675850891410045</c:v>
                </c:pt>
                <c:pt idx="1853">
                  <c:v>0.99675850891410045</c:v>
                </c:pt>
                <c:pt idx="1854">
                  <c:v>0.99513776337115067</c:v>
                </c:pt>
                <c:pt idx="1855">
                  <c:v>0.99351701782820101</c:v>
                </c:pt>
                <c:pt idx="1856">
                  <c:v>0.99675850891410045</c:v>
                </c:pt>
                <c:pt idx="1857">
                  <c:v>0.98379254457050247</c:v>
                </c:pt>
                <c:pt idx="1858">
                  <c:v>0.98379254457050247</c:v>
                </c:pt>
                <c:pt idx="1859">
                  <c:v>1</c:v>
                </c:pt>
                <c:pt idx="1860">
                  <c:v>0.99675850891410045</c:v>
                </c:pt>
                <c:pt idx="1861">
                  <c:v>3.2414910858995136E-3</c:v>
                </c:pt>
                <c:pt idx="1862">
                  <c:v>0.98379254457050247</c:v>
                </c:pt>
                <c:pt idx="1863">
                  <c:v>0.99189627228525123</c:v>
                </c:pt>
                <c:pt idx="1864">
                  <c:v>0.97730956239870337</c:v>
                </c:pt>
                <c:pt idx="1865">
                  <c:v>0.99675850891410045</c:v>
                </c:pt>
                <c:pt idx="1866">
                  <c:v>0.98379254457050247</c:v>
                </c:pt>
                <c:pt idx="1867">
                  <c:v>0.98379254457050247</c:v>
                </c:pt>
                <c:pt idx="1868">
                  <c:v>3.2414910858995137E-2</c:v>
                </c:pt>
                <c:pt idx="1869">
                  <c:v>0.99189627228525123</c:v>
                </c:pt>
                <c:pt idx="1870">
                  <c:v>0.97406807131280393</c:v>
                </c:pt>
                <c:pt idx="1871">
                  <c:v>0.99675850891410045</c:v>
                </c:pt>
                <c:pt idx="1872">
                  <c:v>0.98703403565640191</c:v>
                </c:pt>
                <c:pt idx="1873">
                  <c:v>0.17017828200972449</c:v>
                </c:pt>
                <c:pt idx="1874">
                  <c:v>0.99189627228525123</c:v>
                </c:pt>
                <c:pt idx="1875">
                  <c:v>1</c:v>
                </c:pt>
                <c:pt idx="1876">
                  <c:v>2.7552674230145867E-2</c:v>
                </c:pt>
                <c:pt idx="1877">
                  <c:v>0.98379254457050247</c:v>
                </c:pt>
                <c:pt idx="1878">
                  <c:v>0.98379254457050247</c:v>
                </c:pt>
                <c:pt idx="1879">
                  <c:v>0.99837925445705022</c:v>
                </c:pt>
                <c:pt idx="1880">
                  <c:v>0.98379254457050247</c:v>
                </c:pt>
                <c:pt idx="1881">
                  <c:v>0.99189627228525123</c:v>
                </c:pt>
                <c:pt idx="1882">
                  <c:v>0.99837925445705022</c:v>
                </c:pt>
                <c:pt idx="1883">
                  <c:v>0.17017828200972449</c:v>
                </c:pt>
                <c:pt idx="1884">
                  <c:v>0.99351701782820101</c:v>
                </c:pt>
                <c:pt idx="1885">
                  <c:v>0.98379254457050247</c:v>
                </c:pt>
                <c:pt idx="1886">
                  <c:v>0.98379254457050247</c:v>
                </c:pt>
                <c:pt idx="1887">
                  <c:v>0.99675850891410045</c:v>
                </c:pt>
                <c:pt idx="1888">
                  <c:v>1</c:v>
                </c:pt>
                <c:pt idx="1889">
                  <c:v>2.7552674230145867E-2</c:v>
                </c:pt>
                <c:pt idx="1890">
                  <c:v>0.99513776337115067</c:v>
                </c:pt>
                <c:pt idx="1891">
                  <c:v>0.99027552674230146</c:v>
                </c:pt>
                <c:pt idx="1892">
                  <c:v>0.99027552674230146</c:v>
                </c:pt>
                <c:pt idx="1893">
                  <c:v>0.99189627228525123</c:v>
                </c:pt>
                <c:pt idx="1894">
                  <c:v>0.99513776337115067</c:v>
                </c:pt>
                <c:pt idx="1895">
                  <c:v>0.99675850891410045</c:v>
                </c:pt>
                <c:pt idx="1896">
                  <c:v>0.58346839546191243</c:v>
                </c:pt>
                <c:pt idx="1897">
                  <c:v>1</c:v>
                </c:pt>
                <c:pt idx="1898">
                  <c:v>0.99513776337115067</c:v>
                </c:pt>
                <c:pt idx="1899">
                  <c:v>0.59805510534846029</c:v>
                </c:pt>
                <c:pt idx="1900">
                  <c:v>0.99027552674230146</c:v>
                </c:pt>
                <c:pt idx="1901">
                  <c:v>0.99837925445705022</c:v>
                </c:pt>
                <c:pt idx="1902">
                  <c:v>0.99513776337115067</c:v>
                </c:pt>
                <c:pt idx="1903">
                  <c:v>0.98541329011345213</c:v>
                </c:pt>
                <c:pt idx="1904">
                  <c:v>0.99513776337115067</c:v>
                </c:pt>
                <c:pt idx="1905">
                  <c:v>2.2690437601296597E-2</c:v>
                </c:pt>
                <c:pt idx="1906">
                  <c:v>1</c:v>
                </c:pt>
                <c:pt idx="1907">
                  <c:v>0.98379254457050247</c:v>
                </c:pt>
                <c:pt idx="1908">
                  <c:v>0.98379254457050247</c:v>
                </c:pt>
                <c:pt idx="1909">
                  <c:v>0.46515397082658022</c:v>
                </c:pt>
                <c:pt idx="1910">
                  <c:v>0.98379254457050247</c:v>
                </c:pt>
                <c:pt idx="1911">
                  <c:v>0.99189627228525123</c:v>
                </c:pt>
                <c:pt idx="1912">
                  <c:v>1</c:v>
                </c:pt>
                <c:pt idx="1913">
                  <c:v>1.4586709886547812E-2</c:v>
                </c:pt>
                <c:pt idx="1914">
                  <c:v>0.98865478119935168</c:v>
                </c:pt>
                <c:pt idx="1915">
                  <c:v>0.98703403565640191</c:v>
                </c:pt>
                <c:pt idx="1916">
                  <c:v>0.98703403565640191</c:v>
                </c:pt>
                <c:pt idx="1917">
                  <c:v>0.99351701782820101</c:v>
                </c:pt>
                <c:pt idx="1918">
                  <c:v>1.4586709886547812E-2</c:v>
                </c:pt>
                <c:pt idx="1919">
                  <c:v>0.99675850891410045</c:v>
                </c:pt>
                <c:pt idx="1920">
                  <c:v>0.6952998379254457</c:v>
                </c:pt>
                <c:pt idx="1921">
                  <c:v>1</c:v>
                </c:pt>
                <c:pt idx="1922">
                  <c:v>1.4586709886547812E-2</c:v>
                </c:pt>
                <c:pt idx="1923">
                  <c:v>0.47163695299837927</c:v>
                </c:pt>
                <c:pt idx="1924">
                  <c:v>0.23500810372771475</c:v>
                </c:pt>
                <c:pt idx="1925">
                  <c:v>0.99513776337115067</c:v>
                </c:pt>
                <c:pt idx="1926">
                  <c:v>0.98541329011345213</c:v>
                </c:pt>
                <c:pt idx="1927">
                  <c:v>0.99837925445705022</c:v>
                </c:pt>
                <c:pt idx="1928">
                  <c:v>0.69854132901134525</c:v>
                </c:pt>
                <c:pt idx="1929">
                  <c:v>0.69692058346839547</c:v>
                </c:pt>
                <c:pt idx="1930">
                  <c:v>0.99189627228525123</c:v>
                </c:pt>
                <c:pt idx="1931">
                  <c:v>0.72447325769854132</c:v>
                </c:pt>
                <c:pt idx="1932">
                  <c:v>0.69854132901134525</c:v>
                </c:pt>
                <c:pt idx="1933">
                  <c:v>0.99675850891410045</c:v>
                </c:pt>
                <c:pt idx="1934">
                  <c:v>0.99513776337115067</c:v>
                </c:pt>
                <c:pt idx="1935">
                  <c:v>0.98703403565640191</c:v>
                </c:pt>
                <c:pt idx="1936">
                  <c:v>0.72447325769854132</c:v>
                </c:pt>
                <c:pt idx="1937">
                  <c:v>0.99837925445705022</c:v>
                </c:pt>
                <c:pt idx="1938">
                  <c:v>0.99351701782820101</c:v>
                </c:pt>
                <c:pt idx="1939">
                  <c:v>0.69854132901134525</c:v>
                </c:pt>
                <c:pt idx="1940">
                  <c:v>0.99837925445705022</c:v>
                </c:pt>
                <c:pt idx="1941">
                  <c:v>0.98703403565640191</c:v>
                </c:pt>
                <c:pt idx="1942">
                  <c:v>0.99513776337115067</c:v>
                </c:pt>
                <c:pt idx="1943">
                  <c:v>1</c:v>
                </c:pt>
                <c:pt idx="1944">
                  <c:v>1</c:v>
                </c:pt>
                <c:pt idx="1945">
                  <c:v>1</c:v>
                </c:pt>
                <c:pt idx="1946">
                  <c:v>0.99351701782820101</c:v>
                </c:pt>
                <c:pt idx="1947">
                  <c:v>1</c:v>
                </c:pt>
                <c:pt idx="1948">
                  <c:v>1</c:v>
                </c:pt>
                <c:pt idx="1949">
                  <c:v>1</c:v>
                </c:pt>
                <c:pt idx="1950">
                  <c:v>0.70178282009724469</c:v>
                </c:pt>
                <c:pt idx="1951">
                  <c:v>0.69854132901134525</c:v>
                </c:pt>
                <c:pt idx="1952">
                  <c:v>1</c:v>
                </c:pt>
                <c:pt idx="1953">
                  <c:v>0.99513776337115067</c:v>
                </c:pt>
                <c:pt idx="1954">
                  <c:v>1</c:v>
                </c:pt>
                <c:pt idx="1955">
                  <c:v>0.99513776337115067</c:v>
                </c:pt>
                <c:pt idx="1956">
                  <c:v>0.69854132901134525</c:v>
                </c:pt>
                <c:pt idx="1957">
                  <c:v>0.99675850891410045</c:v>
                </c:pt>
                <c:pt idx="1958">
                  <c:v>0.99513776337115067</c:v>
                </c:pt>
                <c:pt idx="1959">
                  <c:v>1</c:v>
                </c:pt>
                <c:pt idx="1960">
                  <c:v>1</c:v>
                </c:pt>
                <c:pt idx="1961">
                  <c:v>0.97730956239870337</c:v>
                </c:pt>
                <c:pt idx="1962">
                  <c:v>4.2139384116693678E-2</c:v>
                </c:pt>
                <c:pt idx="1963">
                  <c:v>1</c:v>
                </c:pt>
                <c:pt idx="1964">
                  <c:v>0.19286871961102106</c:v>
                </c:pt>
                <c:pt idx="1965">
                  <c:v>0.96434359805510539</c:v>
                </c:pt>
                <c:pt idx="1966">
                  <c:v>0.32414910858995138</c:v>
                </c:pt>
                <c:pt idx="1967">
                  <c:v>0.63857374392220423</c:v>
                </c:pt>
                <c:pt idx="1968">
                  <c:v>0.19286871961102106</c:v>
                </c:pt>
                <c:pt idx="1969">
                  <c:v>0.97730956239870337</c:v>
                </c:pt>
                <c:pt idx="1970">
                  <c:v>0.61750405186385737</c:v>
                </c:pt>
                <c:pt idx="1971">
                  <c:v>3.5656401944894653E-2</c:v>
                </c:pt>
                <c:pt idx="1972">
                  <c:v>1.6207455429497569E-2</c:v>
                </c:pt>
                <c:pt idx="1973">
                  <c:v>0.21880064829821719</c:v>
                </c:pt>
                <c:pt idx="1974">
                  <c:v>8.1037277147487846E-2</c:v>
                </c:pt>
                <c:pt idx="1975">
                  <c:v>0.24149108589951376</c:v>
                </c:pt>
                <c:pt idx="1976">
                  <c:v>3.5656401944894653E-2</c:v>
                </c:pt>
                <c:pt idx="1977">
                  <c:v>3.8897893030794169E-2</c:v>
                </c:pt>
                <c:pt idx="1978">
                  <c:v>0.97568881685575359</c:v>
                </c:pt>
                <c:pt idx="1979">
                  <c:v>0.21555915721231766</c:v>
                </c:pt>
                <c:pt idx="1980">
                  <c:v>0.21231766612641814</c:v>
                </c:pt>
                <c:pt idx="1981">
                  <c:v>0</c:v>
                </c:pt>
                <c:pt idx="1982">
                  <c:v>1.2965964343598054E-2</c:v>
                </c:pt>
                <c:pt idx="1983">
                  <c:v>3.5656401944894653E-2</c:v>
                </c:pt>
                <c:pt idx="1984">
                  <c:v>1</c:v>
                </c:pt>
                <c:pt idx="1985">
                  <c:v>0.99513776337115067</c:v>
                </c:pt>
                <c:pt idx="1986">
                  <c:v>4.0518638573743923E-2</c:v>
                </c:pt>
                <c:pt idx="1987">
                  <c:v>0.22528363047001621</c:v>
                </c:pt>
                <c:pt idx="1988">
                  <c:v>1</c:v>
                </c:pt>
                <c:pt idx="1989">
                  <c:v>0.23176661264181522</c:v>
                </c:pt>
                <c:pt idx="1990">
                  <c:v>0.97406807131280393</c:v>
                </c:pt>
                <c:pt idx="1991">
                  <c:v>0.97406807131280393</c:v>
                </c:pt>
                <c:pt idx="1992">
                  <c:v>3.8897893030794169E-2</c:v>
                </c:pt>
                <c:pt idx="1993">
                  <c:v>0.23176661264181522</c:v>
                </c:pt>
                <c:pt idx="1994">
                  <c:v>1</c:v>
                </c:pt>
                <c:pt idx="1995">
                  <c:v>6.3209076175040513E-2</c:v>
                </c:pt>
                <c:pt idx="1996">
                  <c:v>3.5656401944894653E-2</c:v>
                </c:pt>
                <c:pt idx="1997">
                  <c:v>0.97406807131280393</c:v>
                </c:pt>
                <c:pt idx="1998">
                  <c:v>6.8071312803889783E-2</c:v>
                </c:pt>
                <c:pt idx="1999">
                  <c:v>1</c:v>
                </c:pt>
                <c:pt idx="2000">
                  <c:v>1</c:v>
                </c:pt>
                <c:pt idx="2001">
                  <c:v>0.97406807131280393</c:v>
                </c:pt>
                <c:pt idx="2002">
                  <c:v>0.96758508914100483</c:v>
                </c:pt>
                <c:pt idx="2003">
                  <c:v>0.63857374392220423</c:v>
                </c:pt>
                <c:pt idx="2004">
                  <c:v>0.99189627228525123</c:v>
                </c:pt>
                <c:pt idx="2005">
                  <c:v>1</c:v>
                </c:pt>
                <c:pt idx="2006">
                  <c:v>3.5656401944894653E-2</c:v>
                </c:pt>
                <c:pt idx="2007">
                  <c:v>1</c:v>
                </c:pt>
                <c:pt idx="2008">
                  <c:v>0.3387358184764992</c:v>
                </c:pt>
                <c:pt idx="2009">
                  <c:v>6.3209076175040513E-2</c:v>
                </c:pt>
                <c:pt idx="2010">
                  <c:v>3.5656401944894653E-2</c:v>
                </c:pt>
                <c:pt idx="2011">
                  <c:v>3.5656401944894653E-2</c:v>
                </c:pt>
                <c:pt idx="2012">
                  <c:v>0.99189627228525123</c:v>
                </c:pt>
                <c:pt idx="2013">
                  <c:v>0.99189627228525123</c:v>
                </c:pt>
                <c:pt idx="2014">
                  <c:v>1</c:v>
                </c:pt>
                <c:pt idx="2015">
                  <c:v>1</c:v>
                </c:pt>
                <c:pt idx="2016">
                  <c:v>3.5656401944894653E-2</c:v>
                </c:pt>
                <c:pt idx="2017">
                  <c:v>0.99189627228525123</c:v>
                </c:pt>
                <c:pt idx="2018">
                  <c:v>0.95786061588330629</c:v>
                </c:pt>
                <c:pt idx="2019">
                  <c:v>0.98379254457050247</c:v>
                </c:pt>
                <c:pt idx="2020">
                  <c:v>0.99675850891410045</c:v>
                </c:pt>
                <c:pt idx="2021">
                  <c:v>0.99675850891410045</c:v>
                </c:pt>
                <c:pt idx="2022">
                  <c:v>0.95786061588330629</c:v>
                </c:pt>
                <c:pt idx="2023">
                  <c:v>3.8897893030794169E-2</c:v>
                </c:pt>
                <c:pt idx="2024">
                  <c:v>0.99189627228525123</c:v>
                </c:pt>
                <c:pt idx="2025">
                  <c:v>1</c:v>
                </c:pt>
                <c:pt idx="2026">
                  <c:v>0.99189627228525123</c:v>
                </c:pt>
                <c:pt idx="2027">
                  <c:v>0.99189627228525123</c:v>
                </c:pt>
                <c:pt idx="2028">
                  <c:v>0.99513776337115067</c:v>
                </c:pt>
                <c:pt idx="2029">
                  <c:v>0.99351701782820101</c:v>
                </c:pt>
                <c:pt idx="2030">
                  <c:v>1</c:v>
                </c:pt>
                <c:pt idx="2031">
                  <c:v>0.23662884927066449</c:v>
                </c:pt>
                <c:pt idx="2032">
                  <c:v>0.21231766612641814</c:v>
                </c:pt>
                <c:pt idx="2033">
                  <c:v>0.99675850891410045</c:v>
                </c:pt>
                <c:pt idx="2034">
                  <c:v>9.7244732576985422E-3</c:v>
                </c:pt>
                <c:pt idx="2035">
                  <c:v>0.99189627228525123</c:v>
                </c:pt>
                <c:pt idx="2036">
                  <c:v>0.99189627228525123</c:v>
                </c:pt>
                <c:pt idx="2037">
                  <c:v>0.98865478119935168</c:v>
                </c:pt>
                <c:pt idx="2038">
                  <c:v>0.99675850891410045</c:v>
                </c:pt>
                <c:pt idx="2039">
                  <c:v>0.95786061588330629</c:v>
                </c:pt>
                <c:pt idx="2040">
                  <c:v>0.99189627228525123</c:v>
                </c:pt>
                <c:pt idx="2041">
                  <c:v>0.99351701782820101</c:v>
                </c:pt>
                <c:pt idx="2042">
                  <c:v>0.99189627228525123</c:v>
                </c:pt>
                <c:pt idx="2043">
                  <c:v>0.99513776337115067</c:v>
                </c:pt>
                <c:pt idx="2044">
                  <c:v>1</c:v>
                </c:pt>
                <c:pt idx="2045">
                  <c:v>0.99189627228525123</c:v>
                </c:pt>
                <c:pt idx="2046">
                  <c:v>0.99675850891410045</c:v>
                </c:pt>
                <c:pt idx="2047">
                  <c:v>0.99189627228525123</c:v>
                </c:pt>
                <c:pt idx="2048">
                  <c:v>0.99189627228525123</c:v>
                </c:pt>
                <c:pt idx="2049">
                  <c:v>4.8622366288492711E-3</c:v>
                </c:pt>
                <c:pt idx="2050">
                  <c:v>1</c:v>
                </c:pt>
                <c:pt idx="2051">
                  <c:v>6.3209076175040513E-2</c:v>
                </c:pt>
                <c:pt idx="2052">
                  <c:v>0.22528363047001621</c:v>
                </c:pt>
                <c:pt idx="2053">
                  <c:v>1</c:v>
                </c:pt>
                <c:pt idx="2054">
                  <c:v>0.97893030794165314</c:v>
                </c:pt>
                <c:pt idx="2055">
                  <c:v>1</c:v>
                </c:pt>
                <c:pt idx="2056">
                  <c:v>0.99513776337115067</c:v>
                </c:pt>
                <c:pt idx="2057">
                  <c:v>0.99189627228525123</c:v>
                </c:pt>
                <c:pt idx="2058">
                  <c:v>0.99513776337115067</c:v>
                </c:pt>
                <c:pt idx="2059">
                  <c:v>0.99027552674230146</c:v>
                </c:pt>
                <c:pt idx="2060">
                  <c:v>0.98865478119935168</c:v>
                </c:pt>
                <c:pt idx="2061">
                  <c:v>0.99837925445705022</c:v>
                </c:pt>
                <c:pt idx="2062">
                  <c:v>0.97730956239870337</c:v>
                </c:pt>
                <c:pt idx="2063">
                  <c:v>0.99837925445705022</c:v>
                </c:pt>
                <c:pt idx="2064">
                  <c:v>0.99189627228525123</c:v>
                </c:pt>
                <c:pt idx="2065">
                  <c:v>1</c:v>
                </c:pt>
                <c:pt idx="2066">
                  <c:v>1</c:v>
                </c:pt>
                <c:pt idx="2067">
                  <c:v>6.4829821717990272E-3</c:v>
                </c:pt>
                <c:pt idx="2068">
                  <c:v>0.98379254457050247</c:v>
                </c:pt>
                <c:pt idx="2069">
                  <c:v>0.99513776337115067</c:v>
                </c:pt>
                <c:pt idx="2070">
                  <c:v>1</c:v>
                </c:pt>
                <c:pt idx="2071">
                  <c:v>1</c:v>
                </c:pt>
                <c:pt idx="2072">
                  <c:v>0.99513776337115067</c:v>
                </c:pt>
                <c:pt idx="2073">
                  <c:v>1</c:v>
                </c:pt>
                <c:pt idx="2074">
                  <c:v>0.99189627228525123</c:v>
                </c:pt>
                <c:pt idx="2075">
                  <c:v>0.21393841166936792</c:v>
                </c:pt>
                <c:pt idx="2076">
                  <c:v>0.21393841166936792</c:v>
                </c:pt>
                <c:pt idx="2077">
                  <c:v>1</c:v>
                </c:pt>
                <c:pt idx="2078">
                  <c:v>1</c:v>
                </c:pt>
                <c:pt idx="2079">
                  <c:v>1</c:v>
                </c:pt>
                <c:pt idx="2080">
                  <c:v>0.99513776337115067</c:v>
                </c:pt>
                <c:pt idx="2081">
                  <c:v>0.18962722852512157</c:v>
                </c:pt>
                <c:pt idx="2082">
                  <c:v>0.6337115072933549</c:v>
                </c:pt>
                <c:pt idx="2083">
                  <c:v>1</c:v>
                </c:pt>
                <c:pt idx="2084">
                  <c:v>1</c:v>
                </c:pt>
                <c:pt idx="2085">
                  <c:v>0.99189627228525123</c:v>
                </c:pt>
                <c:pt idx="2086">
                  <c:v>0.99513776337115067</c:v>
                </c:pt>
                <c:pt idx="2087">
                  <c:v>1</c:v>
                </c:pt>
                <c:pt idx="2088">
                  <c:v>1</c:v>
                </c:pt>
                <c:pt idx="2089">
                  <c:v>0.99837925445705022</c:v>
                </c:pt>
                <c:pt idx="2090">
                  <c:v>0.99513776337115067</c:v>
                </c:pt>
                <c:pt idx="2091">
                  <c:v>0.44894651539708263</c:v>
                </c:pt>
                <c:pt idx="2092">
                  <c:v>1</c:v>
                </c:pt>
                <c:pt idx="2093">
                  <c:v>0.99513776337115067</c:v>
                </c:pt>
                <c:pt idx="2094">
                  <c:v>0.99351701782820101</c:v>
                </c:pt>
                <c:pt idx="2095">
                  <c:v>0.99513776337115067</c:v>
                </c:pt>
                <c:pt idx="2096">
                  <c:v>0.99513776337115067</c:v>
                </c:pt>
                <c:pt idx="2097">
                  <c:v>0.99513776337115067</c:v>
                </c:pt>
                <c:pt idx="2098">
                  <c:v>0.99513776337115067</c:v>
                </c:pt>
                <c:pt idx="2099">
                  <c:v>1</c:v>
                </c:pt>
                <c:pt idx="2100">
                  <c:v>1</c:v>
                </c:pt>
                <c:pt idx="2101">
                  <c:v>0.99027552674230146</c:v>
                </c:pt>
                <c:pt idx="2102">
                  <c:v>0.99513776337115067</c:v>
                </c:pt>
                <c:pt idx="2103">
                  <c:v>0.98379254457050247</c:v>
                </c:pt>
                <c:pt idx="2104">
                  <c:v>0.96758508914100483</c:v>
                </c:pt>
                <c:pt idx="2105">
                  <c:v>0.99027552674230146</c:v>
                </c:pt>
                <c:pt idx="2106">
                  <c:v>0.99513776337115067</c:v>
                </c:pt>
                <c:pt idx="2107">
                  <c:v>0.96758508914100483</c:v>
                </c:pt>
                <c:pt idx="2108">
                  <c:v>0.98379254457050247</c:v>
                </c:pt>
                <c:pt idx="2109">
                  <c:v>0.96758508914100483</c:v>
                </c:pt>
                <c:pt idx="2110">
                  <c:v>0.99027552674230146</c:v>
                </c:pt>
                <c:pt idx="2111">
                  <c:v>0.96758508914100483</c:v>
                </c:pt>
                <c:pt idx="2112">
                  <c:v>1</c:v>
                </c:pt>
                <c:pt idx="2113">
                  <c:v>1</c:v>
                </c:pt>
                <c:pt idx="2114">
                  <c:v>1</c:v>
                </c:pt>
                <c:pt idx="2115">
                  <c:v>1</c:v>
                </c:pt>
                <c:pt idx="2116">
                  <c:v>1</c:v>
                </c:pt>
                <c:pt idx="2117">
                  <c:v>0.99513776337115067</c:v>
                </c:pt>
                <c:pt idx="2118">
                  <c:v>1</c:v>
                </c:pt>
                <c:pt idx="2119">
                  <c:v>0.98379254457050247</c:v>
                </c:pt>
                <c:pt idx="2120">
                  <c:v>0.99513776337115067</c:v>
                </c:pt>
                <c:pt idx="2121">
                  <c:v>1</c:v>
                </c:pt>
                <c:pt idx="2122">
                  <c:v>0.99351701782820101</c:v>
                </c:pt>
                <c:pt idx="2123">
                  <c:v>0.97406807131280393</c:v>
                </c:pt>
                <c:pt idx="2124">
                  <c:v>1</c:v>
                </c:pt>
                <c:pt idx="2125">
                  <c:v>0.99189627228525123</c:v>
                </c:pt>
                <c:pt idx="2126">
                  <c:v>0.99675850891410045</c:v>
                </c:pt>
                <c:pt idx="2127">
                  <c:v>1</c:v>
                </c:pt>
                <c:pt idx="2128">
                  <c:v>0.97406807131280393</c:v>
                </c:pt>
                <c:pt idx="2129">
                  <c:v>0.98217179902755269</c:v>
                </c:pt>
                <c:pt idx="2130">
                  <c:v>1</c:v>
                </c:pt>
                <c:pt idx="2131">
                  <c:v>1</c:v>
                </c:pt>
                <c:pt idx="2132">
                  <c:v>0.97568881685575359</c:v>
                </c:pt>
                <c:pt idx="2133">
                  <c:v>0.99513776337115067</c:v>
                </c:pt>
                <c:pt idx="2134">
                  <c:v>0.97568881685575359</c:v>
                </c:pt>
                <c:pt idx="2135">
                  <c:v>0.98379254457050247</c:v>
                </c:pt>
                <c:pt idx="2136">
                  <c:v>0.98379254457050247</c:v>
                </c:pt>
                <c:pt idx="2137">
                  <c:v>0.99513776337115067</c:v>
                </c:pt>
                <c:pt idx="2138">
                  <c:v>0.44894651539708263</c:v>
                </c:pt>
                <c:pt idx="2139">
                  <c:v>0.97406807131280393</c:v>
                </c:pt>
                <c:pt idx="2140">
                  <c:v>0.98865478119935168</c:v>
                </c:pt>
                <c:pt idx="2141">
                  <c:v>0.98379254457050247</c:v>
                </c:pt>
                <c:pt idx="2142">
                  <c:v>0.98379254457050247</c:v>
                </c:pt>
                <c:pt idx="2143">
                  <c:v>0.98379254457050247</c:v>
                </c:pt>
                <c:pt idx="2144">
                  <c:v>1</c:v>
                </c:pt>
                <c:pt idx="2145">
                  <c:v>1</c:v>
                </c:pt>
                <c:pt idx="2146">
                  <c:v>0.98379254457050247</c:v>
                </c:pt>
                <c:pt idx="2147">
                  <c:v>0.99513776337115067</c:v>
                </c:pt>
                <c:pt idx="2148">
                  <c:v>0.98865478119935168</c:v>
                </c:pt>
                <c:pt idx="2149">
                  <c:v>0.99513776337115067</c:v>
                </c:pt>
                <c:pt idx="2150">
                  <c:v>0.95461912479740685</c:v>
                </c:pt>
                <c:pt idx="2151">
                  <c:v>0.99351701782820101</c:v>
                </c:pt>
                <c:pt idx="2152">
                  <c:v>1</c:v>
                </c:pt>
                <c:pt idx="2153">
                  <c:v>0.99189627228525123</c:v>
                </c:pt>
                <c:pt idx="2154">
                  <c:v>0.23824959481361427</c:v>
                </c:pt>
                <c:pt idx="2155">
                  <c:v>0.99351701782820101</c:v>
                </c:pt>
                <c:pt idx="2156">
                  <c:v>0.99351701782820101</c:v>
                </c:pt>
                <c:pt idx="2157">
                  <c:v>0.99351701782820101</c:v>
                </c:pt>
                <c:pt idx="2158">
                  <c:v>0.99837925445705022</c:v>
                </c:pt>
                <c:pt idx="2159">
                  <c:v>0.99351701782820101</c:v>
                </c:pt>
                <c:pt idx="2160">
                  <c:v>0.99351701782820101</c:v>
                </c:pt>
                <c:pt idx="2161">
                  <c:v>0.99351701782820101</c:v>
                </c:pt>
                <c:pt idx="2162">
                  <c:v>0.99351701782820101</c:v>
                </c:pt>
                <c:pt idx="2163">
                  <c:v>1</c:v>
                </c:pt>
                <c:pt idx="2164">
                  <c:v>0.71799027552674233</c:v>
                </c:pt>
                <c:pt idx="2165">
                  <c:v>0.99837925445705022</c:v>
                </c:pt>
                <c:pt idx="2166">
                  <c:v>0.96272285251215561</c:v>
                </c:pt>
                <c:pt idx="2167">
                  <c:v>0.19935170178282011</c:v>
                </c:pt>
                <c:pt idx="2168">
                  <c:v>0.99837925445705022</c:v>
                </c:pt>
                <c:pt idx="2169">
                  <c:v>0.23824959481361427</c:v>
                </c:pt>
                <c:pt idx="2170">
                  <c:v>0.21069692058346839</c:v>
                </c:pt>
                <c:pt idx="2171">
                  <c:v>0.99351701782820101</c:v>
                </c:pt>
                <c:pt idx="2172">
                  <c:v>0.99837925445705022</c:v>
                </c:pt>
                <c:pt idx="2173">
                  <c:v>0.99837925445705022</c:v>
                </c:pt>
                <c:pt idx="2174">
                  <c:v>0.22528363047001621</c:v>
                </c:pt>
                <c:pt idx="2175">
                  <c:v>0.99837925445705022</c:v>
                </c:pt>
                <c:pt idx="2176">
                  <c:v>0.20583468395461912</c:v>
                </c:pt>
                <c:pt idx="2177">
                  <c:v>1</c:v>
                </c:pt>
                <c:pt idx="2178">
                  <c:v>1.7828200972447326E-2</c:v>
                </c:pt>
                <c:pt idx="2179">
                  <c:v>0.99837925445705022</c:v>
                </c:pt>
                <c:pt idx="2180">
                  <c:v>0.23824959481361427</c:v>
                </c:pt>
                <c:pt idx="2181">
                  <c:v>0.23176661264181522</c:v>
                </c:pt>
                <c:pt idx="2182">
                  <c:v>0.99837925445705022</c:v>
                </c:pt>
                <c:pt idx="2183">
                  <c:v>0.99837925445705022</c:v>
                </c:pt>
                <c:pt idx="2184">
                  <c:v>0</c:v>
                </c:pt>
                <c:pt idx="2185">
                  <c:v>6.6450567260940036E-2</c:v>
                </c:pt>
                <c:pt idx="2186">
                  <c:v>1</c:v>
                </c:pt>
                <c:pt idx="2187">
                  <c:v>7.6175040518638576E-2</c:v>
                </c:pt>
                <c:pt idx="2188">
                  <c:v>0.24635332252836303</c:v>
                </c:pt>
                <c:pt idx="2189">
                  <c:v>0.99837925445705022</c:v>
                </c:pt>
                <c:pt idx="2190">
                  <c:v>0.23824959481361427</c:v>
                </c:pt>
                <c:pt idx="2191">
                  <c:v>0.99189627228525123</c:v>
                </c:pt>
                <c:pt idx="2192">
                  <c:v>0.23176661264181522</c:v>
                </c:pt>
                <c:pt idx="2193">
                  <c:v>0.98865478119935168</c:v>
                </c:pt>
                <c:pt idx="2194">
                  <c:v>0.99513776337115067</c:v>
                </c:pt>
                <c:pt idx="2195">
                  <c:v>0.99513776337115067</c:v>
                </c:pt>
                <c:pt idx="2196">
                  <c:v>0.98217179902755269</c:v>
                </c:pt>
                <c:pt idx="2197">
                  <c:v>0.99837925445705022</c:v>
                </c:pt>
                <c:pt idx="2198">
                  <c:v>0.98703403565640191</c:v>
                </c:pt>
                <c:pt idx="2199">
                  <c:v>0.99513776337115067</c:v>
                </c:pt>
                <c:pt idx="2200">
                  <c:v>0.98217179902755269</c:v>
                </c:pt>
                <c:pt idx="2201">
                  <c:v>0.99351701782820101</c:v>
                </c:pt>
                <c:pt idx="2202">
                  <c:v>3.2414910858995136E-3</c:v>
                </c:pt>
                <c:pt idx="2203">
                  <c:v>0</c:v>
                </c:pt>
                <c:pt idx="2204">
                  <c:v>0.98217179902755269</c:v>
                </c:pt>
                <c:pt idx="2205">
                  <c:v>0.98217179902755269</c:v>
                </c:pt>
                <c:pt idx="2206">
                  <c:v>0.99513776337115067</c:v>
                </c:pt>
                <c:pt idx="2207">
                  <c:v>0.99351701782820101</c:v>
                </c:pt>
                <c:pt idx="2208">
                  <c:v>0.19286871961102106</c:v>
                </c:pt>
                <c:pt idx="2209">
                  <c:v>0.19448946515397084</c:v>
                </c:pt>
                <c:pt idx="2210">
                  <c:v>0.98217179902755269</c:v>
                </c:pt>
                <c:pt idx="2211">
                  <c:v>0.99513776337115067</c:v>
                </c:pt>
                <c:pt idx="2212">
                  <c:v>1</c:v>
                </c:pt>
                <c:pt idx="2213">
                  <c:v>0.19286871961102106</c:v>
                </c:pt>
                <c:pt idx="2214">
                  <c:v>0.99675850891410045</c:v>
                </c:pt>
                <c:pt idx="2215">
                  <c:v>1</c:v>
                </c:pt>
                <c:pt idx="2216">
                  <c:v>0.19286871961102106</c:v>
                </c:pt>
                <c:pt idx="2217">
                  <c:v>0.99675850891410045</c:v>
                </c:pt>
                <c:pt idx="2218">
                  <c:v>0.99513776337115067</c:v>
                </c:pt>
                <c:pt idx="2219">
                  <c:v>0.19286871961102106</c:v>
                </c:pt>
                <c:pt idx="2220">
                  <c:v>0.98865478119935168</c:v>
                </c:pt>
                <c:pt idx="2221">
                  <c:v>0.98055105348460292</c:v>
                </c:pt>
                <c:pt idx="2222">
                  <c:v>0.23176661264181522</c:v>
                </c:pt>
                <c:pt idx="2223">
                  <c:v>0.98541329011345213</c:v>
                </c:pt>
                <c:pt idx="2224">
                  <c:v>0.99513776337115067</c:v>
                </c:pt>
                <c:pt idx="2225">
                  <c:v>0.98055105348460292</c:v>
                </c:pt>
                <c:pt idx="2226">
                  <c:v>0.99189627228525123</c:v>
                </c:pt>
                <c:pt idx="2227">
                  <c:v>0.99513776337115067</c:v>
                </c:pt>
                <c:pt idx="2228">
                  <c:v>0.99513776337115067</c:v>
                </c:pt>
                <c:pt idx="2229">
                  <c:v>0.99351701782820101</c:v>
                </c:pt>
                <c:pt idx="2230">
                  <c:v>0.99675850891410045</c:v>
                </c:pt>
                <c:pt idx="2231">
                  <c:v>0.98541329011345213</c:v>
                </c:pt>
                <c:pt idx="2232">
                  <c:v>0.99027552674230146</c:v>
                </c:pt>
                <c:pt idx="2233">
                  <c:v>0.99351701782820101</c:v>
                </c:pt>
                <c:pt idx="2234">
                  <c:v>0.99351701782820101</c:v>
                </c:pt>
                <c:pt idx="2235">
                  <c:v>0.99675850891410045</c:v>
                </c:pt>
                <c:pt idx="2236">
                  <c:v>0.97406807131280393</c:v>
                </c:pt>
                <c:pt idx="2237">
                  <c:v>1</c:v>
                </c:pt>
                <c:pt idx="2238">
                  <c:v>0.99351701782820101</c:v>
                </c:pt>
                <c:pt idx="2239">
                  <c:v>0.97568881685575359</c:v>
                </c:pt>
                <c:pt idx="2240">
                  <c:v>0.99513776337115067</c:v>
                </c:pt>
                <c:pt idx="2241">
                  <c:v>0.19448946515397084</c:v>
                </c:pt>
                <c:pt idx="2242">
                  <c:v>0.97568881685575359</c:v>
                </c:pt>
                <c:pt idx="2243">
                  <c:v>0.98541329011345213</c:v>
                </c:pt>
                <c:pt idx="2244">
                  <c:v>0.98703403565640191</c:v>
                </c:pt>
                <c:pt idx="2245">
                  <c:v>0.99351701782820101</c:v>
                </c:pt>
                <c:pt idx="2246">
                  <c:v>0.94651539708265797</c:v>
                </c:pt>
                <c:pt idx="2247">
                  <c:v>0.98379254457050247</c:v>
                </c:pt>
                <c:pt idx="2248">
                  <c:v>0.99351701782820101</c:v>
                </c:pt>
                <c:pt idx="2249">
                  <c:v>0.98379254457050247</c:v>
                </c:pt>
                <c:pt idx="2250">
                  <c:v>0.95948136142625606</c:v>
                </c:pt>
                <c:pt idx="2251">
                  <c:v>0.98379254457050247</c:v>
                </c:pt>
                <c:pt idx="2252">
                  <c:v>1</c:v>
                </c:pt>
                <c:pt idx="2253">
                  <c:v>0.91896272285251213</c:v>
                </c:pt>
                <c:pt idx="2254">
                  <c:v>0.98379254457050247</c:v>
                </c:pt>
                <c:pt idx="2255">
                  <c:v>0.83468395461912481</c:v>
                </c:pt>
                <c:pt idx="2256">
                  <c:v>0.99675850891410045</c:v>
                </c:pt>
                <c:pt idx="2257">
                  <c:v>0.96758508914100483</c:v>
                </c:pt>
                <c:pt idx="2258">
                  <c:v>0.98541329011345213</c:v>
                </c:pt>
                <c:pt idx="2259">
                  <c:v>0.98379254457050247</c:v>
                </c:pt>
                <c:pt idx="2260">
                  <c:v>0.96758508914100483</c:v>
                </c:pt>
                <c:pt idx="2261">
                  <c:v>0.98865478119935168</c:v>
                </c:pt>
                <c:pt idx="2262">
                  <c:v>0.98379254457050247</c:v>
                </c:pt>
                <c:pt idx="2263">
                  <c:v>0.9692058346839546</c:v>
                </c:pt>
                <c:pt idx="2264">
                  <c:v>0.62722852512155591</c:v>
                </c:pt>
                <c:pt idx="2265">
                  <c:v>1</c:v>
                </c:pt>
                <c:pt idx="2266">
                  <c:v>0.98379254457050247</c:v>
                </c:pt>
                <c:pt idx="2267">
                  <c:v>0.99675850891410045</c:v>
                </c:pt>
                <c:pt idx="2268">
                  <c:v>0.63695299837925445</c:v>
                </c:pt>
                <c:pt idx="2269">
                  <c:v>0.98541329011345213</c:v>
                </c:pt>
                <c:pt idx="2270">
                  <c:v>0.6337115072933549</c:v>
                </c:pt>
                <c:pt idx="2271">
                  <c:v>0.98379254457050247</c:v>
                </c:pt>
                <c:pt idx="2272">
                  <c:v>0.99351701782820101</c:v>
                </c:pt>
                <c:pt idx="2273">
                  <c:v>0.62560777957860614</c:v>
                </c:pt>
                <c:pt idx="2274">
                  <c:v>0.62560777957860614</c:v>
                </c:pt>
                <c:pt idx="2275">
                  <c:v>0.98379254457050247</c:v>
                </c:pt>
                <c:pt idx="2276">
                  <c:v>0.62560777957860614</c:v>
                </c:pt>
                <c:pt idx="2277">
                  <c:v>0.6337115072933549</c:v>
                </c:pt>
                <c:pt idx="2278">
                  <c:v>1</c:v>
                </c:pt>
                <c:pt idx="2279">
                  <c:v>0.63695299837925445</c:v>
                </c:pt>
                <c:pt idx="2280">
                  <c:v>0.63857374392220423</c:v>
                </c:pt>
                <c:pt idx="2281">
                  <c:v>0.97568881685575359</c:v>
                </c:pt>
                <c:pt idx="2282">
                  <c:v>0.98379254457050247</c:v>
                </c:pt>
                <c:pt idx="2283">
                  <c:v>0.83468395461912481</c:v>
                </c:pt>
                <c:pt idx="2284">
                  <c:v>0.98379254457050247</c:v>
                </c:pt>
                <c:pt idx="2285">
                  <c:v>0.99513776337115067</c:v>
                </c:pt>
                <c:pt idx="2286">
                  <c:v>0.63857374392220423</c:v>
                </c:pt>
                <c:pt idx="2287">
                  <c:v>1.9448946515397084E-2</c:v>
                </c:pt>
                <c:pt idx="2288">
                  <c:v>0.98379254457050247</c:v>
                </c:pt>
                <c:pt idx="2289">
                  <c:v>0.99351701782820101</c:v>
                </c:pt>
                <c:pt idx="2290">
                  <c:v>0.19935170178282011</c:v>
                </c:pt>
                <c:pt idx="2291">
                  <c:v>0.52512155591572118</c:v>
                </c:pt>
                <c:pt idx="2292">
                  <c:v>0.98379254457050247</c:v>
                </c:pt>
                <c:pt idx="2293">
                  <c:v>1</c:v>
                </c:pt>
                <c:pt idx="2294">
                  <c:v>0.98379254457050247</c:v>
                </c:pt>
                <c:pt idx="2295">
                  <c:v>0.97893030794165314</c:v>
                </c:pt>
                <c:pt idx="2296">
                  <c:v>0.92544570502431123</c:v>
                </c:pt>
                <c:pt idx="2297">
                  <c:v>0.47001620745542949</c:v>
                </c:pt>
                <c:pt idx="2298">
                  <c:v>0.62560777957860614</c:v>
                </c:pt>
                <c:pt idx="2299">
                  <c:v>0.21717990275526741</c:v>
                </c:pt>
                <c:pt idx="2300">
                  <c:v>0.21880064829821719</c:v>
                </c:pt>
                <c:pt idx="2301">
                  <c:v>0.97406807131280393</c:v>
                </c:pt>
                <c:pt idx="2302">
                  <c:v>0.63533225283630468</c:v>
                </c:pt>
                <c:pt idx="2303">
                  <c:v>0.21880064829821719</c:v>
                </c:pt>
                <c:pt idx="2304">
                  <c:v>0.99189627228525123</c:v>
                </c:pt>
                <c:pt idx="2305">
                  <c:v>0.98379254457050247</c:v>
                </c:pt>
                <c:pt idx="2306">
                  <c:v>0.97893030794165314</c:v>
                </c:pt>
                <c:pt idx="2307">
                  <c:v>0.98865478119935168</c:v>
                </c:pt>
                <c:pt idx="2308">
                  <c:v>0.47001620745542949</c:v>
                </c:pt>
                <c:pt idx="2309">
                  <c:v>0.99027552674230146</c:v>
                </c:pt>
                <c:pt idx="2310">
                  <c:v>0.97893030794165314</c:v>
                </c:pt>
                <c:pt idx="2311">
                  <c:v>0.98379254457050247</c:v>
                </c:pt>
                <c:pt idx="2312">
                  <c:v>0.21717990275526741</c:v>
                </c:pt>
                <c:pt idx="2313">
                  <c:v>0.19286871961102106</c:v>
                </c:pt>
                <c:pt idx="2314">
                  <c:v>0.3565640194489465</c:v>
                </c:pt>
                <c:pt idx="2315">
                  <c:v>0.21717990275526741</c:v>
                </c:pt>
                <c:pt idx="2316">
                  <c:v>0</c:v>
                </c:pt>
                <c:pt idx="2317">
                  <c:v>0.99513776337115067</c:v>
                </c:pt>
                <c:pt idx="2318">
                  <c:v>0.99351701782820101</c:v>
                </c:pt>
                <c:pt idx="2319">
                  <c:v>0.70178282009724469</c:v>
                </c:pt>
                <c:pt idx="2320">
                  <c:v>0.98379254457050247</c:v>
                </c:pt>
                <c:pt idx="2321">
                  <c:v>0.6337115072933549</c:v>
                </c:pt>
                <c:pt idx="2322">
                  <c:v>0.99351701782820101</c:v>
                </c:pt>
                <c:pt idx="2323">
                  <c:v>0.98865478119935168</c:v>
                </c:pt>
                <c:pt idx="2324">
                  <c:v>0.98865478119935168</c:v>
                </c:pt>
                <c:pt idx="2325">
                  <c:v>0.95948136142625606</c:v>
                </c:pt>
                <c:pt idx="2326">
                  <c:v>0.98865478119935168</c:v>
                </c:pt>
                <c:pt idx="2327">
                  <c:v>0</c:v>
                </c:pt>
                <c:pt idx="2328">
                  <c:v>0.93030794165316044</c:v>
                </c:pt>
                <c:pt idx="2329">
                  <c:v>0.99513776337115067</c:v>
                </c:pt>
                <c:pt idx="2330">
                  <c:v>0.49756888168557534</c:v>
                </c:pt>
                <c:pt idx="2331">
                  <c:v>0.98379254457050247</c:v>
                </c:pt>
                <c:pt idx="2332">
                  <c:v>0.19448946515397084</c:v>
                </c:pt>
                <c:pt idx="2333">
                  <c:v>0.97082658022690438</c:v>
                </c:pt>
                <c:pt idx="2334">
                  <c:v>0.99675850891410045</c:v>
                </c:pt>
                <c:pt idx="2335">
                  <c:v>0.99189627228525123</c:v>
                </c:pt>
                <c:pt idx="2336">
                  <c:v>0.48298217179902753</c:v>
                </c:pt>
                <c:pt idx="2337">
                  <c:v>0.22204213938411668</c:v>
                </c:pt>
                <c:pt idx="2338">
                  <c:v>0.98379254457050247</c:v>
                </c:pt>
                <c:pt idx="2339">
                  <c:v>0.98379254457050247</c:v>
                </c:pt>
                <c:pt idx="2340">
                  <c:v>0.99675850891410045</c:v>
                </c:pt>
                <c:pt idx="2341">
                  <c:v>1</c:v>
                </c:pt>
                <c:pt idx="2342">
                  <c:v>0.47001620745542949</c:v>
                </c:pt>
                <c:pt idx="2343">
                  <c:v>0.99837925445705022</c:v>
                </c:pt>
                <c:pt idx="2344">
                  <c:v>1</c:v>
                </c:pt>
                <c:pt idx="2345">
                  <c:v>0.99513776337115067</c:v>
                </c:pt>
                <c:pt idx="2346">
                  <c:v>0.34521880064829824</c:v>
                </c:pt>
                <c:pt idx="2347">
                  <c:v>0.34521880064829824</c:v>
                </c:pt>
                <c:pt idx="2348">
                  <c:v>0.98379254457050247</c:v>
                </c:pt>
                <c:pt idx="2349">
                  <c:v>0.99675850891410045</c:v>
                </c:pt>
                <c:pt idx="2350">
                  <c:v>0.72447325769854132</c:v>
                </c:pt>
                <c:pt idx="2351">
                  <c:v>0.72447325769854132</c:v>
                </c:pt>
                <c:pt idx="2352">
                  <c:v>0.47001620745542949</c:v>
                </c:pt>
                <c:pt idx="2353">
                  <c:v>0.99837925445705022</c:v>
                </c:pt>
                <c:pt idx="2354">
                  <c:v>0.99837925445705022</c:v>
                </c:pt>
                <c:pt idx="2355">
                  <c:v>0</c:v>
                </c:pt>
                <c:pt idx="2356">
                  <c:v>1</c:v>
                </c:pt>
                <c:pt idx="2357">
                  <c:v>0.65316045380875198</c:v>
                </c:pt>
                <c:pt idx="2358">
                  <c:v>0.72447325769854132</c:v>
                </c:pt>
                <c:pt idx="2359">
                  <c:v>0.22042139384116693</c:v>
                </c:pt>
                <c:pt idx="2360">
                  <c:v>1</c:v>
                </c:pt>
                <c:pt idx="2361">
                  <c:v>0.98865478119935168</c:v>
                </c:pt>
                <c:pt idx="2362">
                  <c:v>0.98379254457050247</c:v>
                </c:pt>
                <c:pt idx="2363">
                  <c:v>0.47649918962722854</c:v>
                </c:pt>
                <c:pt idx="2364">
                  <c:v>0.98379254457050247</c:v>
                </c:pt>
                <c:pt idx="2365">
                  <c:v>0.63533225283630468</c:v>
                </c:pt>
                <c:pt idx="2366">
                  <c:v>1</c:v>
                </c:pt>
                <c:pt idx="2367">
                  <c:v>0.64181523500810378</c:v>
                </c:pt>
                <c:pt idx="2368">
                  <c:v>0.98379254457050247</c:v>
                </c:pt>
                <c:pt idx="2369">
                  <c:v>0.22042139384116693</c:v>
                </c:pt>
                <c:pt idx="2370">
                  <c:v>1</c:v>
                </c:pt>
                <c:pt idx="2371">
                  <c:v>0.99513776337115067</c:v>
                </c:pt>
                <c:pt idx="2372">
                  <c:v>1</c:v>
                </c:pt>
                <c:pt idx="2373">
                  <c:v>4.8622366288492711E-3</c:v>
                </c:pt>
                <c:pt idx="2374">
                  <c:v>0.99837925445705022</c:v>
                </c:pt>
                <c:pt idx="2375">
                  <c:v>0.24311183144246354</c:v>
                </c:pt>
                <c:pt idx="2376">
                  <c:v>0.63533225283630468</c:v>
                </c:pt>
                <c:pt idx="2377">
                  <c:v>0</c:v>
                </c:pt>
                <c:pt idx="2378">
                  <c:v>0.98055105348460292</c:v>
                </c:pt>
                <c:pt idx="2379">
                  <c:v>0.98379254457050247</c:v>
                </c:pt>
                <c:pt idx="2380">
                  <c:v>0.99513776337115067</c:v>
                </c:pt>
                <c:pt idx="2381">
                  <c:v>1</c:v>
                </c:pt>
                <c:pt idx="2382">
                  <c:v>0.99837925445705022</c:v>
                </c:pt>
                <c:pt idx="2383">
                  <c:v>0.62884927066450569</c:v>
                </c:pt>
                <c:pt idx="2384">
                  <c:v>0.22852512155591573</c:v>
                </c:pt>
                <c:pt idx="2385">
                  <c:v>0.72447325769854132</c:v>
                </c:pt>
                <c:pt idx="2386">
                  <c:v>0.23824959481361427</c:v>
                </c:pt>
                <c:pt idx="2387">
                  <c:v>0.99837925445705022</c:v>
                </c:pt>
                <c:pt idx="2388">
                  <c:v>0.63209076175040524</c:v>
                </c:pt>
                <c:pt idx="2389">
                  <c:v>0.21717990275526741</c:v>
                </c:pt>
                <c:pt idx="2390">
                  <c:v>0.65153970826580232</c:v>
                </c:pt>
                <c:pt idx="2391">
                  <c:v>0.99675850891410045</c:v>
                </c:pt>
                <c:pt idx="2392">
                  <c:v>0.62884927066450569</c:v>
                </c:pt>
                <c:pt idx="2393">
                  <c:v>0.98379254457050247</c:v>
                </c:pt>
                <c:pt idx="2394">
                  <c:v>0.98379254457050247</c:v>
                </c:pt>
                <c:pt idx="2395">
                  <c:v>1</c:v>
                </c:pt>
                <c:pt idx="2396">
                  <c:v>0.64181523500810378</c:v>
                </c:pt>
                <c:pt idx="2397">
                  <c:v>0.70340356564019446</c:v>
                </c:pt>
                <c:pt idx="2398">
                  <c:v>0.99351701782820101</c:v>
                </c:pt>
                <c:pt idx="2399">
                  <c:v>0.63209076175040524</c:v>
                </c:pt>
                <c:pt idx="2400">
                  <c:v>0.23176661264181522</c:v>
                </c:pt>
                <c:pt idx="2401">
                  <c:v>1</c:v>
                </c:pt>
                <c:pt idx="2402">
                  <c:v>0.98865478119935168</c:v>
                </c:pt>
                <c:pt idx="2403">
                  <c:v>1</c:v>
                </c:pt>
                <c:pt idx="2404">
                  <c:v>0</c:v>
                </c:pt>
                <c:pt idx="2405">
                  <c:v>0.71474878444084278</c:v>
                </c:pt>
                <c:pt idx="2406">
                  <c:v>0.65153970826580232</c:v>
                </c:pt>
                <c:pt idx="2407">
                  <c:v>0.63209076175040524</c:v>
                </c:pt>
                <c:pt idx="2408">
                  <c:v>1</c:v>
                </c:pt>
                <c:pt idx="2409">
                  <c:v>0.21393841166936792</c:v>
                </c:pt>
                <c:pt idx="2410">
                  <c:v>3.2414910858995136E-3</c:v>
                </c:pt>
                <c:pt idx="2411">
                  <c:v>0.71474878444084278</c:v>
                </c:pt>
                <c:pt idx="2412">
                  <c:v>0.65153970826580232</c:v>
                </c:pt>
                <c:pt idx="2413">
                  <c:v>0.98379254457050247</c:v>
                </c:pt>
                <c:pt idx="2414">
                  <c:v>0.34521880064829824</c:v>
                </c:pt>
                <c:pt idx="2415">
                  <c:v>0.99837925445705022</c:v>
                </c:pt>
                <c:pt idx="2416">
                  <c:v>0.68071312803889794</c:v>
                </c:pt>
                <c:pt idx="2417">
                  <c:v>1</c:v>
                </c:pt>
                <c:pt idx="2418">
                  <c:v>0.71474878444084278</c:v>
                </c:pt>
                <c:pt idx="2419">
                  <c:v>0.99513776337115067</c:v>
                </c:pt>
                <c:pt idx="2420">
                  <c:v>0.21717990275526741</c:v>
                </c:pt>
                <c:pt idx="2421">
                  <c:v>0.68071312803889794</c:v>
                </c:pt>
                <c:pt idx="2422">
                  <c:v>0.21393841166936792</c:v>
                </c:pt>
                <c:pt idx="2423">
                  <c:v>0.21717990275526741</c:v>
                </c:pt>
                <c:pt idx="2424">
                  <c:v>0.94813614262560775</c:v>
                </c:pt>
                <c:pt idx="2425">
                  <c:v>0.62884927066450569</c:v>
                </c:pt>
                <c:pt idx="2426">
                  <c:v>1</c:v>
                </c:pt>
                <c:pt idx="2427">
                  <c:v>0.62884927066450569</c:v>
                </c:pt>
                <c:pt idx="2428">
                  <c:v>0.71474878444084278</c:v>
                </c:pt>
                <c:pt idx="2429">
                  <c:v>3.2414910858995136E-3</c:v>
                </c:pt>
                <c:pt idx="2430">
                  <c:v>0.99513776337115067</c:v>
                </c:pt>
                <c:pt idx="2431">
                  <c:v>0.21393841166936792</c:v>
                </c:pt>
                <c:pt idx="2432">
                  <c:v>0.19773095623987033</c:v>
                </c:pt>
                <c:pt idx="2433">
                  <c:v>0.99513776337115067</c:v>
                </c:pt>
                <c:pt idx="2434">
                  <c:v>1</c:v>
                </c:pt>
                <c:pt idx="2435">
                  <c:v>1</c:v>
                </c:pt>
                <c:pt idx="2436">
                  <c:v>0.64181523500810378</c:v>
                </c:pt>
                <c:pt idx="2437">
                  <c:v>0.99513776337115067</c:v>
                </c:pt>
                <c:pt idx="2438">
                  <c:v>0.27228525121555913</c:v>
                </c:pt>
                <c:pt idx="2439">
                  <c:v>0.99513776337115067</c:v>
                </c:pt>
                <c:pt idx="2440">
                  <c:v>0.20907617504051865</c:v>
                </c:pt>
                <c:pt idx="2441">
                  <c:v>0.63695299837925445</c:v>
                </c:pt>
                <c:pt idx="2442">
                  <c:v>0.22204213938411668</c:v>
                </c:pt>
                <c:pt idx="2443">
                  <c:v>0.99189627228525123</c:v>
                </c:pt>
                <c:pt idx="2444">
                  <c:v>0.62884927066450569</c:v>
                </c:pt>
                <c:pt idx="2445">
                  <c:v>0.24311183144246354</c:v>
                </c:pt>
                <c:pt idx="2446">
                  <c:v>0.21393841166936792</c:v>
                </c:pt>
                <c:pt idx="2447">
                  <c:v>0.46353322528363045</c:v>
                </c:pt>
                <c:pt idx="2448">
                  <c:v>0.46353322528363045</c:v>
                </c:pt>
                <c:pt idx="2449">
                  <c:v>0.64181523500810378</c:v>
                </c:pt>
                <c:pt idx="2450">
                  <c:v>3.2414910858995136E-3</c:v>
                </c:pt>
                <c:pt idx="2451">
                  <c:v>0.22204213938411668</c:v>
                </c:pt>
                <c:pt idx="2452">
                  <c:v>0.22204213938411668</c:v>
                </c:pt>
                <c:pt idx="2453">
                  <c:v>0.19773095623987033</c:v>
                </c:pt>
                <c:pt idx="2454">
                  <c:v>3.2414910858995136E-3</c:v>
                </c:pt>
                <c:pt idx="2455">
                  <c:v>0.20907617504051865</c:v>
                </c:pt>
                <c:pt idx="2456">
                  <c:v>0.22528363047001621</c:v>
                </c:pt>
                <c:pt idx="2457">
                  <c:v>0.19286871961102106</c:v>
                </c:pt>
                <c:pt idx="2458">
                  <c:v>0.97568881685575359</c:v>
                </c:pt>
                <c:pt idx="2459">
                  <c:v>0.97406807131280393</c:v>
                </c:pt>
                <c:pt idx="2460">
                  <c:v>1</c:v>
                </c:pt>
                <c:pt idx="2461">
                  <c:v>0.98703403565640191</c:v>
                </c:pt>
                <c:pt idx="2462">
                  <c:v>0.72447325769854132</c:v>
                </c:pt>
                <c:pt idx="2463">
                  <c:v>0.99513776337115067</c:v>
                </c:pt>
                <c:pt idx="2464">
                  <c:v>0.25769854132901132</c:v>
                </c:pt>
                <c:pt idx="2465">
                  <c:v>0.26580226904376014</c:v>
                </c:pt>
                <c:pt idx="2466">
                  <c:v>0.98541329011345213</c:v>
                </c:pt>
                <c:pt idx="2467">
                  <c:v>0.26256077795786059</c:v>
                </c:pt>
                <c:pt idx="2468">
                  <c:v>0.97730956239870337</c:v>
                </c:pt>
                <c:pt idx="2469">
                  <c:v>0.97082658022690438</c:v>
                </c:pt>
                <c:pt idx="2470">
                  <c:v>0.20907617504051865</c:v>
                </c:pt>
                <c:pt idx="2471">
                  <c:v>0.99513776337115067</c:v>
                </c:pt>
                <c:pt idx="2472">
                  <c:v>0.98541329011345213</c:v>
                </c:pt>
                <c:pt idx="2473">
                  <c:v>4.5380875202593193E-2</c:v>
                </c:pt>
                <c:pt idx="2474">
                  <c:v>0.79740680713128043</c:v>
                </c:pt>
                <c:pt idx="2475">
                  <c:v>0.21880064829821719</c:v>
                </c:pt>
                <c:pt idx="2476">
                  <c:v>6.3209076175040513E-2</c:v>
                </c:pt>
                <c:pt idx="2477">
                  <c:v>3.0794165316045379E-2</c:v>
                </c:pt>
                <c:pt idx="2478">
                  <c:v>4.5380875202593193E-2</c:v>
                </c:pt>
                <c:pt idx="2479">
                  <c:v>0.99513776337115067</c:v>
                </c:pt>
                <c:pt idx="2480">
                  <c:v>0.27228525121555913</c:v>
                </c:pt>
                <c:pt idx="2481">
                  <c:v>0.97406807131280393</c:v>
                </c:pt>
                <c:pt idx="2482">
                  <c:v>0.23662884927066449</c:v>
                </c:pt>
                <c:pt idx="2483">
                  <c:v>3.0794165316045379E-2</c:v>
                </c:pt>
                <c:pt idx="2484">
                  <c:v>3.2414910858995136E-3</c:v>
                </c:pt>
                <c:pt idx="2485">
                  <c:v>0</c:v>
                </c:pt>
                <c:pt idx="2486">
                  <c:v>1</c:v>
                </c:pt>
                <c:pt idx="2487">
                  <c:v>1.6207455429497569E-2</c:v>
                </c:pt>
                <c:pt idx="2488">
                  <c:v>0.22690437601296595</c:v>
                </c:pt>
                <c:pt idx="2489">
                  <c:v>5.0243111831442464E-2</c:v>
                </c:pt>
                <c:pt idx="2490">
                  <c:v>3.8897893030794169E-2</c:v>
                </c:pt>
                <c:pt idx="2491">
                  <c:v>2.7552674230145867E-2</c:v>
                </c:pt>
                <c:pt idx="2492">
                  <c:v>0.99513776337115067</c:v>
                </c:pt>
                <c:pt idx="2493">
                  <c:v>0.27228525121555913</c:v>
                </c:pt>
                <c:pt idx="2494">
                  <c:v>0.27228525121555913</c:v>
                </c:pt>
                <c:pt idx="2495">
                  <c:v>0.26904376012965964</c:v>
                </c:pt>
                <c:pt idx="2496">
                  <c:v>0.98217179902755269</c:v>
                </c:pt>
                <c:pt idx="2497">
                  <c:v>1.6207455429497569E-2</c:v>
                </c:pt>
                <c:pt idx="2498">
                  <c:v>0.99027552674230146</c:v>
                </c:pt>
                <c:pt idx="2499">
                  <c:v>3.0794165316045379E-2</c:v>
                </c:pt>
                <c:pt idx="2500">
                  <c:v>1.6207455429497569E-2</c:v>
                </c:pt>
                <c:pt idx="2501">
                  <c:v>1.6207455429497569E-2</c:v>
                </c:pt>
                <c:pt idx="2502">
                  <c:v>0</c:v>
                </c:pt>
                <c:pt idx="2503">
                  <c:v>0.95461912479740685</c:v>
                </c:pt>
                <c:pt idx="2504">
                  <c:v>0.95461912479740685</c:v>
                </c:pt>
                <c:pt idx="2505">
                  <c:v>3.2414910858995136E-3</c:v>
                </c:pt>
                <c:pt idx="2506">
                  <c:v>0.97568881685575359</c:v>
                </c:pt>
                <c:pt idx="2507">
                  <c:v>3.2414910858995136E-3</c:v>
                </c:pt>
                <c:pt idx="2508">
                  <c:v>0.19773095623987033</c:v>
                </c:pt>
                <c:pt idx="2509">
                  <c:v>0.95461912479740685</c:v>
                </c:pt>
                <c:pt idx="2510">
                  <c:v>3.2414910858995136E-3</c:v>
                </c:pt>
                <c:pt idx="2511">
                  <c:v>0</c:v>
                </c:pt>
                <c:pt idx="2512">
                  <c:v>1.6207455429497569E-2</c:v>
                </c:pt>
                <c:pt idx="2513">
                  <c:v>0.31118314424635335</c:v>
                </c:pt>
                <c:pt idx="2514">
                  <c:v>8.1037277147487843E-3</c:v>
                </c:pt>
                <c:pt idx="2515">
                  <c:v>0.98379254457050247</c:v>
                </c:pt>
                <c:pt idx="2516">
                  <c:v>0.27228525121555913</c:v>
                </c:pt>
                <c:pt idx="2517">
                  <c:v>8.1037277147487843E-3</c:v>
                </c:pt>
                <c:pt idx="2518">
                  <c:v>8.1037277147487843E-3</c:v>
                </c:pt>
                <c:pt idx="2519">
                  <c:v>8.1037277147487843E-3</c:v>
                </c:pt>
                <c:pt idx="2520">
                  <c:v>8.1037277147487843E-3</c:v>
                </c:pt>
                <c:pt idx="2521">
                  <c:v>0</c:v>
                </c:pt>
                <c:pt idx="2522">
                  <c:v>0.27390599675850891</c:v>
                </c:pt>
                <c:pt idx="2523">
                  <c:v>0</c:v>
                </c:pt>
                <c:pt idx="2524">
                  <c:v>0.98541329011345213</c:v>
                </c:pt>
                <c:pt idx="2525">
                  <c:v>0.19286871961102106</c:v>
                </c:pt>
                <c:pt idx="2526">
                  <c:v>0.22690437601296595</c:v>
                </c:pt>
                <c:pt idx="2527">
                  <c:v>0.62722852512155591</c:v>
                </c:pt>
                <c:pt idx="2528">
                  <c:v>0.2771474878444084</c:v>
                </c:pt>
                <c:pt idx="2529">
                  <c:v>0</c:v>
                </c:pt>
                <c:pt idx="2530">
                  <c:v>2.7552674230145867E-2</c:v>
                </c:pt>
                <c:pt idx="2531">
                  <c:v>0.6337115072933549</c:v>
                </c:pt>
                <c:pt idx="2532">
                  <c:v>6.4829821717990272E-3</c:v>
                </c:pt>
                <c:pt idx="2533">
                  <c:v>0.98379254457050247</c:v>
                </c:pt>
                <c:pt idx="2534">
                  <c:v>1.6207455429497568E-3</c:v>
                </c:pt>
                <c:pt idx="2535">
                  <c:v>0.6337115072933549</c:v>
                </c:pt>
                <c:pt idx="2536">
                  <c:v>0.63047001620745546</c:v>
                </c:pt>
                <c:pt idx="2537">
                  <c:v>1.6207455429497568E-3</c:v>
                </c:pt>
                <c:pt idx="2538">
                  <c:v>0.22366288492706646</c:v>
                </c:pt>
                <c:pt idx="2539">
                  <c:v>8.1037277147487843E-3</c:v>
                </c:pt>
                <c:pt idx="2540">
                  <c:v>7.6175040518638576E-2</c:v>
                </c:pt>
                <c:pt idx="2541">
                  <c:v>9.7244732576985422E-3</c:v>
                </c:pt>
                <c:pt idx="2542">
                  <c:v>6.3209076175040513E-2</c:v>
                </c:pt>
                <c:pt idx="2543">
                  <c:v>3.2414910858995136E-3</c:v>
                </c:pt>
                <c:pt idx="2544">
                  <c:v>3.4035656401944892E-2</c:v>
                </c:pt>
                <c:pt idx="2545">
                  <c:v>0.6337115072933549</c:v>
                </c:pt>
                <c:pt idx="2546">
                  <c:v>0.62722852512155591</c:v>
                </c:pt>
                <c:pt idx="2547">
                  <c:v>0.6337115072933549</c:v>
                </c:pt>
                <c:pt idx="2548">
                  <c:v>2.5931928687196109E-2</c:v>
                </c:pt>
                <c:pt idx="2549">
                  <c:v>0</c:v>
                </c:pt>
                <c:pt idx="2550">
                  <c:v>0.98379254457050247</c:v>
                </c:pt>
                <c:pt idx="2551">
                  <c:v>2.4311183144246355E-2</c:v>
                </c:pt>
                <c:pt idx="2552">
                  <c:v>3.4035656401944892E-2</c:v>
                </c:pt>
                <c:pt idx="2553">
                  <c:v>0.96596434359805505</c:v>
                </c:pt>
                <c:pt idx="2554">
                  <c:v>0.23500810372771475</c:v>
                </c:pt>
                <c:pt idx="2555">
                  <c:v>0.99189627228525123</c:v>
                </c:pt>
                <c:pt idx="2556">
                  <c:v>0.5915721231766613</c:v>
                </c:pt>
                <c:pt idx="2557">
                  <c:v>0.98379254457050247</c:v>
                </c:pt>
                <c:pt idx="2558">
                  <c:v>0</c:v>
                </c:pt>
                <c:pt idx="2559">
                  <c:v>2.4311183144246355E-2</c:v>
                </c:pt>
                <c:pt idx="2560">
                  <c:v>0</c:v>
                </c:pt>
                <c:pt idx="2561">
                  <c:v>0</c:v>
                </c:pt>
                <c:pt idx="2562">
                  <c:v>1</c:v>
                </c:pt>
                <c:pt idx="2563">
                  <c:v>0</c:v>
                </c:pt>
                <c:pt idx="2564">
                  <c:v>8.9141004862236625E-2</c:v>
                </c:pt>
                <c:pt idx="2565">
                  <c:v>0</c:v>
                </c:pt>
                <c:pt idx="2566">
                  <c:v>0.6337115072933549</c:v>
                </c:pt>
                <c:pt idx="2567">
                  <c:v>0.23176661264181522</c:v>
                </c:pt>
                <c:pt idx="2568">
                  <c:v>0.33225283630470015</c:v>
                </c:pt>
                <c:pt idx="2569">
                  <c:v>0.6337115072933549</c:v>
                </c:pt>
                <c:pt idx="2570">
                  <c:v>0.23176661264181522</c:v>
                </c:pt>
                <c:pt idx="2571">
                  <c:v>0.99513776337115067</c:v>
                </c:pt>
                <c:pt idx="2572">
                  <c:v>0</c:v>
                </c:pt>
                <c:pt idx="2573">
                  <c:v>1</c:v>
                </c:pt>
                <c:pt idx="2574">
                  <c:v>0.77471636952998379</c:v>
                </c:pt>
                <c:pt idx="2575">
                  <c:v>0.77471636952998379</c:v>
                </c:pt>
                <c:pt idx="2576">
                  <c:v>0.52512155591572118</c:v>
                </c:pt>
                <c:pt idx="2577">
                  <c:v>1.6207455429497569E-2</c:v>
                </c:pt>
                <c:pt idx="2578">
                  <c:v>0.23176661264181522</c:v>
                </c:pt>
                <c:pt idx="2579">
                  <c:v>1.1345218800648298E-2</c:v>
                </c:pt>
                <c:pt idx="2580">
                  <c:v>0.22528363047001621</c:v>
                </c:pt>
                <c:pt idx="2581">
                  <c:v>0.99675850891410045</c:v>
                </c:pt>
                <c:pt idx="2582">
                  <c:v>0.23176661264181522</c:v>
                </c:pt>
                <c:pt idx="2583">
                  <c:v>0.97082658022690438</c:v>
                </c:pt>
                <c:pt idx="2584">
                  <c:v>0.6337115072933549</c:v>
                </c:pt>
                <c:pt idx="2585">
                  <c:v>0</c:v>
                </c:pt>
                <c:pt idx="2586">
                  <c:v>0.68557536466774716</c:v>
                </c:pt>
                <c:pt idx="2587">
                  <c:v>0.96758508914100483</c:v>
                </c:pt>
                <c:pt idx="2588">
                  <c:v>0.77471636952998379</c:v>
                </c:pt>
                <c:pt idx="2589">
                  <c:v>0.23176661264181522</c:v>
                </c:pt>
                <c:pt idx="2590">
                  <c:v>0.6337115072933549</c:v>
                </c:pt>
                <c:pt idx="2591">
                  <c:v>5.834683954619125E-2</c:v>
                </c:pt>
                <c:pt idx="2592">
                  <c:v>0</c:v>
                </c:pt>
                <c:pt idx="2593">
                  <c:v>0.97730956239870337</c:v>
                </c:pt>
                <c:pt idx="2594">
                  <c:v>7.2933549432739053E-2</c:v>
                </c:pt>
                <c:pt idx="2595">
                  <c:v>0</c:v>
                </c:pt>
                <c:pt idx="2596">
                  <c:v>0.99675850891410045</c:v>
                </c:pt>
                <c:pt idx="2597">
                  <c:v>1</c:v>
                </c:pt>
                <c:pt idx="2598">
                  <c:v>0.97730956239870337</c:v>
                </c:pt>
                <c:pt idx="2599">
                  <c:v>0.63857374392220423</c:v>
                </c:pt>
                <c:pt idx="2600">
                  <c:v>0.21069692058346839</c:v>
                </c:pt>
                <c:pt idx="2601">
                  <c:v>0.63857374392220423</c:v>
                </c:pt>
                <c:pt idx="2602">
                  <c:v>0.97730956239870337</c:v>
                </c:pt>
                <c:pt idx="2603">
                  <c:v>0.97730956239870337</c:v>
                </c:pt>
                <c:pt idx="2604">
                  <c:v>0.63857374392220423</c:v>
                </c:pt>
                <c:pt idx="2605">
                  <c:v>0.63209076175040524</c:v>
                </c:pt>
                <c:pt idx="2606">
                  <c:v>0.99189627228525123</c:v>
                </c:pt>
                <c:pt idx="2607">
                  <c:v>0.47325769854132899</c:v>
                </c:pt>
                <c:pt idx="2608">
                  <c:v>0.47325769854132899</c:v>
                </c:pt>
                <c:pt idx="2609">
                  <c:v>5.834683954619125E-2</c:v>
                </c:pt>
                <c:pt idx="2610">
                  <c:v>0.63209076175040524</c:v>
                </c:pt>
                <c:pt idx="2611">
                  <c:v>0.99675850891410045</c:v>
                </c:pt>
                <c:pt idx="2612">
                  <c:v>7.6175040518638576E-2</c:v>
                </c:pt>
                <c:pt idx="2613">
                  <c:v>0.99675850891410045</c:v>
                </c:pt>
                <c:pt idx="2614">
                  <c:v>0.98865478119935168</c:v>
                </c:pt>
                <c:pt idx="2615">
                  <c:v>0.99675850891410045</c:v>
                </c:pt>
                <c:pt idx="2616">
                  <c:v>0.47325769854132899</c:v>
                </c:pt>
                <c:pt idx="2617">
                  <c:v>0.2560777957860616</c:v>
                </c:pt>
                <c:pt idx="2618">
                  <c:v>0.97730956239870337</c:v>
                </c:pt>
                <c:pt idx="2619">
                  <c:v>0.97730956239870337</c:v>
                </c:pt>
                <c:pt idx="2620">
                  <c:v>0.97568881685575359</c:v>
                </c:pt>
                <c:pt idx="2621">
                  <c:v>6.3209076175040513E-2</c:v>
                </c:pt>
                <c:pt idx="2622">
                  <c:v>0.97893030794165314</c:v>
                </c:pt>
                <c:pt idx="2623">
                  <c:v>0</c:v>
                </c:pt>
                <c:pt idx="2624">
                  <c:v>0.97730956239870337</c:v>
                </c:pt>
                <c:pt idx="2625">
                  <c:v>0</c:v>
                </c:pt>
                <c:pt idx="2626">
                  <c:v>1</c:v>
                </c:pt>
                <c:pt idx="2627">
                  <c:v>0.24149108589951376</c:v>
                </c:pt>
                <c:pt idx="2628">
                  <c:v>0.99351701782820101</c:v>
                </c:pt>
                <c:pt idx="2629">
                  <c:v>0.26742301458670986</c:v>
                </c:pt>
                <c:pt idx="2630">
                  <c:v>0.97244732576985415</c:v>
                </c:pt>
                <c:pt idx="2631">
                  <c:v>0.97730956239870337</c:v>
                </c:pt>
                <c:pt idx="2632">
                  <c:v>1</c:v>
                </c:pt>
                <c:pt idx="2633">
                  <c:v>0.97730956239870337</c:v>
                </c:pt>
                <c:pt idx="2634">
                  <c:v>5.834683954619125E-2</c:v>
                </c:pt>
                <c:pt idx="2635">
                  <c:v>0.97730956239870337</c:v>
                </c:pt>
                <c:pt idx="2636">
                  <c:v>0.99351701782820101</c:v>
                </c:pt>
                <c:pt idx="2637">
                  <c:v>0.27390599675850891</c:v>
                </c:pt>
                <c:pt idx="2638">
                  <c:v>0.63209076175040524</c:v>
                </c:pt>
                <c:pt idx="2639">
                  <c:v>0.99189627228525123</c:v>
                </c:pt>
                <c:pt idx="2640">
                  <c:v>5.834683954619125E-2</c:v>
                </c:pt>
                <c:pt idx="2641">
                  <c:v>0.26742301458670986</c:v>
                </c:pt>
                <c:pt idx="2642">
                  <c:v>0.63209076175040524</c:v>
                </c:pt>
                <c:pt idx="2643">
                  <c:v>1</c:v>
                </c:pt>
                <c:pt idx="2644">
                  <c:v>0.63695299837925445</c:v>
                </c:pt>
                <c:pt idx="2645">
                  <c:v>5.834683954619125E-2</c:v>
                </c:pt>
                <c:pt idx="2646">
                  <c:v>0.99513776337115067</c:v>
                </c:pt>
                <c:pt idx="2647">
                  <c:v>0.63209076175040524</c:v>
                </c:pt>
                <c:pt idx="2648">
                  <c:v>0</c:v>
                </c:pt>
                <c:pt idx="2649">
                  <c:v>0.95299837925445707</c:v>
                </c:pt>
                <c:pt idx="2650">
                  <c:v>1</c:v>
                </c:pt>
                <c:pt idx="2651">
                  <c:v>0</c:v>
                </c:pt>
                <c:pt idx="2652">
                  <c:v>0.99837925445705022</c:v>
                </c:pt>
                <c:pt idx="2653">
                  <c:v>0.99675850891410045</c:v>
                </c:pt>
                <c:pt idx="2654">
                  <c:v>5.834683954619125E-2</c:v>
                </c:pt>
                <c:pt idx="2655">
                  <c:v>0.97406807131280393</c:v>
                </c:pt>
                <c:pt idx="2656">
                  <c:v>0.23176661264181522</c:v>
                </c:pt>
                <c:pt idx="2657">
                  <c:v>0.97730956239870337</c:v>
                </c:pt>
                <c:pt idx="2658">
                  <c:v>0.99675850891410045</c:v>
                </c:pt>
                <c:pt idx="2659">
                  <c:v>0.99837925445705022</c:v>
                </c:pt>
                <c:pt idx="2660">
                  <c:v>0.23176661264181522</c:v>
                </c:pt>
                <c:pt idx="2661">
                  <c:v>0.98379254457050247</c:v>
                </c:pt>
                <c:pt idx="2662">
                  <c:v>0.99837925445705022</c:v>
                </c:pt>
                <c:pt idx="2663">
                  <c:v>0</c:v>
                </c:pt>
                <c:pt idx="2664">
                  <c:v>0.61102106969205838</c:v>
                </c:pt>
                <c:pt idx="2665">
                  <c:v>0.23176661264181522</c:v>
                </c:pt>
                <c:pt idx="2666">
                  <c:v>1</c:v>
                </c:pt>
                <c:pt idx="2667">
                  <c:v>9.7244732576985422E-3</c:v>
                </c:pt>
                <c:pt idx="2668">
                  <c:v>0.96596434359805505</c:v>
                </c:pt>
                <c:pt idx="2669">
                  <c:v>0.19773095623987033</c:v>
                </c:pt>
                <c:pt idx="2670">
                  <c:v>0.97893030794165314</c:v>
                </c:pt>
                <c:pt idx="2671">
                  <c:v>0.46677471636953</c:v>
                </c:pt>
                <c:pt idx="2672">
                  <c:v>4.8622366288492711E-3</c:v>
                </c:pt>
                <c:pt idx="2673">
                  <c:v>0.64181523500810378</c:v>
                </c:pt>
                <c:pt idx="2674">
                  <c:v>0.6337115072933549</c:v>
                </c:pt>
                <c:pt idx="2675">
                  <c:v>1.6207455429497569E-2</c:v>
                </c:pt>
                <c:pt idx="2676">
                  <c:v>0.62398703403565636</c:v>
                </c:pt>
                <c:pt idx="2677">
                  <c:v>0.5915721231766613</c:v>
                </c:pt>
                <c:pt idx="2678">
                  <c:v>0</c:v>
                </c:pt>
                <c:pt idx="2679">
                  <c:v>9.7244732576985422E-3</c:v>
                </c:pt>
                <c:pt idx="2680">
                  <c:v>0.59805510534846029</c:v>
                </c:pt>
                <c:pt idx="2681">
                  <c:v>0</c:v>
                </c:pt>
                <c:pt idx="2682">
                  <c:v>1.1345218800648298E-2</c:v>
                </c:pt>
                <c:pt idx="2683">
                  <c:v>0</c:v>
                </c:pt>
                <c:pt idx="2684">
                  <c:v>0.19773095623987033</c:v>
                </c:pt>
                <c:pt idx="2685">
                  <c:v>0.61102106969205838</c:v>
                </c:pt>
                <c:pt idx="2686">
                  <c:v>1.4586709886547812E-2</c:v>
                </c:pt>
                <c:pt idx="2687">
                  <c:v>9.7244732576985422E-3</c:v>
                </c:pt>
                <c:pt idx="2688">
                  <c:v>0.19773095623987033</c:v>
                </c:pt>
                <c:pt idx="2689">
                  <c:v>2.4311183144246355E-2</c:v>
                </c:pt>
                <c:pt idx="2690">
                  <c:v>0</c:v>
                </c:pt>
                <c:pt idx="2691">
                  <c:v>0</c:v>
                </c:pt>
                <c:pt idx="2692">
                  <c:v>0.99027552674230146</c:v>
                </c:pt>
                <c:pt idx="2693">
                  <c:v>6.4829821717990272E-3</c:v>
                </c:pt>
                <c:pt idx="2694">
                  <c:v>0.63209076175040524</c:v>
                </c:pt>
                <c:pt idx="2695">
                  <c:v>0.2025931928687196</c:v>
                </c:pt>
                <c:pt idx="2696">
                  <c:v>0.72447325769854132</c:v>
                </c:pt>
                <c:pt idx="2697">
                  <c:v>0.22366288492706646</c:v>
                </c:pt>
                <c:pt idx="2698">
                  <c:v>0.23176661264181522</c:v>
                </c:pt>
                <c:pt idx="2699">
                  <c:v>0</c:v>
                </c:pt>
                <c:pt idx="2700">
                  <c:v>0.19773095623987033</c:v>
                </c:pt>
                <c:pt idx="2701">
                  <c:v>0.27390599675850891</c:v>
                </c:pt>
                <c:pt idx="2702">
                  <c:v>0.33711507293354942</c:v>
                </c:pt>
                <c:pt idx="2703">
                  <c:v>0.99513776337115067</c:v>
                </c:pt>
                <c:pt idx="2704">
                  <c:v>0.21393841166936792</c:v>
                </c:pt>
                <c:pt idx="2705">
                  <c:v>0.72447325769854132</c:v>
                </c:pt>
                <c:pt idx="2706">
                  <c:v>0.98703403565640191</c:v>
                </c:pt>
                <c:pt idx="2707">
                  <c:v>0.21555915721231766</c:v>
                </c:pt>
                <c:pt idx="2708">
                  <c:v>0.72447325769854132</c:v>
                </c:pt>
                <c:pt idx="2709">
                  <c:v>0.65640194489465153</c:v>
                </c:pt>
                <c:pt idx="2710">
                  <c:v>0.19773095623987033</c:v>
                </c:pt>
                <c:pt idx="2711">
                  <c:v>1</c:v>
                </c:pt>
                <c:pt idx="2712">
                  <c:v>0.23662884927066449</c:v>
                </c:pt>
                <c:pt idx="2713">
                  <c:v>0.72447325769854132</c:v>
                </c:pt>
                <c:pt idx="2714">
                  <c:v>0.98379254457050247</c:v>
                </c:pt>
                <c:pt idx="2715">
                  <c:v>0.21393841166936792</c:v>
                </c:pt>
                <c:pt idx="2716">
                  <c:v>0.23176661264181522</c:v>
                </c:pt>
                <c:pt idx="2717">
                  <c:v>0.97730956239870337</c:v>
                </c:pt>
                <c:pt idx="2718">
                  <c:v>0.21393841166936792</c:v>
                </c:pt>
                <c:pt idx="2719">
                  <c:v>0.21393841166936792</c:v>
                </c:pt>
                <c:pt idx="2720">
                  <c:v>0.97730956239870337</c:v>
                </c:pt>
                <c:pt idx="2721">
                  <c:v>0.22204213938411668</c:v>
                </c:pt>
                <c:pt idx="2722">
                  <c:v>0.72447325769854132</c:v>
                </c:pt>
                <c:pt idx="2723">
                  <c:v>0.23662884927066449</c:v>
                </c:pt>
                <c:pt idx="2724">
                  <c:v>0.2025931928687196</c:v>
                </c:pt>
                <c:pt idx="2725">
                  <c:v>0.23176661264181522</c:v>
                </c:pt>
                <c:pt idx="2726">
                  <c:v>2.7552674230145867E-2</c:v>
                </c:pt>
                <c:pt idx="2727">
                  <c:v>0.21393841166936792</c:v>
                </c:pt>
                <c:pt idx="2728">
                  <c:v>0.23176661264181522</c:v>
                </c:pt>
                <c:pt idx="2729">
                  <c:v>0.34521880064829824</c:v>
                </c:pt>
                <c:pt idx="2730">
                  <c:v>0.72447325769854132</c:v>
                </c:pt>
                <c:pt idx="2731">
                  <c:v>0.72447325769854132</c:v>
                </c:pt>
                <c:pt idx="2732">
                  <c:v>0.72447325769854132</c:v>
                </c:pt>
                <c:pt idx="2733">
                  <c:v>0.99189627228525123</c:v>
                </c:pt>
                <c:pt idx="2734">
                  <c:v>0.31442463533225284</c:v>
                </c:pt>
                <c:pt idx="2735">
                  <c:v>0.33711507293354942</c:v>
                </c:pt>
                <c:pt idx="2736">
                  <c:v>0.22690437601296595</c:v>
                </c:pt>
                <c:pt idx="2737">
                  <c:v>0.21069692058346839</c:v>
                </c:pt>
                <c:pt idx="2738">
                  <c:v>0.72447325769854132</c:v>
                </c:pt>
                <c:pt idx="2739">
                  <c:v>0.99675850891410045</c:v>
                </c:pt>
                <c:pt idx="2740">
                  <c:v>2.1069692058346839E-2</c:v>
                </c:pt>
                <c:pt idx="2741">
                  <c:v>0.21393841166936792</c:v>
                </c:pt>
                <c:pt idx="2742">
                  <c:v>0</c:v>
                </c:pt>
                <c:pt idx="2743">
                  <c:v>0.97730956239870337</c:v>
                </c:pt>
                <c:pt idx="2744">
                  <c:v>0.93354943273905999</c:v>
                </c:pt>
                <c:pt idx="2745">
                  <c:v>0.72447325769854132</c:v>
                </c:pt>
                <c:pt idx="2746">
                  <c:v>0.64181523500810378</c:v>
                </c:pt>
                <c:pt idx="2747">
                  <c:v>8.1037277147487843E-3</c:v>
                </c:pt>
                <c:pt idx="2748">
                  <c:v>0.99351701782820101</c:v>
                </c:pt>
                <c:pt idx="2749">
                  <c:v>0.71799027552674233</c:v>
                </c:pt>
                <c:pt idx="2750">
                  <c:v>6.3209076175040513E-2</c:v>
                </c:pt>
                <c:pt idx="2751">
                  <c:v>3.2414910858995136E-3</c:v>
                </c:pt>
                <c:pt idx="2752">
                  <c:v>0.21393841166936792</c:v>
                </c:pt>
                <c:pt idx="2753">
                  <c:v>0.72609400324149109</c:v>
                </c:pt>
                <c:pt idx="2754">
                  <c:v>0.72609400324149109</c:v>
                </c:pt>
                <c:pt idx="2755">
                  <c:v>0</c:v>
                </c:pt>
                <c:pt idx="2756">
                  <c:v>0</c:v>
                </c:pt>
                <c:pt idx="2757">
                  <c:v>0.33711507293354942</c:v>
                </c:pt>
                <c:pt idx="2758">
                  <c:v>6.4829821717990272E-3</c:v>
                </c:pt>
                <c:pt idx="2759">
                  <c:v>8.1037277147487843E-3</c:v>
                </c:pt>
                <c:pt idx="2760">
                  <c:v>1.2965964343598054E-2</c:v>
                </c:pt>
                <c:pt idx="2761">
                  <c:v>0.22690437601296595</c:v>
                </c:pt>
                <c:pt idx="2762">
                  <c:v>3.2414910858995136E-3</c:v>
                </c:pt>
                <c:pt idx="2763">
                  <c:v>0.21717990275526741</c:v>
                </c:pt>
                <c:pt idx="2764">
                  <c:v>2.7552674230145867E-2</c:v>
                </c:pt>
                <c:pt idx="2765">
                  <c:v>0.46353322528363045</c:v>
                </c:pt>
                <c:pt idx="2766">
                  <c:v>0</c:v>
                </c:pt>
                <c:pt idx="2767">
                  <c:v>0.72447325769854132</c:v>
                </c:pt>
                <c:pt idx="2768">
                  <c:v>3.2414910858995136E-3</c:v>
                </c:pt>
                <c:pt idx="2769">
                  <c:v>6.3209076175040513E-2</c:v>
                </c:pt>
                <c:pt idx="2770">
                  <c:v>0.23987034035656402</c:v>
                </c:pt>
                <c:pt idx="2771">
                  <c:v>2.2690437601296597E-2</c:v>
                </c:pt>
                <c:pt idx="2772">
                  <c:v>0.32414910858995138</c:v>
                </c:pt>
                <c:pt idx="2773">
                  <c:v>0.97406807131280393</c:v>
                </c:pt>
                <c:pt idx="2774">
                  <c:v>0.99351701782820101</c:v>
                </c:pt>
                <c:pt idx="2775">
                  <c:v>0.93030794165316044</c:v>
                </c:pt>
                <c:pt idx="2776">
                  <c:v>0.71799027552674233</c:v>
                </c:pt>
                <c:pt idx="2777">
                  <c:v>0.31118314424635335</c:v>
                </c:pt>
                <c:pt idx="2778">
                  <c:v>0.19773095623987033</c:v>
                </c:pt>
                <c:pt idx="2779">
                  <c:v>0.21880064829821719</c:v>
                </c:pt>
                <c:pt idx="2780">
                  <c:v>0.32090761750405189</c:v>
                </c:pt>
                <c:pt idx="2781">
                  <c:v>0.22042139384116693</c:v>
                </c:pt>
                <c:pt idx="2782">
                  <c:v>0.233387358184765</c:v>
                </c:pt>
                <c:pt idx="2783">
                  <c:v>0.22042139384116693</c:v>
                </c:pt>
                <c:pt idx="2784">
                  <c:v>0.99027552674230146</c:v>
                </c:pt>
                <c:pt idx="2785">
                  <c:v>0.21717990275526741</c:v>
                </c:pt>
                <c:pt idx="2786">
                  <c:v>0.7196110210696921</c:v>
                </c:pt>
                <c:pt idx="2787">
                  <c:v>0.233387358184765</c:v>
                </c:pt>
                <c:pt idx="2788">
                  <c:v>0.24311183144246354</c:v>
                </c:pt>
                <c:pt idx="2789">
                  <c:v>0.63695299837925445</c:v>
                </c:pt>
                <c:pt idx="2790">
                  <c:v>0.64505672609400322</c:v>
                </c:pt>
                <c:pt idx="2791">
                  <c:v>0</c:v>
                </c:pt>
                <c:pt idx="2792">
                  <c:v>0.72123176661264177</c:v>
                </c:pt>
                <c:pt idx="2793">
                  <c:v>0</c:v>
                </c:pt>
                <c:pt idx="2794">
                  <c:v>0.62884927066450569</c:v>
                </c:pt>
                <c:pt idx="2795">
                  <c:v>0.21717990275526741</c:v>
                </c:pt>
                <c:pt idx="2796">
                  <c:v>0.21231766612641814</c:v>
                </c:pt>
                <c:pt idx="2797">
                  <c:v>0.9513776337115073</c:v>
                </c:pt>
                <c:pt idx="2798">
                  <c:v>3.2414910858995136E-3</c:v>
                </c:pt>
                <c:pt idx="2799">
                  <c:v>0</c:v>
                </c:pt>
                <c:pt idx="2800">
                  <c:v>4.8622366288492711E-3</c:v>
                </c:pt>
                <c:pt idx="2801">
                  <c:v>0.22204213938411668</c:v>
                </c:pt>
                <c:pt idx="2802">
                  <c:v>0.22204213938411668</c:v>
                </c:pt>
                <c:pt idx="2803">
                  <c:v>0.18800648298217179</c:v>
                </c:pt>
                <c:pt idx="2804">
                  <c:v>0.20583468395461912</c:v>
                </c:pt>
                <c:pt idx="2805">
                  <c:v>0</c:v>
                </c:pt>
                <c:pt idx="2806">
                  <c:v>0</c:v>
                </c:pt>
                <c:pt idx="2807">
                  <c:v>0.62398703403565636</c:v>
                </c:pt>
                <c:pt idx="2808">
                  <c:v>0.19286871961102106</c:v>
                </c:pt>
                <c:pt idx="2809">
                  <c:v>3.2414910858995136E-3</c:v>
                </c:pt>
                <c:pt idx="2810">
                  <c:v>0.21717990275526741</c:v>
                </c:pt>
                <c:pt idx="2811">
                  <c:v>0.62884927066450569</c:v>
                </c:pt>
                <c:pt idx="2812">
                  <c:v>2.7552674230145867E-2</c:v>
                </c:pt>
                <c:pt idx="2813">
                  <c:v>3.2414910858995136E-3</c:v>
                </c:pt>
                <c:pt idx="2814">
                  <c:v>0.33225283630470015</c:v>
                </c:pt>
                <c:pt idx="2815">
                  <c:v>0</c:v>
                </c:pt>
                <c:pt idx="2816">
                  <c:v>8.1037277147487843E-3</c:v>
                </c:pt>
                <c:pt idx="2817">
                  <c:v>0.62722852512155591</c:v>
                </c:pt>
                <c:pt idx="2818">
                  <c:v>0</c:v>
                </c:pt>
                <c:pt idx="2819">
                  <c:v>0.23176661264181522</c:v>
                </c:pt>
                <c:pt idx="2820">
                  <c:v>3.5656401944894653E-2</c:v>
                </c:pt>
                <c:pt idx="2821">
                  <c:v>0</c:v>
                </c:pt>
                <c:pt idx="2822">
                  <c:v>3.0794165316045379E-2</c:v>
                </c:pt>
                <c:pt idx="2823">
                  <c:v>3.2414910858995136E-3</c:v>
                </c:pt>
                <c:pt idx="2824">
                  <c:v>0.62884927066450569</c:v>
                </c:pt>
                <c:pt idx="2825">
                  <c:v>0.22204213938411668</c:v>
                </c:pt>
                <c:pt idx="2826">
                  <c:v>0.23176661264181522</c:v>
                </c:pt>
                <c:pt idx="2827">
                  <c:v>2.4311183144246355E-2</c:v>
                </c:pt>
                <c:pt idx="2828">
                  <c:v>0.58995137763371153</c:v>
                </c:pt>
                <c:pt idx="2829">
                  <c:v>0</c:v>
                </c:pt>
                <c:pt idx="2830">
                  <c:v>0.19286871961102106</c:v>
                </c:pt>
                <c:pt idx="2831">
                  <c:v>0.47974068071312803</c:v>
                </c:pt>
                <c:pt idx="2832">
                  <c:v>4.2139384116693678E-2</c:v>
                </c:pt>
                <c:pt idx="2833">
                  <c:v>4.2139384116693678E-2</c:v>
                </c:pt>
                <c:pt idx="2834">
                  <c:v>1.6207455429497569E-2</c:v>
                </c:pt>
                <c:pt idx="2835">
                  <c:v>0</c:v>
                </c:pt>
                <c:pt idx="2836">
                  <c:v>3.0794165316045379E-2</c:v>
                </c:pt>
                <c:pt idx="2837">
                  <c:v>0.21069692058346839</c:v>
                </c:pt>
                <c:pt idx="2838">
                  <c:v>0.22204213938411668</c:v>
                </c:pt>
                <c:pt idx="2839">
                  <c:v>1.6207455429497569E-2</c:v>
                </c:pt>
                <c:pt idx="2840">
                  <c:v>0.31442463533225284</c:v>
                </c:pt>
                <c:pt idx="2841">
                  <c:v>2.7552674230145867E-2</c:v>
                </c:pt>
                <c:pt idx="2842">
                  <c:v>9.7244732576985422E-3</c:v>
                </c:pt>
                <c:pt idx="2843">
                  <c:v>0.19286871961102106</c:v>
                </c:pt>
                <c:pt idx="2844">
                  <c:v>0.26904376012965964</c:v>
                </c:pt>
                <c:pt idx="2845">
                  <c:v>9.7244732576985422E-3</c:v>
                </c:pt>
                <c:pt idx="2846">
                  <c:v>8.1037277147487843E-3</c:v>
                </c:pt>
                <c:pt idx="2847">
                  <c:v>0</c:v>
                </c:pt>
                <c:pt idx="2848">
                  <c:v>2.2690437601296597E-2</c:v>
                </c:pt>
                <c:pt idx="2849">
                  <c:v>0.45542949756888168</c:v>
                </c:pt>
                <c:pt idx="2850">
                  <c:v>8.1037277147487843E-3</c:v>
                </c:pt>
                <c:pt idx="2851">
                  <c:v>2.7552674230145867E-2</c:v>
                </c:pt>
                <c:pt idx="2852">
                  <c:v>2.7552674230145867E-2</c:v>
                </c:pt>
                <c:pt idx="2853">
                  <c:v>1.6207455429497569E-2</c:v>
                </c:pt>
                <c:pt idx="2854">
                  <c:v>0.30632090761750408</c:v>
                </c:pt>
                <c:pt idx="2855">
                  <c:v>0</c:v>
                </c:pt>
                <c:pt idx="2856">
                  <c:v>2.4311183144246355E-2</c:v>
                </c:pt>
                <c:pt idx="2857">
                  <c:v>9.7244732576985422E-3</c:v>
                </c:pt>
                <c:pt idx="2858">
                  <c:v>1.2965964343598054E-2</c:v>
                </c:pt>
                <c:pt idx="2859">
                  <c:v>2.4311183144246355E-2</c:v>
                </c:pt>
                <c:pt idx="2860">
                  <c:v>0</c:v>
                </c:pt>
                <c:pt idx="2861">
                  <c:v>0</c:v>
                </c:pt>
                <c:pt idx="2862">
                  <c:v>2.7552674230145867E-2</c:v>
                </c:pt>
                <c:pt idx="2863">
                  <c:v>2.7552674230145867E-2</c:v>
                </c:pt>
                <c:pt idx="2864">
                  <c:v>0</c:v>
                </c:pt>
                <c:pt idx="2865">
                  <c:v>0.18962722852512157</c:v>
                </c:pt>
                <c:pt idx="2866">
                  <c:v>0</c:v>
                </c:pt>
                <c:pt idx="2867">
                  <c:v>8.1037277147487843E-3</c:v>
                </c:pt>
                <c:pt idx="2868">
                  <c:v>0</c:v>
                </c:pt>
                <c:pt idx="2869">
                  <c:v>1.4586709886547812E-2</c:v>
                </c:pt>
                <c:pt idx="2870">
                  <c:v>4.8622366288492711E-3</c:v>
                </c:pt>
                <c:pt idx="2871">
                  <c:v>3.2414910858995136E-3</c:v>
                </c:pt>
                <c:pt idx="2872">
                  <c:v>0.24311183144246354</c:v>
                </c:pt>
                <c:pt idx="2873">
                  <c:v>1.6207455429497569E-2</c:v>
                </c:pt>
                <c:pt idx="2874">
                  <c:v>2.7552674230145867E-2</c:v>
                </c:pt>
                <c:pt idx="2875">
                  <c:v>2.4311183144246355E-2</c:v>
                </c:pt>
                <c:pt idx="2876">
                  <c:v>0.22204213938411668</c:v>
                </c:pt>
                <c:pt idx="2877">
                  <c:v>8.1037277147487843E-3</c:v>
                </c:pt>
                <c:pt idx="2878">
                  <c:v>4.8622366288492711E-3</c:v>
                </c:pt>
                <c:pt idx="2879">
                  <c:v>4.2139384116693678E-2</c:v>
                </c:pt>
                <c:pt idx="2880">
                  <c:v>1.4586709886547812E-2</c:v>
                </c:pt>
                <c:pt idx="2881">
                  <c:v>4.2139384116693678E-2</c:v>
                </c:pt>
                <c:pt idx="2882">
                  <c:v>0.24311183144246354</c:v>
                </c:pt>
                <c:pt idx="2883">
                  <c:v>2.7552674230145867E-2</c:v>
                </c:pt>
                <c:pt idx="2884">
                  <c:v>8.1037277147487843E-3</c:v>
                </c:pt>
                <c:pt idx="2885">
                  <c:v>0</c:v>
                </c:pt>
                <c:pt idx="2886">
                  <c:v>2.1069692058346839E-2</c:v>
                </c:pt>
                <c:pt idx="2887">
                  <c:v>0.19773095623987033</c:v>
                </c:pt>
                <c:pt idx="2888">
                  <c:v>4.8622366288492711E-3</c:v>
                </c:pt>
                <c:pt idx="2889">
                  <c:v>0.18962722852512157</c:v>
                </c:pt>
                <c:pt idx="2890">
                  <c:v>2.4311183144246355E-2</c:v>
                </c:pt>
                <c:pt idx="2891">
                  <c:v>0.18962722852512157</c:v>
                </c:pt>
                <c:pt idx="2892">
                  <c:v>6.4829821717990272E-3</c:v>
                </c:pt>
                <c:pt idx="2893">
                  <c:v>1.4586709886547812E-2</c:v>
                </c:pt>
                <c:pt idx="2894">
                  <c:v>0.19286871961102106</c:v>
                </c:pt>
                <c:pt idx="2895">
                  <c:v>1.9448946515397084E-2</c:v>
                </c:pt>
                <c:pt idx="2896">
                  <c:v>0</c:v>
                </c:pt>
                <c:pt idx="2897">
                  <c:v>0.47649918962722854</c:v>
                </c:pt>
                <c:pt idx="2898">
                  <c:v>0.9692058346839546</c:v>
                </c:pt>
                <c:pt idx="2899">
                  <c:v>6.4829821717990272E-3</c:v>
                </c:pt>
                <c:pt idx="2900">
                  <c:v>1.9448946515397084E-2</c:v>
                </c:pt>
                <c:pt idx="2901">
                  <c:v>0.47649918962722854</c:v>
                </c:pt>
                <c:pt idx="2902">
                  <c:v>4.8622366288492711E-3</c:v>
                </c:pt>
                <c:pt idx="2903">
                  <c:v>2.7552674230145867E-2</c:v>
                </c:pt>
                <c:pt idx="2904">
                  <c:v>1.9448946515397084E-2</c:v>
                </c:pt>
                <c:pt idx="2905">
                  <c:v>0.47649918962722854</c:v>
                </c:pt>
                <c:pt idx="2906">
                  <c:v>1.9448946515397084E-2</c:v>
                </c:pt>
                <c:pt idx="2907">
                  <c:v>1.9448946515397084E-2</c:v>
                </c:pt>
                <c:pt idx="2908">
                  <c:v>3.2414910858995136E-3</c:v>
                </c:pt>
                <c:pt idx="2909">
                  <c:v>6.4829821717990272E-3</c:v>
                </c:pt>
                <c:pt idx="2910">
                  <c:v>0.20745542949756887</c:v>
                </c:pt>
                <c:pt idx="2911">
                  <c:v>4.8622366288492711E-3</c:v>
                </c:pt>
                <c:pt idx="2912">
                  <c:v>0.47649918962722854</c:v>
                </c:pt>
                <c:pt idx="2913">
                  <c:v>0.35008103727714751</c:v>
                </c:pt>
                <c:pt idx="2914">
                  <c:v>0.34197730956239869</c:v>
                </c:pt>
                <c:pt idx="2915">
                  <c:v>0</c:v>
                </c:pt>
                <c:pt idx="2916">
                  <c:v>8.1037277147487843E-3</c:v>
                </c:pt>
                <c:pt idx="2917">
                  <c:v>3.2414910858995136E-3</c:v>
                </c:pt>
                <c:pt idx="2918">
                  <c:v>3.2414910858995136E-3</c:v>
                </c:pt>
                <c:pt idx="2919">
                  <c:v>8.1037277147487843E-3</c:v>
                </c:pt>
                <c:pt idx="2920">
                  <c:v>2.7552674230145867E-2</c:v>
                </c:pt>
                <c:pt idx="2921">
                  <c:v>0</c:v>
                </c:pt>
                <c:pt idx="2922">
                  <c:v>0.34197730956239869</c:v>
                </c:pt>
                <c:pt idx="2923">
                  <c:v>0</c:v>
                </c:pt>
                <c:pt idx="2924">
                  <c:v>0.19935170178282011</c:v>
                </c:pt>
                <c:pt idx="2925">
                  <c:v>0.20097244732576985</c:v>
                </c:pt>
                <c:pt idx="2926">
                  <c:v>1.6207455429497569E-2</c:v>
                </c:pt>
                <c:pt idx="2927">
                  <c:v>0.23500810372771475</c:v>
                </c:pt>
                <c:pt idx="2928">
                  <c:v>0.23500810372771475</c:v>
                </c:pt>
                <c:pt idx="2929">
                  <c:v>0.23014586709886548</c:v>
                </c:pt>
                <c:pt idx="2930">
                  <c:v>0.23500810372771475</c:v>
                </c:pt>
                <c:pt idx="2931">
                  <c:v>0.1539708265802269</c:v>
                </c:pt>
                <c:pt idx="2932">
                  <c:v>0.17017828200972449</c:v>
                </c:pt>
                <c:pt idx="2933">
                  <c:v>0.18800648298217179</c:v>
                </c:pt>
                <c:pt idx="2934">
                  <c:v>0.49270664505672607</c:v>
                </c:pt>
                <c:pt idx="2935">
                  <c:v>3.2414910858995136E-3</c:v>
                </c:pt>
                <c:pt idx="2936">
                  <c:v>0.18800648298217179</c:v>
                </c:pt>
                <c:pt idx="2937">
                  <c:v>2.7552674230145867E-2</c:v>
                </c:pt>
                <c:pt idx="2938">
                  <c:v>0.23500810372771475</c:v>
                </c:pt>
                <c:pt idx="2939">
                  <c:v>0.36142625607779577</c:v>
                </c:pt>
                <c:pt idx="2940">
                  <c:v>0.19286871961102106</c:v>
                </c:pt>
                <c:pt idx="2941">
                  <c:v>3.2414910858995136E-3</c:v>
                </c:pt>
                <c:pt idx="2942">
                  <c:v>2.7552674230145867E-2</c:v>
                </c:pt>
                <c:pt idx="2943">
                  <c:v>0.23500810372771475</c:v>
                </c:pt>
                <c:pt idx="2944">
                  <c:v>0.20097244732576985</c:v>
                </c:pt>
                <c:pt idx="2945">
                  <c:v>6.3209076175040513E-2</c:v>
                </c:pt>
                <c:pt idx="2946">
                  <c:v>2.7552674230145867E-2</c:v>
                </c:pt>
                <c:pt idx="2947">
                  <c:v>2.4311183144246355E-2</c:v>
                </c:pt>
                <c:pt idx="2948">
                  <c:v>3.2414910858995136E-3</c:v>
                </c:pt>
                <c:pt idx="2949">
                  <c:v>2.4311183144246355E-2</c:v>
                </c:pt>
                <c:pt idx="2950">
                  <c:v>8.1037277147487843E-3</c:v>
                </c:pt>
                <c:pt idx="2951">
                  <c:v>2.4311183144246355E-2</c:v>
                </c:pt>
                <c:pt idx="2952">
                  <c:v>0</c:v>
                </c:pt>
                <c:pt idx="2953">
                  <c:v>0.22204213938411668</c:v>
                </c:pt>
                <c:pt idx="2954">
                  <c:v>3.2414910858995136E-3</c:v>
                </c:pt>
                <c:pt idx="2955">
                  <c:v>2.4311183144246355E-2</c:v>
                </c:pt>
                <c:pt idx="2956">
                  <c:v>2.4311183144246355E-2</c:v>
                </c:pt>
                <c:pt idx="2957">
                  <c:v>1.6207455429497569E-2</c:v>
                </c:pt>
                <c:pt idx="2958">
                  <c:v>2.7552674230145867E-2</c:v>
                </c:pt>
                <c:pt idx="2959">
                  <c:v>0.22852512155591573</c:v>
                </c:pt>
                <c:pt idx="2960">
                  <c:v>8.1037277147487843E-3</c:v>
                </c:pt>
                <c:pt idx="2961">
                  <c:v>0.22528363047001621</c:v>
                </c:pt>
                <c:pt idx="2962">
                  <c:v>2.7552674230145867E-2</c:v>
                </c:pt>
                <c:pt idx="2963">
                  <c:v>3.5656401944894653E-2</c:v>
                </c:pt>
                <c:pt idx="2964">
                  <c:v>2.2690437601296597E-2</c:v>
                </c:pt>
                <c:pt idx="2965">
                  <c:v>2.7552674230145867E-2</c:v>
                </c:pt>
                <c:pt idx="2966">
                  <c:v>0.22852512155591573</c:v>
                </c:pt>
                <c:pt idx="2967">
                  <c:v>2.7552674230145867E-2</c:v>
                </c:pt>
                <c:pt idx="2968">
                  <c:v>1.6207455429497569E-2</c:v>
                </c:pt>
                <c:pt idx="2969">
                  <c:v>0</c:v>
                </c:pt>
                <c:pt idx="2970">
                  <c:v>0</c:v>
                </c:pt>
                <c:pt idx="2971">
                  <c:v>2.7552674230145867E-2</c:v>
                </c:pt>
                <c:pt idx="2972">
                  <c:v>1.2965964343598054E-2</c:v>
                </c:pt>
                <c:pt idx="2973">
                  <c:v>3.5656401944894653E-2</c:v>
                </c:pt>
                <c:pt idx="2974">
                  <c:v>0</c:v>
                </c:pt>
                <c:pt idx="2975">
                  <c:v>3.2414910858995136E-3</c:v>
                </c:pt>
                <c:pt idx="2976">
                  <c:v>0</c:v>
                </c:pt>
                <c:pt idx="2977">
                  <c:v>3.5656401944894653E-2</c:v>
                </c:pt>
                <c:pt idx="2978">
                  <c:v>0.22528363047001621</c:v>
                </c:pt>
                <c:pt idx="2979">
                  <c:v>2.7552674230145867E-2</c:v>
                </c:pt>
                <c:pt idx="2980">
                  <c:v>3.2414910858995136E-3</c:v>
                </c:pt>
                <c:pt idx="2981">
                  <c:v>1.1345218800648298E-2</c:v>
                </c:pt>
                <c:pt idx="2982">
                  <c:v>2.7552674230145867E-2</c:v>
                </c:pt>
                <c:pt idx="2983">
                  <c:v>0.21717990275526741</c:v>
                </c:pt>
                <c:pt idx="2984">
                  <c:v>1.6207455429497569E-2</c:v>
                </c:pt>
                <c:pt idx="2985">
                  <c:v>2.7552674230145867E-2</c:v>
                </c:pt>
                <c:pt idx="2986">
                  <c:v>1.6207455429497569E-2</c:v>
                </c:pt>
                <c:pt idx="2987">
                  <c:v>1.2965964343598054E-2</c:v>
                </c:pt>
                <c:pt idx="2988">
                  <c:v>9.4003241491085895E-2</c:v>
                </c:pt>
                <c:pt idx="2989">
                  <c:v>1.6207455429497569E-2</c:v>
                </c:pt>
                <c:pt idx="2990">
                  <c:v>0.34197730956239869</c:v>
                </c:pt>
                <c:pt idx="2991">
                  <c:v>2.5931928687196109E-2</c:v>
                </c:pt>
                <c:pt idx="2992">
                  <c:v>0.36466774716369532</c:v>
                </c:pt>
                <c:pt idx="2993">
                  <c:v>2.7552674230145867E-2</c:v>
                </c:pt>
                <c:pt idx="2994">
                  <c:v>2.5931928687196109E-2</c:v>
                </c:pt>
                <c:pt idx="2995">
                  <c:v>3.2414910858995136E-3</c:v>
                </c:pt>
                <c:pt idx="2996">
                  <c:v>4.8622366288492711E-3</c:v>
                </c:pt>
                <c:pt idx="2997">
                  <c:v>3.2414910858995136E-3</c:v>
                </c:pt>
                <c:pt idx="2998">
                  <c:v>0.21069692058346839</c:v>
                </c:pt>
                <c:pt idx="2999">
                  <c:v>7.6175040518638576E-2</c:v>
                </c:pt>
                <c:pt idx="3000">
                  <c:v>1.2965964343598054E-2</c:v>
                </c:pt>
                <c:pt idx="3001">
                  <c:v>3.2414910858995136E-3</c:v>
                </c:pt>
                <c:pt idx="3002">
                  <c:v>0.36466774716369532</c:v>
                </c:pt>
                <c:pt idx="3003">
                  <c:v>0.18962722852512157</c:v>
                </c:pt>
                <c:pt idx="3004">
                  <c:v>3.2414910858995136E-3</c:v>
                </c:pt>
                <c:pt idx="3005">
                  <c:v>2.5931928687196109E-2</c:v>
                </c:pt>
                <c:pt idx="3006">
                  <c:v>1.2965964343598054E-2</c:v>
                </c:pt>
                <c:pt idx="3007">
                  <c:v>3.2414910858995136E-3</c:v>
                </c:pt>
                <c:pt idx="3008">
                  <c:v>0.21717990275526741</c:v>
                </c:pt>
                <c:pt idx="3009">
                  <c:v>0.26904376012965964</c:v>
                </c:pt>
                <c:pt idx="3010">
                  <c:v>1.2965964343598054E-2</c:v>
                </c:pt>
                <c:pt idx="3011">
                  <c:v>6.3209076175040513E-2</c:v>
                </c:pt>
                <c:pt idx="3012">
                  <c:v>0.26904376012965964</c:v>
                </c:pt>
                <c:pt idx="3013">
                  <c:v>0.20907617504051865</c:v>
                </c:pt>
                <c:pt idx="3014">
                  <c:v>0.20907617504051865</c:v>
                </c:pt>
                <c:pt idx="3015">
                  <c:v>8.1037277147487843E-3</c:v>
                </c:pt>
                <c:pt idx="3016">
                  <c:v>0.21717990275526741</c:v>
                </c:pt>
                <c:pt idx="3017">
                  <c:v>0</c:v>
                </c:pt>
                <c:pt idx="3018">
                  <c:v>4.2139384116693678E-2</c:v>
                </c:pt>
                <c:pt idx="3019">
                  <c:v>0.34197730956239869</c:v>
                </c:pt>
                <c:pt idx="3020">
                  <c:v>0.21069692058346839</c:v>
                </c:pt>
                <c:pt idx="3021">
                  <c:v>0.21717990275526741</c:v>
                </c:pt>
                <c:pt idx="3022">
                  <c:v>3.2414910858995136E-3</c:v>
                </c:pt>
                <c:pt idx="3023">
                  <c:v>0.21069692058346839</c:v>
                </c:pt>
                <c:pt idx="3024">
                  <c:v>0.34197730956239869</c:v>
                </c:pt>
                <c:pt idx="3025">
                  <c:v>6.3209076175040513E-2</c:v>
                </c:pt>
                <c:pt idx="3026">
                  <c:v>0.22690437601296595</c:v>
                </c:pt>
                <c:pt idx="3027">
                  <c:v>0.20583468395461912</c:v>
                </c:pt>
                <c:pt idx="3028">
                  <c:v>0</c:v>
                </c:pt>
                <c:pt idx="3029">
                  <c:v>0.11021069692058347</c:v>
                </c:pt>
                <c:pt idx="3030">
                  <c:v>0.21069692058346839</c:v>
                </c:pt>
                <c:pt idx="3031">
                  <c:v>0.19448946515397084</c:v>
                </c:pt>
                <c:pt idx="3032">
                  <c:v>0</c:v>
                </c:pt>
                <c:pt idx="3033">
                  <c:v>0.21069692058346839</c:v>
                </c:pt>
                <c:pt idx="3034">
                  <c:v>6.3209076175040513E-2</c:v>
                </c:pt>
                <c:pt idx="3035">
                  <c:v>6.3209076175040513E-2</c:v>
                </c:pt>
                <c:pt idx="3036">
                  <c:v>0.22204213938411668</c:v>
                </c:pt>
                <c:pt idx="3037">
                  <c:v>0.22204213938411668</c:v>
                </c:pt>
                <c:pt idx="3038">
                  <c:v>3.2414910858995136E-3</c:v>
                </c:pt>
                <c:pt idx="3039">
                  <c:v>1.7828200972447326E-2</c:v>
                </c:pt>
                <c:pt idx="3040">
                  <c:v>3.2414910858995136E-3</c:v>
                </c:pt>
                <c:pt idx="3041">
                  <c:v>0</c:v>
                </c:pt>
                <c:pt idx="3042">
                  <c:v>1.7828200972447326E-2</c:v>
                </c:pt>
                <c:pt idx="3043">
                  <c:v>1.9448946515397084E-2</c:v>
                </c:pt>
                <c:pt idx="3044">
                  <c:v>8.1037277147487843E-3</c:v>
                </c:pt>
                <c:pt idx="3045">
                  <c:v>0.19286871961102106</c:v>
                </c:pt>
                <c:pt idx="3046">
                  <c:v>7.6175040518638576E-2</c:v>
                </c:pt>
                <c:pt idx="3047">
                  <c:v>4.8622366288492711E-3</c:v>
                </c:pt>
                <c:pt idx="3048">
                  <c:v>0</c:v>
                </c:pt>
                <c:pt idx="3049">
                  <c:v>4.8622366288492711E-3</c:v>
                </c:pt>
                <c:pt idx="3050">
                  <c:v>6.8071312803889783E-2</c:v>
                </c:pt>
                <c:pt idx="3051">
                  <c:v>0</c:v>
                </c:pt>
                <c:pt idx="3052">
                  <c:v>4.8622366288492711E-3</c:v>
                </c:pt>
                <c:pt idx="3053">
                  <c:v>0</c:v>
                </c:pt>
                <c:pt idx="3054">
                  <c:v>7.9416531604538085E-2</c:v>
                </c:pt>
                <c:pt idx="3055">
                  <c:v>0</c:v>
                </c:pt>
                <c:pt idx="3056">
                  <c:v>0</c:v>
                </c:pt>
                <c:pt idx="3057">
                  <c:v>1.1345218800648298E-2</c:v>
                </c:pt>
                <c:pt idx="3058">
                  <c:v>7.6175040518638576E-2</c:v>
                </c:pt>
                <c:pt idx="3059">
                  <c:v>1.9448946515397084E-2</c:v>
                </c:pt>
                <c:pt idx="3060">
                  <c:v>2.4311183144246355E-2</c:v>
                </c:pt>
                <c:pt idx="3061">
                  <c:v>2.4311183144246355E-2</c:v>
                </c:pt>
                <c:pt idx="3062">
                  <c:v>0.640194489465154</c:v>
                </c:pt>
                <c:pt idx="3063">
                  <c:v>0</c:v>
                </c:pt>
                <c:pt idx="3064">
                  <c:v>0</c:v>
                </c:pt>
                <c:pt idx="3065">
                  <c:v>1.7828200972447326E-2</c:v>
                </c:pt>
                <c:pt idx="3066">
                  <c:v>0</c:v>
                </c:pt>
                <c:pt idx="3067">
                  <c:v>0</c:v>
                </c:pt>
                <c:pt idx="3068">
                  <c:v>0.19773095623987033</c:v>
                </c:pt>
                <c:pt idx="3069">
                  <c:v>0</c:v>
                </c:pt>
                <c:pt idx="3070">
                  <c:v>0.21880064829821719</c:v>
                </c:pt>
                <c:pt idx="3071">
                  <c:v>0</c:v>
                </c:pt>
                <c:pt idx="3072">
                  <c:v>0.23500810372771475</c:v>
                </c:pt>
                <c:pt idx="3073">
                  <c:v>0</c:v>
                </c:pt>
                <c:pt idx="3074">
                  <c:v>0.24149108589951376</c:v>
                </c:pt>
                <c:pt idx="3075">
                  <c:v>0.19773095623987033</c:v>
                </c:pt>
                <c:pt idx="3076">
                  <c:v>0.23500810372771475</c:v>
                </c:pt>
                <c:pt idx="3077">
                  <c:v>0.19773095623987033</c:v>
                </c:pt>
                <c:pt idx="3078">
                  <c:v>0.21880064829821719</c:v>
                </c:pt>
                <c:pt idx="3079">
                  <c:v>0.21555915721231766</c:v>
                </c:pt>
                <c:pt idx="3080">
                  <c:v>0</c:v>
                </c:pt>
                <c:pt idx="3081">
                  <c:v>0.21069692058346839</c:v>
                </c:pt>
                <c:pt idx="3082">
                  <c:v>0</c:v>
                </c:pt>
                <c:pt idx="3083">
                  <c:v>0.19935170178282011</c:v>
                </c:pt>
                <c:pt idx="3084">
                  <c:v>0</c:v>
                </c:pt>
                <c:pt idx="3085">
                  <c:v>0.26742301458670986</c:v>
                </c:pt>
                <c:pt idx="3086">
                  <c:v>0.23662884927066449</c:v>
                </c:pt>
                <c:pt idx="3087">
                  <c:v>0</c:v>
                </c:pt>
                <c:pt idx="3088">
                  <c:v>0.23500810372771475</c:v>
                </c:pt>
                <c:pt idx="3089">
                  <c:v>0.19611021069692058</c:v>
                </c:pt>
                <c:pt idx="3090">
                  <c:v>0.23500810372771475</c:v>
                </c:pt>
                <c:pt idx="3091">
                  <c:v>0.23176661264181522</c:v>
                </c:pt>
                <c:pt idx="3092">
                  <c:v>0.20745542949756887</c:v>
                </c:pt>
                <c:pt idx="3093">
                  <c:v>0.26742301458670986</c:v>
                </c:pt>
                <c:pt idx="3094">
                  <c:v>3.2414910858995136E-3</c:v>
                </c:pt>
                <c:pt idx="3095">
                  <c:v>0.22690437601296595</c:v>
                </c:pt>
                <c:pt idx="3096">
                  <c:v>0.23500810372771475</c:v>
                </c:pt>
                <c:pt idx="3097">
                  <c:v>0</c:v>
                </c:pt>
                <c:pt idx="3098">
                  <c:v>3.2414910858995136E-3</c:v>
                </c:pt>
                <c:pt idx="3099">
                  <c:v>0.22690437601296595</c:v>
                </c:pt>
                <c:pt idx="3100">
                  <c:v>0.23500810372771475</c:v>
                </c:pt>
                <c:pt idx="3101">
                  <c:v>3.2414910858995136E-3</c:v>
                </c:pt>
                <c:pt idx="3102">
                  <c:v>0.19611021069692058</c:v>
                </c:pt>
                <c:pt idx="3103">
                  <c:v>3.2414910858995136E-3</c:v>
                </c:pt>
                <c:pt idx="3104">
                  <c:v>0.20097244732576985</c:v>
                </c:pt>
                <c:pt idx="3105">
                  <c:v>1.7828200972447326E-2</c:v>
                </c:pt>
                <c:pt idx="3106">
                  <c:v>0</c:v>
                </c:pt>
                <c:pt idx="3107">
                  <c:v>1.7828200972447326E-2</c:v>
                </c:pt>
                <c:pt idx="3108">
                  <c:v>1.7828200972447326E-2</c:v>
                </c:pt>
                <c:pt idx="3109">
                  <c:v>9.7244732576985422E-3</c:v>
                </c:pt>
                <c:pt idx="3110">
                  <c:v>9.7244732576985422E-3</c:v>
                </c:pt>
                <c:pt idx="3111">
                  <c:v>0</c:v>
                </c:pt>
                <c:pt idx="3112">
                  <c:v>9.7244732576985422E-3</c:v>
                </c:pt>
                <c:pt idx="3113">
                  <c:v>9.7244732576985422E-3</c:v>
                </c:pt>
                <c:pt idx="3114">
                  <c:v>2.4311183144246355E-2</c:v>
                </c:pt>
                <c:pt idx="3115">
                  <c:v>9.7244732576985422E-3</c:v>
                </c:pt>
                <c:pt idx="3116">
                  <c:v>0.22204213938411668</c:v>
                </c:pt>
                <c:pt idx="3117">
                  <c:v>0</c:v>
                </c:pt>
                <c:pt idx="3118">
                  <c:v>3.2414910858995136E-3</c:v>
                </c:pt>
                <c:pt idx="3119">
                  <c:v>0.23176661264181522</c:v>
                </c:pt>
                <c:pt idx="3120">
                  <c:v>0.22204213938411668</c:v>
                </c:pt>
                <c:pt idx="3121">
                  <c:v>1.4586709886547812E-2</c:v>
                </c:pt>
                <c:pt idx="3122">
                  <c:v>0.20421393841166938</c:v>
                </c:pt>
                <c:pt idx="3123">
                  <c:v>0.20421393841166938</c:v>
                </c:pt>
                <c:pt idx="3124">
                  <c:v>1.4586709886547812E-2</c:v>
                </c:pt>
                <c:pt idx="3125">
                  <c:v>2.4311183144246355E-2</c:v>
                </c:pt>
                <c:pt idx="3126">
                  <c:v>3.2414910858995136E-3</c:v>
                </c:pt>
                <c:pt idx="3127">
                  <c:v>0</c:v>
                </c:pt>
                <c:pt idx="3128">
                  <c:v>0</c:v>
                </c:pt>
                <c:pt idx="3129">
                  <c:v>0.20097244732576985</c:v>
                </c:pt>
                <c:pt idx="3130">
                  <c:v>0.20421393841166938</c:v>
                </c:pt>
                <c:pt idx="3131">
                  <c:v>0</c:v>
                </c:pt>
                <c:pt idx="3132">
                  <c:v>5.5105348460291734E-2</c:v>
                </c:pt>
                <c:pt idx="3133">
                  <c:v>1.4586709886547812E-2</c:v>
                </c:pt>
                <c:pt idx="3134">
                  <c:v>3.2414910858995136E-3</c:v>
                </c:pt>
                <c:pt idx="3135">
                  <c:v>1.4586709886547812E-2</c:v>
                </c:pt>
                <c:pt idx="3136">
                  <c:v>3.2414910858995136E-3</c:v>
                </c:pt>
                <c:pt idx="3137">
                  <c:v>1.4586709886547812E-2</c:v>
                </c:pt>
                <c:pt idx="3138">
                  <c:v>3.2414910858995136E-3</c:v>
                </c:pt>
                <c:pt idx="3139">
                  <c:v>1.4586709886547812E-2</c:v>
                </c:pt>
                <c:pt idx="3140">
                  <c:v>1.4586709886547812E-2</c:v>
                </c:pt>
                <c:pt idx="3141">
                  <c:v>1.4586709886547812E-2</c:v>
                </c:pt>
                <c:pt idx="3142">
                  <c:v>2.4311183144246355E-2</c:v>
                </c:pt>
                <c:pt idx="3143">
                  <c:v>2.4311183144246355E-2</c:v>
                </c:pt>
                <c:pt idx="3144">
                  <c:v>0.19935170178282011</c:v>
                </c:pt>
                <c:pt idx="3145">
                  <c:v>2.4311183144246355E-2</c:v>
                </c:pt>
                <c:pt idx="3146">
                  <c:v>1.1345218800648298E-2</c:v>
                </c:pt>
                <c:pt idx="3147">
                  <c:v>1.1345218800648298E-2</c:v>
                </c:pt>
                <c:pt idx="3148">
                  <c:v>0.19611021069692058</c:v>
                </c:pt>
                <c:pt idx="3149">
                  <c:v>8.1037277147487843E-3</c:v>
                </c:pt>
                <c:pt idx="3150">
                  <c:v>3.2414910858995136E-3</c:v>
                </c:pt>
                <c:pt idx="3151">
                  <c:v>3.2414910858995136E-3</c:v>
                </c:pt>
                <c:pt idx="3152">
                  <c:v>3.2414910858995136E-3</c:v>
                </c:pt>
                <c:pt idx="3153">
                  <c:v>0</c:v>
                </c:pt>
                <c:pt idx="3154">
                  <c:v>4.8622366288492711E-3</c:v>
                </c:pt>
                <c:pt idx="3155">
                  <c:v>0</c:v>
                </c:pt>
                <c:pt idx="3156">
                  <c:v>0</c:v>
                </c:pt>
                <c:pt idx="3157">
                  <c:v>0</c:v>
                </c:pt>
                <c:pt idx="3158">
                  <c:v>0</c:v>
                </c:pt>
                <c:pt idx="3159">
                  <c:v>0</c:v>
                </c:pt>
                <c:pt idx="3160">
                  <c:v>1.6207455429497569E-2</c:v>
                </c:pt>
                <c:pt idx="3161">
                  <c:v>2.7552674230145867E-2</c:v>
                </c:pt>
                <c:pt idx="3162">
                  <c:v>0.19286871961102106</c:v>
                </c:pt>
                <c:pt idx="3163">
                  <c:v>0</c:v>
                </c:pt>
                <c:pt idx="3164">
                  <c:v>0</c:v>
                </c:pt>
                <c:pt idx="3165">
                  <c:v>3.4035656401944892E-2</c:v>
                </c:pt>
                <c:pt idx="3166">
                  <c:v>0</c:v>
                </c:pt>
                <c:pt idx="3167">
                  <c:v>0</c:v>
                </c:pt>
                <c:pt idx="3168">
                  <c:v>3.8897893030794169E-2</c:v>
                </c:pt>
                <c:pt idx="3169">
                  <c:v>2.4311183144246355E-2</c:v>
                </c:pt>
                <c:pt idx="3170">
                  <c:v>2.4311183144246355E-2</c:v>
                </c:pt>
                <c:pt idx="3171">
                  <c:v>3.2414910858995136E-3</c:v>
                </c:pt>
                <c:pt idx="3172">
                  <c:v>0</c:v>
                </c:pt>
                <c:pt idx="3173">
                  <c:v>6.4829821717990272E-3</c:v>
                </c:pt>
                <c:pt idx="3174">
                  <c:v>6.4829821717990272E-3</c:v>
                </c:pt>
                <c:pt idx="3175">
                  <c:v>0.19935170178282011</c:v>
                </c:pt>
                <c:pt idx="3176">
                  <c:v>0.19935170178282011</c:v>
                </c:pt>
                <c:pt idx="3177">
                  <c:v>0.22366288492706646</c:v>
                </c:pt>
                <c:pt idx="3178">
                  <c:v>0.27228525121555913</c:v>
                </c:pt>
                <c:pt idx="3179">
                  <c:v>0.19935170178282011</c:v>
                </c:pt>
                <c:pt idx="3180">
                  <c:v>0.27228525121555913</c:v>
                </c:pt>
                <c:pt idx="3181">
                  <c:v>0.27228525121555913</c:v>
                </c:pt>
                <c:pt idx="3182">
                  <c:v>0.21717990275526741</c:v>
                </c:pt>
                <c:pt idx="3183">
                  <c:v>0.22204213938411668</c:v>
                </c:pt>
                <c:pt idx="3184">
                  <c:v>0.20097244732576985</c:v>
                </c:pt>
                <c:pt idx="3185">
                  <c:v>0</c:v>
                </c:pt>
                <c:pt idx="3186">
                  <c:v>0.22528363047001621</c:v>
                </c:pt>
                <c:pt idx="3187">
                  <c:v>0.21717990275526741</c:v>
                </c:pt>
                <c:pt idx="3188">
                  <c:v>2.4311183144246355E-2</c:v>
                </c:pt>
                <c:pt idx="3189">
                  <c:v>0.19286871961102106</c:v>
                </c:pt>
                <c:pt idx="3190">
                  <c:v>9.7244732576985422E-3</c:v>
                </c:pt>
                <c:pt idx="3191">
                  <c:v>3.2414910858995136E-3</c:v>
                </c:pt>
                <c:pt idx="3192">
                  <c:v>6.4829821717990272E-3</c:v>
                </c:pt>
                <c:pt idx="3193">
                  <c:v>0</c:v>
                </c:pt>
                <c:pt idx="3194">
                  <c:v>0.21717990275526741</c:v>
                </c:pt>
                <c:pt idx="3195">
                  <c:v>0</c:v>
                </c:pt>
                <c:pt idx="3196">
                  <c:v>0.19286871961102106</c:v>
                </c:pt>
                <c:pt idx="3197">
                  <c:v>9.7244732576985422E-3</c:v>
                </c:pt>
                <c:pt idx="3198">
                  <c:v>1.4586709886547812E-2</c:v>
                </c:pt>
                <c:pt idx="3199">
                  <c:v>0</c:v>
                </c:pt>
                <c:pt idx="3200">
                  <c:v>0</c:v>
                </c:pt>
                <c:pt idx="3201">
                  <c:v>3.2414910858995136E-3</c:v>
                </c:pt>
                <c:pt idx="3202">
                  <c:v>0.19286871961102106</c:v>
                </c:pt>
                <c:pt idx="3203">
                  <c:v>3.2414910858995136E-3</c:v>
                </c:pt>
                <c:pt idx="3204">
                  <c:v>3.2414910858995136E-3</c:v>
                </c:pt>
                <c:pt idx="3205">
                  <c:v>0</c:v>
                </c:pt>
                <c:pt idx="3206">
                  <c:v>0.19286871961102106</c:v>
                </c:pt>
                <c:pt idx="3207">
                  <c:v>0</c:v>
                </c:pt>
                <c:pt idx="3208">
                  <c:v>0</c:v>
                </c:pt>
                <c:pt idx="3209">
                  <c:v>1.1345218800648298E-2</c:v>
                </c:pt>
                <c:pt idx="3210">
                  <c:v>3.2414910858995136E-3</c:v>
                </c:pt>
                <c:pt idx="3211">
                  <c:v>0</c:v>
                </c:pt>
                <c:pt idx="3212">
                  <c:v>0</c:v>
                </c:pt>
                <c:pt idx="3213">
                  <c:v>6.4829821717990272E-3</c:v>
                </c:pt>
                <c:pt idx="3214">
                  <c:v>0</c:v>
                </c:pt>
                <c:pt idx="3215">
                  <c:v>3.2414910858995136E-3</c:v>
                </c:pt>
                <c:pt idx="3216">
                  <c:v>0</c:v>
                </c:pt>
                <c:pt idx="3217">
                  <c:v>3.2414910858995136E-3</c:v>
                </c:pt>
                <c:pt idx="3218">
                  <c:v>6.4829821717990272E-3</c:v>
                </c:pt>
                <c:pt idx="3219">
                  <c:v>6.4829821717990272E-3</c:v>
                </c:pt>
                <c:pt idx="3220">
                  <c:v>6.4829821717990272E-3</c:v>
                </c:pt>
                <c:pt idx="3221">
                  <c:v>0</c:v>
                </c:pt>
                <c:pt idx="3222">
                  <c:v>0</c:v>
                </c:pt>
                <c:pt idx="3223">
                  <c:v>3.2414910858995136E-3</c:v>
                </c:pt>
                <c:pt idx="3224">
                  <c:v>0</c:v>
                </c:pt>
                <c:pt idx="3225">
                  <c:v>0</c:v>
                </c:pt>
                <c:pt idx="3226">
                  <c:v>0</c:v>
                </c:pt>
              </c:numCache>
            </c:numRef>
          </c:yVal>
          <c:smooth val="0"/>
          <c:extLst>
            <c:ext xmlns:c16="http://schemas.microsoft.com/office/drawing/2014/chart" uri="{C3380CC4-5D6E-409C-BE32-E72D297353CC}">
              <c16:uniqueId val="{00000000-7B85-4284-BC82-1476A4F26A83}"/>
            </c:ext>
          </c:extLst>
        </c:ser>
        <c:ser>
          <c:idx val="0"/>
          <c:order val="1"/>
          <c:tx>
            <c:v>Fluvial marshes</c:v>
          </c:tx>
          <c:spPr>
            <a:ln w="25400" cap="rnd">
              <a:noFill/>
              <a:round/>
            </a:ln>
            <a:effectLst/>
          </c:spPr>
          <c:marker>
            <c:symbol val="circle"/>
            <c:size val="12"/>
            <c:spPr>
              <a:solidFill>
                <a:srgbClr val="00B0F0"/>
              </a:solidFill>
              <a:ln w="9525">
                <a:solidFill>
                  <a:schemeClr val="tx1"/>
                </a:solidFill>
              </a:ln>
              <a:effectLst/>
            </c:spPr>
          </c:marker>
          <c:xVal>
            <c:numRef>
              <c:f>'lmm 10-02 1459 final'!$F$2:$F$3228</c:f>
              <c:numCache>
                <c:formatCode>General</c:formatCode>
                <c:ptCount val="3227"/>
                <c:pt idx="0">
                  <c:v>79.623132602300004</c:v>
                </c:pt>
                <c:pt idx="1">
                  <c:v>77.92588972050001</c:v>
                </c:pt>
                <c:pt idx="2">
                  <c:v>74.814425828200001</c:v>
                </c:pt>
                <c:pt idx="3">
                  <c:v>73.993990272100007</c:v>
                </c:pt>
                <c:pt idx="4">
                  <c:v>69.287363793599994</c:v>
                </c:pt>
                <c:pt idx="5">
                  <c:v>69.217262314600006</c:v>
                </c:pt>
                <c:pt idx="6">
                  <c:v>69.191052843500003</c:v>
                </c:pt>
                <c:pt idx="7">
                  <c:v>69.187494841399996</c:v>
                </c:pt>
                <c:pt idx="8">
                  <c:v>68.881478841199993</c:v>
                </c:pt>
                <c:pt idx="9">
                  <c:v>68.862855840700007</c:v>
                </c:pt>
                <c:pt idx="10">
                  <c:v>68.738090849299994</c:v>
                </c:pt>
                <c:pt idx="11">
                  <c:v>68.631126678900003</c:v>
                </c:pt>
                <c:pt idx="12">
                  <c:v>61.842924598300002</c:v>
                </c:pt>
                <c:pt idx="13">
                  <c:v>55.852719368400003</c:v>
                </c:pt>
                <c:pt idx="14">
                  <c:v>47.550074065800004</c:v>
                </c:pt>
                <c:pt idx="15">
                  <c:v>47.480048388099995</c:v>
                </c:pt>
                <c:pt idx="16">
                  <c:v>45.481821011800001</c:v>
                </c:pt>
                <c:pt idx="17">
                  <c:v>44.457256049599998</c:v>
                </c:pt>
                <c:pt idx="18">
                  <c:v>44.431728925899996</c:v>
                </c:pt>
                <c:pt idx="19">
                  <c:v>44.317408992299995</c:v>
                </c:pt>
                <c:pt idx="20">
                  <c:v>44.301491060099998</c:v>
                </c:pt>
                <c:pt idx="21">
                  <c:v>44.121744703200001</c:v>
                </c:pt>
                <c:pt idx="22">
                  <c:v>43.807003542700002</c:v>
                </c:pt>
                <c:pt idx="23">
                  <c:v>43.560535550300003</c:v>
                </c:pt>
                <c:pt idx="24">
                  <c:v>43.515261396500001</c:v>
                </c:pt>
                <c:pt idx="25">
                  <c:v>43.357439645000007</c:v>
                </c:pt>
                <c:pt idx="26">
                  <c:v>43.287257491200002</c:v>
                </c:pt>
                <c:pt idx="27">
                  <c:v>43.274885172499999</c:v>
                </c:pt>
                <c:pt idx="28">
                  <c:v>43.266698799800004</c:v>
                </c:pt>
                <c:pt idx="29">
                  <c:v>43.183606715099998</c:v>
                </c:pt>
                <c:pt idx="30">
                  <c:v>43.152940842600003</c:v>
                </c:pt>
                <c:pt idx="31">
                  <c:v>43.134697130799999</c:v>
                </c:pt>
                <c:pt idx="32">
                  <c:v>43.1089991626</c:v>
                </c:pt>
                <c:pt idx="33">
                  <c:v>43.075126083999997</c:v>
                </c:pt>
                <c:pt idx="34">
                  <c:v>43.073220915700006</c:v>
                </c:pt>
                <c:pt idx="35">
                  <c:v>43.043448306400002</c:v>
                </c:pt>
                <c:pt idx="36">
                  <c:v>43.026622104200001</c:v>
                </c:pt>
                <c:pt idx="37">
                  <c:v>42.889050221799998</c:v>
                </c:pt>
                <c:pt idx="38">
                  <c:v>42.728443754199994</c:v>
                </c:pt>
                <c:pt idx="39">
                  <c:v>42.556848904500001</c:v>
                </c:pt>
                <c:pt idx="40">
                  <c:v>42.5011850964</c:v>
                </c:pt>
                <c:pt idx="41">
                  <c:v>42.480026328000001</c:v>
                </c:pt>
                <c:pt idx="42">
                  <c:v>42.360908951500001</c:v>
                </c:pt>
                <c:pt idx="43">
                  <c:v>42.3265336499</c:v>
                </c:pt>
                <c:pt idx="44">
                  <c:v>42.317911846800001</c:v>
                </c:pt>
                <c:pt idx="45">
                  <c:v>42.302432286799998</c:v>
                </c:pt>
                <c:pt idx="46">
                  <c:v>42.287947668499996</c:v>
                </c:pt>
                <c:pt idx="47">
                  <c:v>42.287784899599998</c:v>
                </c:pt>
                <c:pt idx="48">
                  <c:v>42.240660019000003</c:v>
                </c:pt>
                <c:pt idx="49">
                  <c:v>42.189082669200005</c:v>
                </c:pt>
                <c:pt idx="50">
                  <c:v>42.0435789382</c:v>
                </c:pt>
                <c:pt idx="51">
                  <c:v>41.987332739599999</c:v>
                </c:pt>
                <c:pt idx="52">
                  <c:v>41.951664332900002</c:v>
                </c:pt>
                <c:pt idx="53">
                  <c:v>41.950758774699999</c:v>
                </c:pt>
                <c:pt idx="54">
                  <c:v>41.7699867607</c:v>
                </c:pt>
                <c:pt idx="55">
                  <c:v>41.723423845500001</c:v>
                </c:pt>
                <c:pt idx="56">
                  <c:v>41.688992583499996</c:v>
                </c:pt>
                <c:pt idx="57">
                  <c:v>41.667534107199998</c:v>
                </c:pt>
                <c:pt idx="58">
                  <c:v>41.618518086900004</c:v>
                </c:pt>
                <c:pt idx="59">
                  <c:v>41.617644599200005</c:v>
                </c:pt>
                <c:pt idx="60">
                  <c:v>41.5586009664</c:v>
                </c:pt>
                <c:pt idx="61">
                  <c:v>41.498805316799995</c:v>
                </c:pt>
                <c:pt idx="62">
                  <c:v>41.3826873748</c:v>
                </c:pt>
                <c:pt idx="63">
                  <c:v>41.337054685999995</c:v>
                </c:pt>
                <c:pt idx="64">
                  <c:v>41.309329282100002</c:v>
                </c:pt>
                <c:pt idx="65">
                  <c:v>41.280196943499995</c:v>
                </c:pt>
                <c:pt idx="66">
                  <c:v>40.853489989000003</c:v>
                </c:pt>
                <c:pt idx="67">
                  <c:v>40.839824463100001</c:v>
                </c:pt>
                <c:pt idx="68">
                  <c:v>40.828849755299998</c:v>
                </c:pt>
                <c:pt idx="69">
                  <c:v>40.821824255999999</c:v>
                </c:pt>
                <c:pt idx="70">
                  <c:v>40.781579195600003</c:v>
                </c:pt>
                <c:pt idx="71">
                  <c:v>40.3822481184</c:v>
                </c:pt>
                <c:pt idx="72">
                  <c:v>40.218605081699998</c:v>
                </c:pt>
                <c:pt idx="73">
                  <c:v>40.186821675399997</c:v>
                </c:pt>
                <c:pt idx="74">
                  <c:v>40.109054105300004</c:v>
                </c:pt>
                <c:pt idx="75">
                  <c:v>40.099562540500003</c:v>
                </c:pt>
                <c:pt idx="76">
                  <c:v>39.986969113000001</c:v>
                </c:pt>
                <c:pt idx="77">
                  <c:v>39.980875771899996</c:v>
                </c:pt>
                <c:pt idx="78">
                  <c:v>39.877964452100002</c:v>
                </c:pt>
                <c:pt idx="79">
                  <c:v>39.841293760399999</c:v>
                </c:pt>
                <c:pt idx="80">
                  <c:v>39.661555062399998</c:v>
                </c:pt>
                <c:pt idx="81">
                  <c:v>39.362983368199998</c:v>
                </c:pt>
                <c:pt idx="82">
                  <c:v>39.355351460500003</c:v>
                </c:pt>
                <c:pt idx="83">
                  <c:v>39.332440090400006</c:v>
                </c:pt>
                <c:pt idx="84">
                  <c:v>39.308316737800006</c:v>
                </c:pt>
                <c:pt idx="85">
                  <c:v>39.268192173000003</c:v>
                </c:pt>
                <c:pt idx="86">
                  <c:v>39.252625586299999</c:v>
                </c:pt>
                <c:pt idx="87">
                  <c:v>39.204025602999998</c:v>
                </c:pt>
                <c:pt idx="88">
                  <c:v>39.184226263799999</c:v>
                </c:pt>
                <c:pt idx="89">
                  <c:v>39.169954092099999</c:v>
                </c:pt>
                <c:pt idx="90">
                  <c:v>39.112956973399996</c:v>
                </c:pt>
                <c:pt idx="91">
                  <c:v>39.083402064999994</c:v>
                </c:pt>
                <c:pt idx="92">
                  <c:v>39.070679070499999</c:v>
                </c:pt>
                <c:pt idx="93">
                  <c:v>39.052210383900004</c:v>
                </c:pt>
                <c:pt idx="94">
                  <c:v>39.019819003999999</c:v>
                </c:pt>
                <c:pt idx="95">
                  <c:v>39.018057188600004</c:v>
                </c:pt>
                <c:pt idx="96">
                  <c:v>38.979913272399997</c:v>
                </c:pt>
                <c:pt idx="97">
                  <c:v>38.962046489999999</c:v>
                </c:pt>
                <c:pt idx="98">
                  <c:v>38.953090807199999</c:v>
                </c:pt>
                <c:pt idx="99">
                  <c:v>38.945130998499998</c:v>
                </c:pt>
                <c:pt idx="100">
                  <c:v>38.801568190200001</c:v>
                </c:pt>
                <c:pt idx="101">
                  <c:v>38.776876983299999</c:v>
                </c:pt>
                <c:pt idx="102">
                  <c:v>38.7490140946</c:v>
                </c:pt>
                <c:pt idx="103">
                  <c:v>38.740531695600005</c:v>
                </c:pt>
                <c:pt idx="104">
                  <c:v>38.718885525099999</c:v>
                </c:pt>
                <c:pt idx="105">
                  <c:v>38.681440051299994</c:v>
                </c:pt>
                <c:pt idx="106">
                  <c:v>38.664075327200003</c:v>
                </c:pt>
                <c:pt idx="107">
                  <c:v>38.600346973499995</c:v>
                </c:pt>
                <c:pt idx="108">
                  <c:v>38.542969728699994</c:v>
                </c:pt>
                <c:pt idx="109">
                  <c:v>38.491378369900005</c:v>
                </c:pt>
                <c:pt idx="110">
                  <c:v>38.4100351847</c:v>
                </c:pt>
                <c:pt idx="111">
                  <c:v>38.388384061499998</c:v>
                </c:pt>
                <c:pt idx="112">
                  <c:v>38.352709903399997</c:v>
                </c:pt>
                <c:pt idx="113">
                  <c:v>38.349161524300001</c:v>
                </c:pt>
                <c:pt idx="114">
                  <c:v>38.272976213200003</c:v>
                </c:pt>
                <c:pt idx="115">
                  <c:v>38.247766420199994</c:v>
                </c:pt>
                <c:pt idx="116">
                  <c:v>38.247106914699998</c:v>
                </c:pt>
                <c:pt idx="117">
                  <c:v>38.243169889999997</c:v>
                </c:pt>
                <c:pt idx="118">
                  <c:v>38.176415716699999</c:v>
                </c:pt>
                <c:pt idx="119">
                  <c:v>38.136490885200004</c:v>
                </c:pt>
                <c:pt idx="120">
                  <c:v>38.135026404600005</c:v>
                </c:pt>
                <c:pt idx="121">
                  <c:v>38.1320451753</c:v>
                </c:pt>
                <c:pt idx="122">
                  <c:v>38.123524747499999</c:v>
                </c:pt>
                <c:pt idx="123">
                  <c:v>38.086822200900002</c:v>
                </c:pt>
                <c:pt idx="124">
                  <c:v>38.062172153700004</c:v>
                </c:pt>
                <c:pt idx="125">
                  <c:v>38.045863617200006</c:v>
                </c:pt>
                <c:pt idx="126">
                  <c:v>38.007384675399997</c:v>
                </c:pt>
                <c:pt idx="127">
                  <c:v>37.967175498899998</c:v>
                </c:pt>
                <c:pt idx="128">
                  <c:v>37.939197224200001</c:v>
                </c:pt>
                <c:pt idx="129">
                  <c:v>37.904709104099993</c:v>
                </c:pt>
                <c:pt idx="130">
                  <c:v>37.898354810699999</c:v>
                </c:pt>
                <c:pt idx="131">
                  <c:v>37.878129149599999</c:v>
                </c:pt>
                <c:pt idx="132">
                  <c:v>37.849439043499999</c:v>
                </c:pt>
                <c:pt idx="133">
                  <c:v>37.836305442400004</c:v>
                </c:pt>
                <c:pt idx="134">
                  <c:v>37.7947899061</c:v>
                </c:pt>
                <c:pt idx="135">
                  <c:v>37.7735389164</c:v>
                </c:pt>
                <c:pt idx="136">
                  <c:v>37.771245855300002</c:v>
                </c:pt>
                <c:pt idx="137">
                  <c:v>37.763786169399999</c:v>
                </c:pt>
                <c:pt idx="138">
                  <c:v>37.760262674500005</c:v>
                </c:pt>
                <c:pt idx="139">
                  <c:v>37.759481256999997</c:v>
                </c:pt>
                <c:pt idx="140">
                  <c:v>37.739755302900001</c:v>
                </c:pt>
                <c:pt idx="141">
                  <c:v>37.733682986299996</c:v>
                </c:pt>
                <c:pt idx="142">
                  <c:v>37.730717725299996</c:v>
                </c:pt>
                <c:pt idx="143">
                  <c:v>37.709825867100001</c:v>
                </c:pt>
                <c:pt idx="144">
                  <c:v>37.703168443199999</c:v>
                </c:pt>
                <c:pt idx="145">
                  <c:v>37.698728236900003</c:v>
                </c:pt>
                <c:pt idx="146">
                  <c:v>37.662202431100006</c:v>
                </c:pt>
                <c:pt idx="147">
                  <c:v>37.6026984521</c:v>
                </c:pt>
                <c:pt idx="148">
                  <c:v>37.561285295799998</c:v>
                </c:pt>
                <c:pt idx="149">
                  <c:v>37.541460755700001</c:v>
                </c:pt>
                <c:pt idx="150">
                  <c:v>37.528735464699999</c:v>
                </c:pt>
                <c:pt idx="151">
                  <c:v>37.517817776299999</c:v>
                </c:pt>
                <c:pt idx="152">
                  <c:v>37.501252321400003</c:v>
                </c:pt>
                <c:pt idx="153">
                  <c:v>37.496211927399997</c:v>
                </c:pt>
                <c:pt idx="154">
                  <c:v>37.489495465899999</c:v>
                </c:pt>
                <c:pt idx="155">
                  <c:v>37.479002944399994</c:v>
                </c:pt>
                <c:pt idx="156">
                  <c:v>37.476608414399998</c:v>
                </c:pt>
                <c:pt idx="157">
                  <c:v>37.471926572400001</c:v>
                </c:pt>
                <c:pt idx="158">
                  <c:v>37.459385028699998</c:v>
                </c:pt>
                <c:pt idx="159">
                  <c:v>37.442230388600002</c:v>
                </c:pt>
                <c:pt idx="160">
                  <c:v>37.439308851000007</c:v>
                </c:pt>
                <c:pt idx="161">
                  <c:v>37.427683806899999</c:v>
                </c:pt>
                <c:pt idx="162">
                  <c:v>37.4232837829</c:v>
                </c:pt>
                <c:pt idx="163">
                  <c:v>37.393073399800002</c:v>
                </c:pt>
                <c:pt idx="164">
                  <c:v>37.366715149400001</c:v>
                </c:pt>
                <c:pt idx="165">
                  <c:v>37.317687200800002</c:v>
                </c:pt>
                <c:pt idx="166">
                  <c:v>37.298077674000005</c:v>
                </c:pt>
                <c:pt idx="167">
                  <c:v>37.273373477600003</c:v>
                </c:pt>
                <c:pt idx="168">
                  <c:v>37.236622630399999</c:v>
                </c:pt>
                <c:pt idx="169">
                  <c:v>37.160695612300003</c:v>
                </c:pt>
                <c:pt idx="170">
                  <c:v>37.119126809600004</c:v>
                </c:pt>
                <c:pt idx="171">
                  <c:v>37.118569151000003</c:v>
                </c:pt>
                <c:pt idx="172">
                  <c:v>37.102667969099997</c:v>
                </c:pt>
                <c:pt idx="173">
                  <c:v>36.994419524199998</c:v>
                </c:pt>
                <c:pt idx="174">
                  <c:v>36.970184433600004</c:v>
                </c:pt>
                <c:pt idx="175">
                  <c:v>36.874259055299994</c:v>
                </c:pt>
                <c:pt idx="176">
                  <c:v>36.828844746899996</c:v>
                </c:pt>
                <c:pt idx="177">
                  <c:v>36.788363293700002</c:v>
                </c:pt>
                <c:pt idx="178">
                  <c:v>36.658560650799998</c:v>
                </c:pt>
                <c:pt idx="179">
                  <c:v>36.658282887299997</c:v>
                </c:pt>
                <c:pt idx="180">
                  <c:v>36.612367178299998</c:v>
                </c:pt>
                <c:pt idx="181">
                  <c:v>36.611533424099996</c:v>
                </c:pt>
                <c:pt idx="182">
                  <c:v>36.538810474799995</c:v>
                </c:pt>
                <c:pt idx="183">
                  <c:v>36.476587455400001</c:v>
                </c:pt>
                <c:pt idx="184">
                  <c:v>36.439630457599996</c:v>
                </c:pt>
                <c:pt idx="185">
                  <c:v>36.430237321699998</c:v>
                </c:pt>
                <c:pt idx="186">
                  <c:v>36.423275755000006</c:v>
                </c:pt>
                <c:pt idx="187">
                  <c:v>36.396931819300001</c:v>
                </c:pt>
                <c:pt idx="188">
                  <c:v>36.3933803181</c:v>
                </c:pt>
                <c:pt idx="189">
                  <c:v>36.377450161399999</c:v>
                </c:pt>
                <c:pt idx="190">
                  <c:v>36.312596549699997</c:v>
                </c:pt>
                <c:pt idx="191">
                  <c:v>36.280538612400001</c:v>
                </c:pt>
                <c:pt idx="192">
                  <c:v>36.246453121500004</c:v>
                </c:pt>
                <c:pt idx="193">
                  <c:v>36.243616937600002</c:v>
                </c:pt>
                <c:pt idx="194">
                  <c:v>36.0306919362</c:v>
                </c:pt>
                <c:pt idx="195">
                  <c:v>36.019222885700003</c:v>
                </c:pt>
                <c:pt idx="196">
                  <c:v>35.959282366099998</c:v>
                </c:pt>
                <c:pt idx="197">
                  <c:v>35.894492614299999</c:v>
                </c:pt>
                <c:pt idx="198">
                  <c:v>35.751419571900001</c:v>
                </c:pt>
                <c:pt idx="199">
                  <c:v>35.743392884000002</c:v>
                </c:pt>
                <c:pt idx="200">
                  <c:v>35.733792365500001</c:v>
                </c:pt>
                <c:pt idx="201">
                  <c:v>35.717759866899996</c:v>
                </c:pt>
                <c:pt idx="202">
                  <c:v>35.7044872986</c:v>
                </c:pt>
                <c:pt idx="203">
                  <c:v>35.698009271700002</c:v>
                </c:pt>
                <c:pt idx="204">
                  <c:v>35.687953548199999</c:v>
                </c:pt>
                <c:pt idx="205">
                  <c:v>35.681368648599999</c:v>
                </c:pt>
                <c:pt idx="206">
                  <c:v>35.670304698000002</c:v>
                </c:pt>
                <c:pt idx="207">
                  <c:v>35.663528744499999</c:v>
                </c:pt>
                <c:pt idx="208">
                  <c:v>35.647591646799995</c:v>
                </c:pt>
                <c:pt idx="209">
                  <c:v>35.626776848399999</c:v>
                </c:pt>
                <c:pt idx="210">
                  <c:v>35.624116142399998</c:v>
                </c:pt>
                <c:pt idx="211">
                  <c:v>35.623726229699997</c:v>
                </c:pt>
                <c:pt idx="212">
                  <c:v>35.619168191500002</c:v>
                </c:pt>
                <c:pt idx="213">
                  <c:v>35.605608614600001</c:v>
                </c:pt>
                <c:pt idx="214">
                  <c:v>35.582429899300003</c:v>
                </c:pt>
                <c:pt idx="215">
                  <c:v>35.5663012288</c:v>
                </c:pt>
                <c:pt idx="216">
                  <c:v>35.555464703799998</c:v>
                </c:pt>
                <c:pt idx="217">
                  <c:v>35.520260062299997</c:v>
                </c:pt>
                <c:pt idx="218">
                  <c:v>35.488647976400003</c:v>
                </c:pt>
                <c:pt idx="219">
                  <c:v>35.427802870699999</c:v>
                </c:pt>
                <c:pt idx="220">
                  <c:v>35.414567161300006</c:v>
                </c:pt>
                <c:pt idx="221">
                  <c:v>35.317555662399997</c:v>
                </c:pt>
                <c:pt idx="222">
                  <c:v>35.310267036700004</c:v>
                </c:pt>
                <c:pt idx="223">
                  <c:v>35.215157542699998</c:v>
                </c:pt>
                <c:pt idx="224">
                  <c:v>35.043694395400003</c:v>
                </c:pt>
                <c:pt idx="225">
                  <c:v>35.005996033200006</c:v>
                </c:pt>
                <c:pt idx="226">
                  <c:v>34.9838384086</c:v>
                </c:pt>
                <c:pt idx="227">
                  <c:v>34.870596884800001</c:v>
                </c:pt>
                <c:pt idx="228">
                  <c:v>34.819241048000002</c:v>
                </c:pt>
                <c:pt idx="229">
                  <c:v>34.795414719300005</c:v>
                </c:pt>
                <c:pt idx="230">
                  <c:v>34.704211169099999</c:v>
                </c:pt>
                <c:pt idx="231">
                  <c:v>34.685841195600005</c:v>
                </c:pt>
                <c:pt idx="232">
                  <c:v>34.682791549500003</c:v>
                </c:pt>
                <c:pt idx="233">
                  <c:v>34.664490611799998</c:v>
                </c:pt>
                <c:pt idx="234">
                  <c:v>34.654776650799995</c:v>
                </c:pt>
                <c:pt idx="235">
                  <c:v>34.618765682400003</c:v>
                </c:pt>
                <c:pt idx="236">
                  <c:v>34.617611961000001</c:v>
                </c:pt>
                <c:pt idx="237">
                  <c:v>34.540129488600002</c:v>
                </c:pt>
                <c:pt idx="238">
                  <c:v>34.533994630000002</c:v>
                </c:pt>
                <c:pt idx="239">
                  <c:v>34.529562156700003</c:v>
                </c:pt>
                <c:pt idx="240">
                  <c:v>34.51725811</c:v>
                </c:pt>
                <c:pt idx="241">
                  <c:v>34.503771928499994</c:v>
                </c:pt>
                <c:pt idx="242">
                  <c:v>34.499871726000002</c:v>
                </c:pt>
                <c:pt idx="243">
                  <c:v>34.496521504699999</c:v>
                </c:pt>
                <c:pt idx="244">
                  <c:v>34.427982154799999</c:v>
                </c:pt>
                <c:pt idx="245">
                  <c:v>34.405134310900003</c:v>
                </c:pt>
                <c:pt idx="246">
                  <c:v>34.4005068166</c:v>
                </c:pt>
                <c:pt idx="247">
                  <c:v>34.398783023999997</c:v>
                </c:pt>
                <c:pt idx="248">
                  <c:v>34.380477083800002</c:v>
                </c:pt>
                <c:pt idx="249">
                  <c:v>34.379953708400002</c:v>
                </c:pt>
                <c:pt idx="250">
                  <c:v>34.362280289600001</c:v>
                </c:pt>
                <c:pt idx="251">
                  <c:v>34.361209579300002</c:v>
                </c:pt>
                <c:pt idx="252">
                  <c:v>34.348818813900003</c:v>
                </c:pt>
                <c:pt idx="253">
                  <c:v>34.346927210499999</c:v>
                </c:pt>
                <c:pt idx="254">
                  <c:v>34.345618902000005</c:v>
                </c:pt>
                <c:pt idx="255">
                  <c:v>34.343115365500005</c:v>
                </c:pt>
                <c:pt idx="256">
                  <c:v>34.334059880699996</c:v>
                </c:pt>
                <c:pt idx="257">
                  <c:v>34.331626399199997</c:v>
                </c:pt>
                <c:pt idx="258">
                  <c:v>34.326574677799996</c:v>
                </c:pt>
                <c:pt idx="259">
                  <c:v>34.325098554799993</c:v>
                </c:pt>
                <c:pt idx="260">
                  <c:v>34.321015888200002</c:v>
                </c:pt>
                <c:pt idx="261">
                  <c:v>34.3185981986</c:v>
                </c:pt>
                <c:pt idx="262">
                  <c:v>34.308300393700002</c:v>
                </c:pt>
                <c:pt idx="263">
                  <c:v>34.272466609300004</c:v>
                </c:pt>
                <c:pt idx="264">
                  <c:v>34.259623951199998</c:v>
                </c:pt>
                <c:pt idx="265">
                  <c:v>34.257639065900001</c:v>
                </c:pt>
                <c:pt idx="266">
                  <c:v>34.185840025600001</c:v>
                </c:pt>
                <c:pt idx="267">
                  <c:v>34.176066258199995</c:v>
                </c:pt>
                <c:pt idx="268">
                  <c:v>34.137483494800001</c:v>
                </c:pt>
                <c:pt idx="269">
                  <c:v>34.133486675100002</c:v>
                </c:pt>
                <c:pt idx="270">
                  <c:v>34.123241583199999</c:v>
                </c:pt>
                <c:pt idx="271">
                  <c:v>34.096735417200001</c:v>
                </c:pt>
                <c:pt idx="272">
                  <c:v>34.073412768099999</c:v>
                </c:pt>
                <c:pt idx="273">
                  <c:v>33.9551855793</c:v>
                </c:pt>
                <c:pt idx="274">
                  <c:v>33.954039332900003</c:v>
                </c:pt>
                <c:pt idx="275">
                  <c:v>33.938519537399998</c:v>
                </c:pt>
                <c:pt idx="276">
                  <c:v>33.937327460900001</c:v>
                </c:pt>
                <c:pt idx="277">
                  <c:v>33.932836273100001</c:v>
                </c:pt>
                <c:pt idx="278">
                  <c:v>33.829927798500002</c:v>
                </c:pt>
                <c:pt idx="279">
                  <c:v>33.817416405199999</c:v>
                </c:pt>
                <c:pt idx="280">
                  <c:v>33.798297006200002</c:v>
                </c:pt>
                <c:pt idx="281">
                  <c:v>33.759448254299997</c:v>
                </c:pt>
                <c:pt idx="282">
                  <c:v>33.744085810400001</c:v>
                </c:pt>
                <c:pt idx="283">
                  <c:v>33.729764382799999</c:v>
                </c:pt>
                <c:pt idx="284">
                  <c:v>33.716553302400001</c:v>
                </c:pt>
                <c:pt idx="285">
                  <c:v>33.714826037000002</c:v>
                </c:pt>
                <c:pt idx="286">
                  <c:v>33.707523116400004</c:v>
                </c:pt>
                <c:pt idx="287">
                  <c:v>33.702825259699999</c:v>
                </c:pt>
                <c:pt idx="288">
                  <c:v>33.679985148500002</c:v>
                </c:pt>
                <c:pt idx="289">
                  <c:v>33.6365807942</c:v>
                </c:pt>
                <c:pt idx="290">
                  <c:v>33.632888701800006</c:v>
                </c:pt>
                <c:pt idx="291">
                  <c:v>33.632244769300002</c:v>
                </c:pt>
                <c:pt idx="292">
                  <c:v>33.609058261600005</c:v>
                </c:pt>
                <c:pt idx="293">
                  <c:v>33.564954318600002</c:v>
                </c:pt>
                <c:pt idx="294">
                  <c:v>33.516145348000002</c:v>
                </c:pt>
                <c:pt idx="295">
                  <c:v>33.504178956499999</c:v>
                </c:pt>
                <c:pt idx="296">
                  <c:v>33.4928196945</c:v>
                </c:pt>
                <c:pt idx="297">
                  <c:v>33.455214812800001</c:v>
                </c:pt>
                <c:pt idx="298">
                  <c:v>33.4177908602</c:v>
                </c:pt>
                <c:pt idx="299">
                  <c:v>33.334582862300003</c:v>
                </c:pt>
                <c:pt idx="300">
                  <c:v>32.698776631299999</c:v>
                </c:pt>
                <c:pt idx="301">
                  <c:v>32.491594990999999</c:v>
                </c:pt>
                <c:pt idx="302">
                  <c:v>32.4578039405</c:v>
                </c:pt>
                <c:pt idx="303">
                  <c:v>32.390146168299999</c:v>
                </c:pt>
                <c:pt idx="304">
                  <c:v>32.311614719700003</c:v>
                </c:pt>
                <c:pt idx="305">
                  <c:v>32.291672884699999</c:v>
                </c:pt>
                <c:pt idx="306">
                  <c:v>32.059780514300002</c:v>
                </c:pt>
                <c:pt idx="307">
                  <c:v>31.979121260100001</c:v>
                </c:pt>
                <c:pt idx="308">
                  <c:v>31.937356901299999</c:v>
                </c:pt>
                <c:pt idx="309">
                  <c:v>31.902215153299998</c:v>
                </c:pt>
                <c:pt idx="310">
                  <c:v>31.900381534600001</c:v>
                </c:pt>
                <c:pt idx="311">
                  <c:v>31.810853008400002</c:v>
                </c:pt>
                <c:pt idx="312">
                  <c:v>31.8062078472</c:v>
                </c:pt>
                <c:pt idx="313">
                  <c:v>31.800069419700002</c:v>
                </c:pt>
                <c:pt idx="314">
                  <c:v>31.785108451799999</c:v>
                </c:pt>
                <c:pt idx="315">
                  <c:v>31.680837774500002</c:v>
                </c:pt>
                <c:pt idx="316">
                  <c:v>31.642992570000001</c:v>
                </c:pt>
                <c:pt idx="317">
                  <c:v>31.640688786800002</c:v>
                </c:pt>
                <c:pt idx="318">
                  <c:v>31.592126843799999</c:v>
                </c:pt>
                <c:pt idx="319">
                  <c:v>31.577461675399999</c:v>
                </c:pt>
                <c:pt idx="320">
                  <c:v>31.557942646699999</c:v>
                </c:pt>
                <c:pt idx="321">
                  <c:v>31.3553892937</c:v>
                </c:pt>
                <c:pt idx="322">
                  <c:v>31.322191418699997</c:v>
                </c:pt>
                <c:pt idx="323">
                  <c:v>30.910674593</c:v>
                </c:pt>
                <c:pt idx="324">
                  <c:v>30.886227720099999</c:v>
                </c:pt>
                <c:pt idx="325">
                  <c:v>30.763817706799998</c:v>
                </c:pt>
                <c:pt idx="326">
                  <c:v>30.7497065369</c:v>
                </c:pt>
                <c:pt idx="327">
                  <c:v>30.683719244300001</c:v>
                </c:pt>
                <c:pt idx="328">
                  <c:v>30.6360455491</c:v>
                </c:pt>
                <c:pt idx="329">
                  <c:v>30.626457525699998</c:v>
                </c:pt>
                <c:pt idx="330">
                  <c:v>30.563010960299998</c:v>
                </c:pt>
                <c:pt idx="331">
                  <c:v>30.543990699599998</c:v>
                </c:pt>
                <c:pt idx="332">
                  <c:v>30.5065071153</c:v>
                </c:pt>
                <c:pt idx="333">
                  <c:v>30.479825520199999</c:v>
                </c:pt>
                <c:pt idx="334">
                  <c:v>30.465947015099999</c:v>
                </c:pt>
                <c:pt idx="335">
                  <c:v>30.415911037999997</c:v>
                </c:pt>
                <c:pt idx="336">
                  <c:v>30.412712512500001</c:v>
                </c:pt>
                <c:pt idx="337">
                  <c:v>30.382340467199999</c:v>
                </c:pt>
                <c:pt idx="338">
                  <c:v>30.3579788208</c:v>
                </c:pt>
                <c:pt idx="339">
                  <c:v>30.344055090200001</c:v>
                </c:pt>
                <c:pt idx="340">
                  <c:v>30.3411263693</c:v>
                </c:pt>
                <c:pt idx="341">
                  <c:v>30.336778324400001</c:v>
                </c:pt>
                <c:pt idx="342">
                  <c:v>30.334678456300001</c:v>
                </c:pt>
                <c:pt idx="343">
                  <c:v>30.3100881853</c:v>
                </c:pt>
                <c:pt idx="344">
                  <c:v>30.274054735500002</c:v>
                </c:pt>
                <c:pt idx="345">
                  <c:v>30.260722872499997</c:v>
                </c:pt>
                <c:pt idx="346">
                  <c:v>30.236502038899999</c:v>
                </c:pt>
                <c:pt idx="347">
                  <c:v>30.229636962299999</c:v>
                </c:pt>
                <c:pt idx="348">
                  <c:v>30.207273576999999</c:v>
                </c:pt>
                <c:pt idx="349">
                  <c:v>30.1728690393</c:v>
                </c:pt>
                <c:pt idx="350">
                  <c:v>30.157396982000002</c:v>
                </c:pt>
                <c:pt idx="351">
                  <c:v>30.095114386100001</c:v>
                </c:pt>
                <c:pt idx="352">
                  <c:v>30.003957848100001</c:v>
                </c:pt>
                <c:pt idx="353">
                  <c:v>29.975012146400001</c:v>
                </c:pt>
                <c:pt idx="354">
                  <c:v>29.733841554600001</c:v>
                </c:pt>
                <c:pt idx="355">
                  <c:v>29.700253807100001</c:v>
                </c:pt>
                <c:pt idx="356">
                  <c:v>29.374961520500001</c:v>
                </c:pt>
                <c:pt idx="357">
                  <c:v>29.1979518634</c:v>
                </c:pt>
                <c:pt idx="358">
                  <c:v>29.0004848811</c:v>
                </c:pt>
                <c:pt idx="359">
                  <c:v>28.893672236499999</c:v>
                </c:pt>
                <c:pt idx="360">
                  <c:v>28.826108338200001</c:v>
                </c:pt>
                <c:pt idx="361">
                  <c:v>28.496620583199999</c:v>
                </c:pt>
                <c:pt idx="362">
                  <c:v>28.447381812</c:v>
                </c:pt>
                <c:pt idx="363">
                  <c:v>28.369804035799998</c:v>
                </c:pt>
                <c:pt idx="364">
                  <c:v>28.152057405900003</c:v>
                </c:pt>
                <c:pt idx="365">
                  <c:v>28.138643272900001</c:v>
                </c:pt>
                <c:pt idx="366">
                  <c:v>28.081649861200003</c:v>
                </c:pt>
                <c:pt idx="367">
                  <c:v>27.931774600900003</c:v>
                </c:pt>
                <c:pt idx="368">
                  <c:v>27.8100544128</c:v>
                </c:pt>
                <c:pt idx="369">
                  <c:v>27.584599745599998</c:v>
                </c:pt>
                <c:pt idx="370">
                  <c:v>27.554706767799999</c:v>
                </c:pt>
                <c:pt idx="371">
                  <c:v>27.520007695300002</c:v>
                </c:pt>
                <c:pt idx="372">
                  <c:v>27.4241847081</c:v>
                </c:pt>
                <c:pt idx="373">
                  <c:v>27.421339146800001</c:v>
                </c:pt>
                <c:pt idx="374">
                  <c:v>27.402980386100001</c:v>
                </c:pt>
                <c:pt idx="375">
                  <c:v>27.387712753999999</c:v>
                </c:pt>
                <c:pt idx="376">
                  <c:v>27.379770859800001</c:v>
                </c:pt>
                <c:pt idx="377">
                  <c:v>27.359107250999998</c:v>
                </c:pt>
                <c:pt idx="378">
                  <c:v>27.3390306043</c:v>
                </c:pt>
                <c:pt idx="379">
                  <c:v>27.328981285999998</c:v>
                </c:pt>
                <c:pt idx="380">
                  <c:v>27.290140807100002</c:v>
                </c:pt>
                <c:pt idx="381">
                  <c:v>27.285877910300002</c:v>
                </c:pt>
                <c:pt idx="382">
                  <c:v>27.2601477294</c:v>
                </c:pt>
                <c:pt idx="383">
                  <c:v>27.1567693627</c:v>
                </c:pt>
                <c:pt idx="384">
                  <c:v>27.087710057999999</c:v>
                </c:pt>
                <c:pt idx="385">
                  <c:v>26.992738769799999</c:v>
                </c:pt>
                <c:pt idx="386">
                  <c:v>26.989107991400001</c:v>
                </c:pt>
                <c:pt idx="387">
                  <c:v>26.787445379000001</c:v>
                </c:pt>
                <c:pt idx="388">
                  <c:v>26.551535304800002</c:v>
                </c:pt>
                <c:pt idx="389">
                  <c:v>26.483025315499997</c:v>
                </c:pt>
                <c:pt idx="390">
                  <c:v>26.3743472735</c:v>
                </c:pt>
                <c:pt idx="391">
                  <c:v>26.195712191199998</c:v>
                </c:pt>
                <c:pt idx="392">
                  <c:v>26.118299109499997</c:v>
                </c:pt>
                <c:pt idx="393">
                  <c:v>26.090117362300003</c:v>
                </c:pt>
                <c:pt idx="394">
                  <c:v>26.075981226300001</c:v>
                </c:pt>
                <c:pt idx="395">
                  <c:v>26.031976670999999</c:v>
                </c:pt>
                <c:pt idx="396">
                  <c:v>25.961806514899997</c:v>
                </c:pt>
                <c:pt idx="397">
                  <c:v>25.949563765800001</c:v>
                </c:pt>
                <c:pt idx="398">
                  <c:v>25.948379930799998</c:v>
                </c:pt>
                <c:pt idx="399">
                  <c:v>25.924810729499999</c:v>
                </c:pt>
                <c:pt idx="400">
                  <c:v>25.891018314699998</c:v>
                </c:pt>
                <c:pt idx="401">
                  <c:v>25.866910504299998</c:v>
                </c:pt>
                <c:pt idx="402">
                  <c:v>25.8575517405</c:v>
                </c:pt>
                <c:pt idx="403">
                  <c:v>25.836009397199998</c:v>
                </c:pt>
                <c:pt idx="404">
                  <c:v>25.8069425865</c:v>
                </c:pt>
                <c:pt idx="405">
                  <c:v>25.790595399700003</c:v>
                </c:pt>
                <c:pt idx="406">
                  <c:v>25.778780299600001</c:v>
                </c:pt>
                <c:pt idx="407">
                  <c:v>25.752718508699999</c:v>
                </c:pt>
                <c:pt idx="408">
                  <c:v>25.752110458600001</c:v>
                </c:pt>
                <c:pt idx="409">
                  <c:v>25.724044971700003</c:v>
                </c:pt>
                <c:pt idx="410">
                  <c:v>25.683289026999997</c:v>
                </c:pt>
                <c:pt idx="411">
                  <c:v>25.660042104200002</c:v>
                </c:pt>
                <c:pt idx="412">
                  <c:v>25.637258449299999</c:v>
                </c:pt>
                <c:pt idx="413">
                  <c:v>25.610198984499998</c:v>
                </c:pt>
                <c:pt idx="414">
                  <c:v>25.600820975800001</c:v>
                </c:pt>
                <c:pt idx="415">
                  <c:v>25.559141933699998</c:v>
                </c:pt>
                <c:pt idx="416">
                  <c:v>25.4998267679</c:v>
                </c:pt>
                <c:pt idx="417">
                  <c:v>25.419210885899997</c:v>
                </c:pt>
                <c:pt idx="418">
                  <c:v>25.251019076599999</c:v>
                </c:pt>
                <c:pt idx="419">
                  <c:v>25.051434431299999</c:v>
                </c:pt>
                <c:pt idx="420">
                  <c:v>24.886458703200002</c:v>
                </c:pt>
                <c:pt idx="421">
                  <c:v>24.859348327399999</c:v>
                </c:pt>
                <c:pt idx="422">
                  <c:v>24.8188687679</c:v>
                </c:pt>
                <c:pt idx="423">
                  <c:v>24.804609534699999</c:v>
                </c:pt>
                <c:pt idx="424">
                  <c:v>24.7870920957</c:v>
                </c:pt>
                <c:pt idx="425">
                  <c:v>24.765338326999998</c:v>
                </c:pt>
                <c:pt idx="426">
                  <c:v>24.7332077541</c:v>
                </c:pt>
                <c:pt idx="427">
                  <c:v>24.6030488685</c:v>
                </c:pt>
                <c:pt idx="428">
                  <c:v>24.593428752799998</c:v>
                </c:pt>
                <c:pt idx="429">
                  <c:v>24.5883897193</c:v>
                </c:pt>
                <c:pt idx="430">
                  <c:v>24.5878798735</c:v>
                </c:pt>
                <c:pt idx="431">
                  <c:v>24.571273206700003</c:v>
                </c:pt>
                <c:pt idx="432">
                  <c:v>24.5626665803</c:v>
                </c:pt>
                <c:pt idx="433">
                  <c:v>24.551315750200001</c:v>
                </c:pt>
                <c:pt idx="434">
                  <c:v>24.535137618099998</c:v>
                </c:pt>
                <c:pt idx="435">
                  <c:v>24.5135436574</c:v>
                </c:pt>
                <c:pt idx="436">
                  <c:v>24.486468275499998</c:v>
                </c:pt>
                <c:pt idx="437">
                  <c:v>24.464592917899999</c:v>
                </c:pt>
                <c:pt idx="438">
                  <c:v>24.4542937937</c:v>
                </c:pt>
                <c:pt idx="439">
                  <c:v>24.4485566434</c:v>
                </c:pt>
                <c:pt idx="440">
                  <c:v>24.323215758499998</c:v>
                </c:pt>
                <c:pt idx="441">
                  <c:v>24.278457243000002</c:v>
                </c:pt>
                <c:pt idx="442">
                  <c:v>24.2641525453</c:v>
                </c:pt>
                <c:pt idx="443">
                  <c:v>24.260559041600001</c:v>
                </c:pt>
                <c:pt idx="444">
                  <c:v>24.0534735492</c:v>
                </c:pt>
                <c:pt idx="445">
                  <c:v>24.035157079200001</c:v>
                </c:pt>
                <c:pt idx="446">
                  <c:v>23.9401370631</c:v>
                </c:pt>
                <c:pt idx="447">
                  <c:v>23.914262387400001</c:v>
                </c:pt>
                <c:pt idx="448">
                  <c:v>23.901281529800002</c:v>
                </c:pt>
                <c:pt idx="449">
                  <c:v>23.899802725400001</c:v>
                </c:pt>
                <c:pt idx="450">
                  <c:v>23.883279688999998</c:v>
                </c:pt>
                <c:pt idx="451">
                  <c:v>23.880716995900002</c:v>
                </c:pt>
                <c:pt idx="452">
                  <c:v>23.840650630199999</c:v>
                </c:pt>
                <c:pt idx="453">
                  <c:v>23.791311776500002</c:v>
                </c:pt>
                <c:pt idx="454">
                  <c:v>23.7646261714</c:v>
                </c:pt>
                <c:pt idx="455">
                  <c:v>23.685197414600001</c:v>
                </c:pt>
                <c:pt idx="456">
                  <c:v>23.6850593315</c:v>
                </c:pt>
                <c:pt idx="457">
                  <c:v>23.636751755600002</c:v>
                </c:pt>
                <c:pt idx="458">
                  <c:v>23.532210596700001</c:v>
                </c:pt>
                <c:pt idx="459">
                  <c:v>23.513664260999999</c:v>
                </c:pt>
                <c:pt idx="460">
                  <c:v>23.4913049022</c:v>
                </c:pt>
                <c:pt idx="461">
                  <c:v>23.253025167599997</c:v>
                </c:pt>
                <c:pt idx="462">
                  <c:v>23.249730908500002</c:v>
                </c:pt>
                <c:pt idx="463">
                  <c:v>23.2422875293</c:v>
                </c:pt>
                <c:pt idx="464">
                  <c:v>23.1737183065</c:v>
                </c:pt>
                <c:pt idx="465">
                  <c:v>23.1735096743</c:v>
                </c:pt>
                <c:pt idx="466">
                  <c:v>23.116656468600002</c:v>
                </c:pt>
                <c:pt idx="467">
                  <c:v>23.088897902300001</c:v>
                </c:pt>
                <c:pt idx="468">
                  <c:v>23.078363572800001</c:v>
                </c:pt>
                <c:pt idx="469">
                  <c:v>23.012206238800001</c:v>
                </c:pt>
                <c:pt idx="470">
                  <c:v>22.970762594700002</c:v>
                </c:pt>
                <c:pt idx="471">
                  <c:v>22.779825493900002</c:v>
                </c:pt>
                <c:pt idx="472">
                  <c:v>22.624009432699999</c:v>
                </c:pt>
                <c:pt idx="473">
                  <c:v>22.598062965700002</c:v>
                </c:pt>
                <c:pt idx="474">
                  <c:v>22.552948725499999</c:v>
                </c:pt>
                <c:pt idx="475">
                  <c:v>22.551155576199999</c:v>
                </c:pt>
                <c:pt idx="476">
                  <c:v>22.531287848000002</c:v>
                </c:pt>
                <c:pt idx="477">
                  <c:v>22.5215480112</c:v>
                </c:pt>
                <c:pt idx="478">
                  <c:v>22.498864087299999</c:v>
                </c:pt>
                <c:pt idx="479">
                  <c:v>22.487691739100001</c:v>
                </c:pt>
                <c:pt idx="480">
                  <c:v>22.486422903400001</c:v>
                </c:pt>
                <c:pt idx="481">
                  <c:v>22.419435486200001</c:v>
                </c:pt>
                <c:pt idx="482">
                  <c:v>22.418505624400002</c:v>
                </c:pt>
                <c:pt idx="483">
                  <c:v>22.415447269200001</c:v>
                </c:pt>
                <c:pt idx="484">
                  <c:v>22.384183868800001</c:v>
                </c:pt>
                <c:pt idx="485">
                  <c:v>22.359022450399998</c:v>
                </c:pt>
                <c:pt idx="486">
                  <c:v>22.339321049199999</c:v>
                </c:pt>
                <c:pt idx="487">
                  <c:v>22.334292659300001</c:v>
                </c:pt>
                <c:pt idx="488">
                  <c:v>22.3238008589</c:v>
                </c:pt>
                <c:pt idx="489">
                  <c:v>22.3235776675</c:v>
                </c:pt>
                <c:pt idx="490">
                  <c:v>22.289939668300001</c:v>
                </c:pt>
                <c:pt idx="491">
                  <c:v>22.267612583599998</c:v>
                </c:pt>
                <c:pt idx="492">
                  <c:v>22.254848870299998</c:v>
                </c:pt>
                <c:pt idx="493">
                  <c:v>22.252387882000001</c:v>
                </c:pt>
                <c:pt idx="494">
                  <c:v>22.245026543000002</c:v>
                </c:pt>
                <c:pt idx="495">
                  <c:v>22.237527328799999</c:v>
                </c:pt>
                <c:pt idx="496">
                  <c:v>22.201504268699999</c:v>
                </c:pt>
                <c:pt idx="497">
                  <c:v>22.1792045065</c:v>
                </c:pt>
                <c:pt idx="498">
                  <c:v>22.1739361837</c:v>
                </c:pt>
                <c:pt idx="499">
                  <c:v>22.170497463899999</c:v>
                </c:pt>
                <c:pt idx="500">
                  <c:v>22.159903212299998</c:v>
                </c:pt>
                <c:pt idx="501">
                  <c:v>22.1590935161</c:v>
                </c:pt>
                <c:pt idx="502">
                  <c:v>22.158723882300002</c:v>
                </c:pt>
                <c:pt idx="503">
                  <c:v>22.153224915900001</c:v>
                </c:pt>
                <c:pt idx="504">
                  <c:v>22.144505201600001</c:v>
                </c:pt>
                <c:pt idx="505">
                  <c:v>22.140388792100001</c:v>
                </c:pt>
                <c:pt idx="506">
                  <c:v>22.128382029599997</c:v>
                </c:pt>
                <c:pt idx="507">
                  <c:v>22.114699381999998</c:v>
                </c:pt>
                <c:pt idx="508">
                  <c:v>22.076401416</c:v>
                </c:pt>
                <c:pt idx="509">
                  <c:v>22.069018481499999</c:v>
                </c:pt>
                <c:pt idx="510">
                  <c:v>22.063877876400003</c:v>
                </c:pt>
                <c:pt idx="511">
                  <c:v>22.059386380800003</c:v>
                </c:pt>
                <c:pt idx="512">
                  <c:v>22.044428728300002</c:v>
                </c:pt>
                <c:pt idx="513">
                  <c:v>22.037953504700003</c:v>
                </c:pt>
                <c:pt idx="514">
                  <c:v>22.0322589393</c:v>
                </c:pt>
                <c:pt idx="515">
                  <c:v>22.009811090700001</c:v>
                </c:pt>
                <c:pt idx="516">
                  <c:v>21.958783090599997</c:v>
                </c:pt>
                <c:pt idx="517">
                  <c:v>21.948101792199999</c:v>
                </c:pt>
                <c:pt idx="518">
                  <c:v>21.923507056400002</c:v>
                </c:pt>
                <c:pt idx="519">
                  <c:v>21.846935235599997</c:v>
                </c:pt>
                <c:pt idx="520">
                  <c:v>21.827230301399997</c:v>
                </c:pt>
                <c:pt idx="521">
                  <c:v>21.8084655332</c:v>
                </c:pt>
                <c:pt idx="522">
                  <c:v>21.7742608643</c:v>
                </c:pt>
                <c:pt idx="523">
                  <c:v>21.7650969854</c:v>
                </c:pt>
                <c:pt idx="524">
                  <c:v>21.736007877599999</c:v>
                </c:pt>
                <c:pt idx="525">
                  <c:v>21.716428097600001</c:v>
                </c:pt>
                <c:pt idx="526">
                  <c:v>21.687844311700001</c:v>
                </c:pt>
                <c:pt idx="527">
                  <c:v>21.679040523200001</c:v>
                </c:pt>
                <c:pt idx="528">
                  <c:v>21.662837807700001</c:v>
                </c:pt>
                <c:pt idx="529">
                  <c:v>21.652368329100003</c:v>
                </c:pt>
                <c:pt idx="530">
                  <c:v>21.650768357</c:v>
                </c:pt>
                <c:pt idx="531">
                  <c:v>21.603136180700002</c:v>
                </c:pt>
                <c:pt idx="532">
                  <c:v>21.586672951800001</c:v>
                </c:pt>
                <c:pt idx="533">
                  <c:v>21.5646301383</c:v>
                </c:pt>
                <c:pt idx="534">
                  <c:v>21.563601377099999</c:v>
                </c:pt>
                <c:pt idx="535">
                  <c:v>21.5394747868</c:v>
                </c:pt>
                <c:pt idx="536">
                  <c:v>21.522347628400002</c:v>
                </c:pt>
                <c:pt idx="537">
                  <c:v>21.512137209900001</c:v>
                </c:pt>
                <c:pt idx="538">
                  <c:v>21.499701989599998</c:v>
                </c:pt>
                <c:pt idx="539">
                  <c:v>21.488492103999999</c:v>
                </c:pt>
                <c:pt idx="540">
                  <c:v>21.486474948800002</c:v>
                </c:pt>
                <c:pt idx="541">
                  <c:v>21.4801564371</c:v>
                </c:pt>
                <c:pt idx="542">
                  <c:v>21.470430092999997</c:v>
                </c:pt>
                <c:pt idx="543">
                  <c:v>21.466330759399998</c:v>
                </c:pt>
                <c:pt idx="544">
                  <c:v>21.423649302299999</c:v>
                </c:pt>
                <c:pt idx="545">
                  <c:v>21.421257192300001</c:v>
                </c:pt>
                <c:pt idx="546">
                  <c:v>21.418716821499999</c:v>
                </c:pt>
                <c:pt idx="547">
                  <c:v>21.417299214299998</c:v>
                </c:pt>
                <c:pt idx="548">
                  <c:v>21.3780231157</c:v>
                </c:pt>
                <c:pt idx="549">
                  <c:v>21.375999672300001</c:v>
                </c:pt>
                <c:pt idx="550">
                  <c:v>21.3752870195</c:v>
                </c:pt>
                <c:pt idx="551">
                  <c:v>21.361810130800002</c:v>
                </c:pt>
                <c:pt idx="552">
                  <c:v>21.319661271800001</c:v>
                </c:pt>
                <c:pt idx="553">
                  <c:v>21.281197053</c:v>
                </c:pt>
                <c:pt idx="554">
                  <c:v>21.272446471999999</c:v>
                </c:pt>
                <c:pt idx="555">
                  <c:v>21.249754011700002</c:v>
                </c:pt>
                <c:pt idx="556">
                  <c:v>21.2473968131</c:v>
                </c:pt>
                <c:pt idx="557">
                  <c:v>21.244541513799998</c:v>
                </c:pt>
                <c:pt idx="558">
                  <c:v>21.2438387676</c:v>
                </c:pt>
                <c:pt idx="559">
                  <c:v>21.209347577199999</c:v>
                </c:pt>
                <c:pt idx="560">
                  <c:v>21.178184558600002</c:v>
                </c:pt>
                <c:pt idx="561">
                  <c:v>21.156327552299999</c:v>
                </c:pt>
                <c:pt idx="562">
                  <c:v>21.1525540622</c:v>
                </c:pt>
                <c:pt idx="563">
                  <c:v>21.144782258900001</c:v>
                </c:pt>
                <c:pt idx="564">
                  <c:v>20.9964660284</c:v>
                </c:pt>
                <c:pt idx="565">
                  <c:v>20.941728555300003</c:v>
                </c:pt>
                <c:pt idx="566">
                  <c:v>20.812313656399997</c:v>
                </c:pt>
                <c:pt idx="567">
                  <c:v>20.788905247900001</c:v>
                </c:pt>
                <c:pt idx="568">
                  <c:v>20.7559942834</c:v>
                </c:pt>
                <c:pt idx="569">
                  <c:v>20.717272540699998</c:v>
                </c:pt>
                <c:pt idx="570">
                  <c:v>20.7110266776</c:v>
                </c:pt>
                <c:pt idx="571">
                  <c:v>20.6761445966</c:v>
                </c:pt>
                <c:pt idx="572">
                  <c:v>20.656943375200001</c:v>
                </c:pt>
                <c:pt idx="573">
                  <c:v>20.642111520799997</c:v>
                </c:pt>
                <c:pt idx="574">
                  <c:v>20.6339981034</c:v>
                </c:pt>
                <c:pt idx="575">
                  <c:v>20.628217361499999</c:v>
                </c:pt>
                <c:pt idx="576">
                  <c:v>20.599218545799999</c:v>
                </c:pt>
                <c:pt idx="577">
                  <c:v>20.529963239600001</c:v>
                </c:pt>
                <c:pt idx="578">
                  <c:v>20.483844098100001</c:v>
                </c:pt>
                <c:pt idx="579">
                  <c:v>20.447133379900002</c:v>
                </c:pt>
                <c:pt idx="580">
                  <c:v>20.432925279700001</c:v>
                </c:pt>
                <c:pt idx="581">
                  <c:v>20.396744789</c:v>
                </c:pt>
                <c:pt idx="582">
                  <c:v>20.3798923224</c:v>
                </c:pt>
                <c:pt idx="583">
                  <c:v>20.350859547500001</c:v>
                </c:pt>
                <c:pt idx="584">
                  <c:v>20.164241929900001</c:v>
                </c:pt>
                <c:pt idx="585">
                  <c:v>20.109572000300002</c:v>
                </c:pt>
                <c:pt idx="586">
                  <c:v>20.047712766300002</c:v>
                </c:pt>
                <c:pt idx="587">
                  <c:v>20.036000194200003</c:v>
                </c:pt>
                <c:pt idx="588">
                  <c:v>20.025978401099998</c:v>
                </c:pt>
                <c:pt idx="589">
                  <c:v>20.000956908900001</c:v>
                </c:pt>
                <c:pt idx="590">
                  <c:v>19.983323757599997</c:v>
                </c:pt>
                <c:pt idx="591">
                  <c:v>19.957786587299999</c:v>
                </c:pt>
                <c:pt idx="592">
                  <c:v>19.903742783799999</c:v>
                </c:pt>
                <c:pt idx="593">
                  <c:v>19.898675798999999</c:v>
                </c:pt>
                <c:pt idx="594">
                  <c:v>19.895062970800002</c:v>
                </c:pt>
                <c:pt idx="595">
                  <c:v>19.8906333266</c:v>
                </c:pt>
                <c:pt idx="596">
                  <c:v>19.883282991300003</c:v>
                </c:pt>
                <c:pt idx="597">
                  <c:v>19.8791857374</c:v>
                </c:pt>
                <c:pt idx="598">
                  <c:v>19.875475261799998</c:v>
                </c:pt>
                <c:pt idx="599">
                  <c:v>19.874393544300002</c:v>
                </c:pt>
                <c:pt idx="600">
                  <c:v>19.872614445500002</c:v>
                </c:pt>
                <c:pt idx="601">
                  <c:v>19.828418349300001</c:v>
                </c:pt>
                <c:pt idx="602">
                  <c:v>19.7646915276</c:v>
                </c:pt>
                <c:pt idx="603">
                  <c:v>19.759056726500003</c:v>
                </c:pt>
                <c:pt idx="604">
                  <c:v>19.717576771400001</c:v>
                </c:pt>
                <c:pt idx="605">
                  <c:v>19.7167461162</c:v>
                </c:pt>
                <c:pt idx="606">
                  <c:v>19.695421705600001</c:v>
                </c:pt>
                <c:pt idx="607">
                  <c:v>19.687492857099997</c:v>
                </c:pt>
                <c:pt idx="608">
                  <c:v>19.682211709899999</c:v>
                </c:pt>
                <c:pt idx="609">
                  <c:v>19.6708430692</c:v>
                </c:pt>
                <c:pt idx="610">
                  <c:v>19.663209458500003</c:v>
                </c:pt>
                <c:pt idx="611">
                  <c:v>19.649048798500001</c:v>
                </c:pt>
                <c:pt idx="612">
                  <c:v>19.615285506399999</c:v>
                </c:pt>
                <c:pt idx="613">
                  <c:v>19.592763958299997</c:v>
                </c:pt>
                <c:pt idx="614">
                  <c:v>19.5888217573</c:v>
                </c:pt>
                <c:pt idx="615">
                  <c:v>19.585387754199999</c:v>
                </c:pt>
                <c:pt idx="616">
                  <c:v>19.577349780799999</c:v>
                </c:pt>
                <c:pt idx="617">
                  <c:v>19.577192787300003</c:v>
                </c:pt>
                <c:pt idx="618">
                  <c:v>19.5740005181</c:v>
                </c:pt>
                <c:pt idx="619">
                  <c:v>19.572630177499999</c:v>
                </c:pt>
                <c:pt idx="620">
                  <c:v>19.555739000999999</c:v>
                </c:pt>
                <c:pt idx="621">
                  <c:v>19.535024958600001</c:v>
                </c:pt>
                <c:pt idx="622">
                  <c:v>19.494492947099999</c:v>
                </c:pt>
                <c:pt idx="623">
                  <c:v>19.4815595538</c:v>
                </c:pt>
                <c:pt idx="624">
                  <c:v>19.469897328000002</c:v>
                </c:pt>
                <c:pt idx="625">
                  <c:v>19.4671215354</c:v>
                </c:pt>
                <c:pt idx="626">
                  <c:v>19.440285058899999</c:v>
                </c:pt>
                <c:pt idx="627">
                  <c:v>19.420676802900001</c:v>
                </c:pt>
                <c:pt idx="628">
                  <c:v>19.411499414999998</c:v>
                </c:pt>
                <c:pt idx="629">
                  <c:v>19.405564923900002</c:v>
                </c:pt>
                <c:pt idx="630">
                  <c:v>19.381739449499999</c:v>
                </c:pt>
                <c:pt idx="631">
                  <c:v>19.379768003400002</c:v>
                </c:pt>
                <c:pt idx="632">
                  <c:v>19.374654012800001</c:v>
                </c:pt>
                <c:pt idx="633">
                  <c:v>19.351404144299998</c:v>
                </c:pt>
                <c:pt idx="634">
                  <c:v>19.3471768697</c:v>
                </c:pt>
                <c:pt idx="635">
                  <c:v>19.331436795999998</c:v>
                </c:pt>
                <c:pt idx="636">
                  <c:v>19.3273504153</c:v>
                </c:pt>
                <c:pt idx="637">
                  <c:v>19.325914388899999</c:v>
                </c:pt>
                <c:pt idx="638">
                  <c:v>19.324624015999998</c:v>
                </c:pt>
                <c:pt idx="639">
                  <c:v>19.322183067000001</c:v>
                </c:pt>
                <c:pt idx="640">
                  <c:v>19.3219760729</c:v>
                </c:pt>
                <c:pt idx="641">
                  <c:v>19.2976872409</c:v>
                </c:pt>
                <c:pt idx="642">
                  <c:v>19.294064288400001</c:v>
                </c:pt>
                <c:pt idx="643">
                  <c:v>19.2897224747</c:v>
                </c:pt>
                <c:pt idx="644">
                  <c:v>19.289591002300003</c:v>
                </c:pt>
                <c:pt idx="645">
                  <c:v>19.2664787591</c:v>
                </c:pt>
                <c:pt idx="646">
                  <c:v>19.258719571699999</c:v>
                </c:pt>
                <c:pt idx="647">
                  <c:v>19.233540835299998</c:v>
                </c:pt>
                <c:pt idx="648">
                  <c:v>19.232893900699999</c:v>
                </c:pt>
                <c:pt idx="649">
                  <c:v>19.220795317</c:v>
                </c:pt>
                <c:pt idx="650">
                  <c:v>19.219464028700003</c:v>
                </c:pt>
                <c:pt idx="651">
                  <c:v>19.215929912900002</c:v>
                </c:pt>
                <c:pt idx="652">
                  <c:v>19.2153075708</c:v>
                </c:pt>
                <c:pt idx="653">
                  <c:v>19.1876147676</c:v>
                </c:pt>
                <c:pt idx="654">
                  <c:v>19.186783737599999</c:v>
                </c:pt>
                <c:pt idx="655">
                  <c:v>19.184616822500001</c:v>
                </c:pt>
                <c:pt idx="656">
                  <c:v>19.177006940699997</c:v>
                </c:pt>
                <c:pt idx="657">
                  <c:v>19.176487143100001</c:v>
                </c:pt>
                <c:pt idx="658">
                  <c:v>19.1565951969</c:v>
                </c:pt>
                <c:pt idx="659">
                  <c:v>19.153834718500001</c:v>
                </c:pt>
                <c:pt idx="660">
                  <c:v>19.151028417100001</c:v>
                </c:pt>
                <c:pt idx="661">
                  <c:v>19.149497608399997</c:v>
                </c:pt>
                <c:pt idx="662">
                  <c:v>19.120458629000002</c:v>
                </c:pt>
                <c:pt idx="663">
                  <c:v>19.118320690099999</c:v>
                </c:pt>
                <c:pt idx="664">
                  <c:v>19.116043936000001</c:v>
                </c:pt>
                <c:pt idx="665">
                  <c:v>19.113691521699998</c:v>
                </c:pt>
                <c:pt idx="666">
                  <c:v>19.1128421686</c:v>
                </c:pt>
                <c:pt idx="667">
                  <c:v>19.0954239185</c:v>
                </c:pt>
                <c:pt idx="668">
                  <c:v>19.0281948672</c:v>
                </c:pt>
                <c:pt idx="669">
                  <c:v>19.027297284000003</c:v>
                </c:pt>
                <c:pt idx="670">
                  <c:v>19.002888172500001</c:v>
                </c:pt>
                <c:pt idx="671">
                  <c:v>18.981642220400001</c:v>
                </c:pt>
                <c:pt idx="672">
                  <c:v>18.939846804000002</c:v>
                </c:pt>
                <c:pt idx="673">
                  <c:v>18.919028485399998</c:v>
                </c:pt>
                <c:pt idx="674">
                  <c:v>18.852690602200003</c:v>
                </c:pt>
                <c:pt idx="675">
                  <c:v>18.606551177299998</c:v>
                </c:pt>
                <c:pt idx="676">
                  <c:v>18.6026495254</c:v>
                </c:pt>
                <c:pt idx="677">
                  <c:v>18.461238518199998</c:v>
                </c:pt>
                <c:pt idx="678">
                  <c:v>18.455424233700001</c:v>
                </c:pt>
                <c:pt idx="679">
                  <c:v>18.454550259100003</c:v>
                </c:pt>
                <c:pt idx="680">
                  <c:v>18.4248180003</c:v>
                </c:pt>
                <c:pt idx="681">
                  <c:v>18.418201053300002</c:v>
                </c:pt>
                <c:pt idx="682">
                  <c:v>18.351461022100001</c:v>
                </c:pt>
                <c:pt idx="683">
                  <c:v>18.3447866124</c:v>
                </c:pt>
                <c:pt idx="684">
                  <c:v>18.252990565000001</c:v>
                </c:pt>
                <c:pt idx="685">
                  <c:v>18.1958212117</c:v>
                </c:pt>
                <c:pt idx="686">
                  <c:v>18.190193041299999</c:v>
                </c:pt>
                <c:pt idx="687">
                  <c:v>18.187772522100001</c:v>
                </c:pt>
                <c:pt idx="688">
                  <c:v>18.166847211300002</c:v>
                </c:pt>
                <c:pt idx="689">
                  <c:v>18.162035789800001</c:v>
                </c:pt>
                <c:pt idx="690">
                  <c:v>18.1518320387</c:v>
                </c:pt>
                <c:pt idx="691">
                  <c:v>18.1454239947</c:v>
                </c:pt>
                <c:pt idx="692">
                  <c:v>18.1189924408</c:v>
                </c:pt>
                <c:pt idx="693">
                  <c:v>18.115952375300001</c:v>
                </c:pt>
                <c:pt idx="694">
                  <c:v>18.112311993700001</c:v>
                </c:pt>
                <c:pt idx="695">
                  <c:v>18.105403210799999</c:v>
                </c:pt>
                <c:pt idx="696">
                  <c:v>18.0807074686</c:v>
                </c:pt>
                <c:pt idx="697">
                  <c:v>18.075949517400002</c:v>
                </c:pt>
                <c:pt idx="698">
                  <c:v>18.062253786300001</c:v>
                </c:pt>
                <c:pt idx="699">
                  <c:v>18.054413891399999</c:v>
                </c:pt>
                <c:pt idx="700">
                  <c:v>18.0391913347</c:v>
                </c:pt>
                <c:pt idx="701">
                  <c:v>18.023009059700001</c:v>
                </c:pt>
                <c:pt idx="702">
                  <c:v>18.017482938099999</c:v>
                </c:pt>
                <c:pt idx="703">
                  <c:v>18.006875537999999</c:v>
                </c:pt>
                <c:pt idx="704">
                  <c:v>17.999924821600001</c:v>
                </c:pt>
                <c:pt idx="705">
                  <c:v>17.986929162900001</c:v>
                </c:pt>
                <c:pt idx="706">
                  <c:v>17.977579721200001</c:v>
                </c:pt>
                <c:pt idx="707">
                  <c:v>17.977434617199997</c:v>
                </c:pt>
                <c:pt idx="708">
                  <c:v>17.959637534100001</c:v>
                </c:pt>
                <c:pt idx="709">
                  <c:v>17.948361713200001</c:v>
                </c:pt>
                <c:pt idx="710">
                  <c:v>17.948279415600002</c:v>
                </c:pt>
                <c:pt idx="711">
                  <c:v>17.9383078975</c:v>
                </c:pt>
                <c:pt idx="712">
                  <c:v>17.904074635499999</c:v>
                </c:pt>
                <c:pt idx="713">
                  <c:v>17.8917828678</c:v>
                </c:pt>
                <c:pt idx="714">
                  <c:v>17.875810542</c:v>
                </c:pt>
                <c:pt idx="715">
                  <c:v>17.838610676399998</c:v>
                </c:pt>
                <c:pt idx="716">
                  <c:v>17.825224980599998</c:v>
                </c:pt>
                <c:pt idx="717">
                  <c:v>17.815706389999999</c:v>
                </c:pt>
                <c:pt idx="718">
                  <c:v>17.793946754500002</c:v>
                </c:pt>
                <c:pt idx="719">
                  <c:v>17.7796406973</c:v>
                </c:pt>
                <c:pt idx="720">
                  <c:v>17.752908379999997</c:v>
                </c:pt>
                <c:pt idx="721">
                  <c:v>17.749263604500001</c:v>
                </c:pt>
                <c:pt idx="722">
                  <c:v>17.726437263099999</c:v>
                </c:pt>
                <c:pt idx="723">
                  <c:v>17.722819049600002</c:v>
                </c:pt>
                <c:pt idx="724">
                  <c:v>17.722256936500003</c:v>
                </c:pt>
                <c:pt idx="725">
                  <c:v>17.719545355600001</c:v>
                </c:pt>
                <c:pt idx="726">
                  <c:v>17.710273453599999</c:v>
                </c:pt>
                <c:pt idx="727">
                  <c:v>17.703347517099999</c:v>
                </c:pt>
                <c:pt idx="728">
                  <c:v>17.677477295699997</c:v>
                </c:pt>
                <c:pt idx="729">
                  <c:v>17.656574786099998</c:v>
                </c:pt>
                <c:pt idx="730">
                  <c:v>17.647135945700001</c:v>
                </c:pt>
                <c:pt idx="731">
                  <c:v>17.6447480247</c:v>
                </c:pt>
                <c:pt idx="732">
                  <c:v>17.6431409522</c:v>
                </c:pt>
                <c:pt idx="733">
                  <c:v>17.636669468099999</c:v>
                </c:pt>
                <c:pt idx="734">
                  <c:v>17.617864898400001</c:v>
                </c:pt>
                <c:pt idx="735">
                  <c:v>17.600259420299999</c:v>
                </c:pt>
                <c:pt idx="736">
                  <c:v>17.600020362199999</c:v>
                </c:pt>
                <c:pt idx="737">
                  <c:v>17.570723938</c:v>
                </c:pt>
                <c:pt idx="738">
                  <c:v>17.5554028231</c:v>
                </c:pt>
                <c:pt idx="739">
                  <c:v>17.5537598829</c:v>
                </c:pt>
                <c:pt idx="740">
                  <c:v>17.5534335782</c:v>
                </c:pt>
                <c:pt idx="741">
                  <c:v>17.549800662300001</c:v>
                </c:pt>
                <c:pt idx="742">
                  <c:v>17.5473115337</c:v>
                </c:pt>
                <c:pt idx="743">
                  <c:v>17.5346990858</c:v>
                </c:pt>
                <c:pt idx="744">
                  <c:v>17.516984855099999</c:v>
                </c:pt>
                <c:pt idx="745">
                  <c:v>17.511791981400002</c:v>
                </c:pt>
                <c:pt idx="746">
                  <c:v>17.507900122000002</c:v>
                </c:pt>
                <c:pt idx="747">
                  <c:v>17.502826305900001</c:v>
                </c:pt>
                <c:pt idx="748">
                  <c:v>17.5016951707</c:v>
                </c:pt>
                <c:pt idx="749">
                  <c:v>17.501191506999998</c:v>
                </c:pt>
                <c:pt idx="750">
                  <c:v>17.456730022999999</c:v>
                </c:pt>
                <c:pt idx="751">
                  <c:v>17.412063056000001</c:v>
                </c:pt>
                <c:pt idx="752">
                  <c:v>17.389047736400002</c:v>
                </c:pt>
                <c:pt idx="753">
                  <c:v>17.386572962399999</c:v>
                </c:pt>
                <c:pt idx="754">
                  <c:v>17.347454425599999</c:v>
                </c:pt>
                <c:pt idx="755">
                  <c:v>17.3465111979</c:v>
                </c:pt>
                <c:pt idx="756">
                  <c:v>17.334738541900002</c:v>
                </c:pt>
                <c:pt idx="757">
                  <c:v>17.332242432899999</c:v>
                </c:pt>
                <c:pt idx="758">
                  <c:v>17.330788222900001</c:v>
                </c:pt>
                <c:pt idx="759">
                  <c:v>17.319181061000002</c:v>
                </c:pt>
                <c:pt idx="760">
                  <c:v>17.311803080699999</c:v>
                </c:pt>
                <c:pt idx="761">
                  <c:v>17.309199917000001</c:v>
                </c:pt>
                <c:pt idx="762">
                  <c:v>17.290060867600001</c:v>
                </c:pt>
                <c:pt idx="763">
                  <c:v>17.275651118999999</c:v>
                </c:pt>
                <c:pt idx="764">
                  <c:v>17.274846105999998</c:v>
                </c:pt>
                <c:pt idx="765">
                  <c:v>17.259869468600002</c:v>
                </c:pt>
                <c:pt idx="766">
                  <c:v>17.255755529199998</c:v>
                </c:pt>
                <c:pt idx="767">
                  <c:v>17.245804976799999</c:v>
                </c:pt>
                <c:pt idx="768">
                  <c:v>17.241757999800001</c:v>
                </c:pt>
                <c:pt idx="769">
                  <c:v>17.231584914399999</c:v>
                </c:pt>
                <c:pt idx="770">
                  <c:v>17.219986950100001</c:v>
                </c:pt>
                <c:pt idx="771">
                  <c:v>17.208165914299997</c:v>
                </c:pt>
                <c:pt idx="772">
                  <c:v>17.199631888599999</c:v>
                </c:pt>
                <c:pt idx="773">
                  <c:v>17.188995994700001</c:v>
                </c:pt>
                <c:pt idx="774">
                  <c:v>17.164844248399998</c:v>
                </c:pt>
                <c:pt idx="775">
                  <c:v>17.153512504299997</c:v>
                </c:pt>
                <c:pt idx="776">
                  <c:v>17.147426260299998</c:v>
                </c:pt>
                <c:pt idx="777">
                  <c:v>17.142521688399999</c:v>
                </c:pt>
                <c:pt idx="778">
                  <c:v>17.105456949200001</c:v>
                </c:pt>
                <c:pt idx="779">
                  <c:v>17.031669817899999</c:v>
                </c:pt>
                <c:pt idx="780">
                  <c:v>17.0012400735</c:v>
                </c:pt>
                <c:pt idx="781">
                  <c:v>16.926344268899999</c:v>
                </c:pt>
                <c:pt idx="782">
                  <c:v>16.920652781599998</c:v>
                </c:pt>
                <c:pt idx="783">
                  <c:v>16.9143086626</c:v>
                </c:pt>
                <c:pt idx="784">
                  <c:v>16.870395280499999</c:v>
                </c:pt>
                <c:pt idx="785">
                  <c:v>16.857885738899999</c:v>
                </c:pt>
                <c:pt idx="786">
                  <c:v>16.850197544899999</c:v>
                </c:pt>
                <c:pt idx="787">
                  <c:v>16.808762076299999</c:v>
                </c:pt>
                <c:pt idx="788">
                  <c:v>16.778240738600001</c:v>
                </c:pt>
                <c:pt idx="789">
                  <c:v>16.766973318399998</c:v>
                </c:pt>
                <c:pt idx="790">
                  <c:v>16.730079891599999</c:v>
                </c:pt>
                <c:pt idx="791">
                  <c:v>16.6903317927</c:v>
                </c:pt>
                <c:pt idx="792">
                  <c:v>16.6255011246</c:v>
                </c:pt>
                <c:pt idx="793">
                  <c:v>16.5595746477</c:v>
                </c:pt>
                <c:pt idx="794">
                  <c:v>16.503709725700002</c:v>
                </c:pt>
                <c:pt idx="795">
                  <c:v>16.4875437494</c:v>
                </c:pt>
                <c:pt idx="796">
                  <c:v>16.460971728099999</c:v>
                </c:pt>
                <c:pt idx="797">
                  <c:v>16.425040447600001</c:v>
                </c:pt>
                <c:pt idx="798">
                  <c:v>16.382847159499999</c:v>
                </c:pt>
                <c:pt idx="799">
                  <c:v>16.290777071499999</c:v>
                </c:pt>
                <c:pt idx="800">
                  <c:v>16.282010422599999</c:v>
                </c:pt>
                <c:pt idx="801">
                  <c:v>16.148789226399998</c:v>
                </c:pt>
                <c:pt idx="802">
                  <c:v>16.107133252299999</c:v>
                </c:pt>
                <c:pt idx="803">
                  <c:v>16.105577646699999</c:v>
                </c:pt>
                <c:pt idx="804">
                  <c:v>16.004850991400001</c:v>
                </c:pt>
                <c:pt idx="805">
                  <c:v>16.000907010599999</c:v>
                </c:pt>
                <c:pt idx="806">
                  <c:v>15.987470913200001</c:v>
                </c:pt>
                <c:pt idx="807">
                  <c:v>15.973410597500001</c:v>
                </c:pt>
                <c:pt idx="808">
                  <c:v>15.963952153400001</c:v>
                </c:pt>
                <c:pt idx="809">
                  <c:v>15.869934085500001</c:v>
                </c:pt>
                <c:pt idx="810">
                  <c:v>15.858574362000001</c:v>
                </c:pt>
                <c:pt idx="811">
                  <c:v>15.8546892103</c:v>
                </c:pt>
                <c:pt idx="812">
                  <c:v>15.852639273600001</c:v>
                </c:pt>
                <c:pt idx="813">
                  <c:v>15.850168289300001</c:v>
                </c:pt>
                <c:pt idx="814">
                  <c:v>15.8431508022</c:v>
                </c:pt>
                <c:pt idx="815">
                  <c:v>15.8396736085</c:v>
                </c:pt>
                <c:pt idx="816">
                  <c:v>15.8394406034</c:v>
                </c:pt>
                <c:pt idx="817">
                  <c:v>15.838445180500001</c:v>
                </c:pt>
                <c:pt idx="818">
                  <c:v>15.828845038499999</c:v>
                </c:pt>
                <c:pt idx="819">
                  <c:v>15.8074214382</c:v>
                </c:pt>
                <c:pt idx="820">
                  <c:v>15.804091699300001</c:v>
                </c:pt>
                <c:pt idx="821">
                  <c:v>15.7905383312</c:v>
                </c:pt>
                <c:pt idx="822">
                  <c:v>15.7665643538</c:v>
                </c:pt>
                <c:pt idx="823">
                  <c:v>15.744855703800001</c:v>
                </c:pt>
                <c:pt idx="824">
                  <c:v>15.742537280200001</c:v>
                </c:pt>
                <c:pt idx="825">
                  <c:v>15.7019883231</c:v>
                </c:pt>
                <c:pt idx="826">
                  <c:v>15.696990920600001</c:v>
                </c:pt>
                <c:pt idx="827">
                  <c:v>15.689425187200001</c:v>
                </c:pt>
                <c:pt idx="828">
                  <c:v>15.688107409700001</c:v>
                </c:pt>
                <c:pt idx="829">
                  <c:v>15.6631093183</c:v>
                </c:pt>
                <c:pt idx="830">
                  <c:v>15.6498050745</c:v>
                </c:pt>
                <c:pt idx="831">
                  <c:v>15.648004305199999</c:v>
                </c:pt>
                <c:pt idx="832">
                  <c:v>15.642976425899999</c:v>
                </c:pt>
                <c:pt idx="833">
                  <c:v>15.6306912066</c:v>
                </c:pt>
                <c:pt idx="834">
                  <c:v>15.6252366063</c:v>
                </c:pt>
                <c:pt idx="835">
                  <c:v>15.6021255944</c:v>
                </c:pt>
                <c:pt idx="836">
                  <c:v>15.587928631899999</c:v>
                </c:pt>
                <c:pt idx="837">
                  <c:v>15.579511606699999</c:v>
                </c:pt>
                <c:pt idx="838">
                  <c:v>15.542089213600001</c:v>
                </c:pt>
                <c:pt idx="839">
                  <c:v>15.530878724799999</c:v>
                </c:pt>
                <c:pt idx="840">
                  <c:v>15.5298642317</c:v>
                </c:pt>
                <c:pt idx="841">
                  <c:v>15.5240895832</c:v>
                </c:pt>
                <c:pt idx="842">
                  <c:v>15.511378043600001</c:v>
                </c:pt>
                <c:pt idx="843">
                  <c:v>15.5039487378</c:v>
                </c:pt>
                <c:pt idx="844">
                  <c:v>15.470631642899999</c:v>
                </c:pt>
                <c:pt idx="845">
                  <c:v>15.4609586905</c:v>
                </c:pt>
                <c:pt idx="846">
                  <c:v>15.451511526200001</c:v>
                </c:pt>
                <c:pt idx="847">
                  <c:v>15.424345256700001</c:v>
                </c:pt>
                <c:pt idx="848">
                  <c:v>15.421538605</c:v>
                </c:pt>
                <c:pt idx="849">
                  <c:v>15.4211528938</c:v>
                </c:pt>
                <c:pt idx="850">
                  <c:v>15.418130297099999</c:v>
                </c:pt>
                <c:pt idx="851">
                  <c:v>15.415986050000001</c:v>
                </c:pt>
                <c:pt idx="852">
                  <c:v>15.4063846969</c:v>
                </c:pt>
                <c:pt idx="853">
                  <c:v>15.386420186699999</c:v>
                </c:pt>
                <c:pt idx="854">
                  <c:v>15.3665204544</c:v>
                </c:pt>
                <c:pt idx="855">
                  <c:v>15.3635280412</c:v>
                </c:pt>
                <c:pt idx="856">
                  <c:v>15.3566278616</c:v>
                </c:pt>
                <c:pt idx="857">
                  <c:v>15.345531943199999</c:v>
                </c:pt>
                <c:pt idx="858">
                  <c:v>15.325185450699999</c:v>
                </c:pt>
                <c:pt idx="859">
                  <c:v>15.3217848281</c:v>
                </c:pt>
                <c:pt idx="860">
                  <c:v>15.317727738399999</c:v>
                </c:pt>
                <c:pt idx="861">
                  <c:v>15.300003716700001</c:v>
                </c:pt>
                <c:pt idx="862">
                  <c:v>15.294010918500001</c:v>
                </c:pt>
                <c:pt idx="863">
                  <c:v>15.2833677495</c:v>
                </c:pt>
                <c:pt idx="864">
                  <c:v>15.2814049882</c:v>
                </c:pt>
                <c:pt idx="865">
                  <c:v>15.2722230636</c:v>
                </c:pt>
                <c:pt idx="866">
                  <c:v>15.268450484999999</c:v>
                </c:pt>
                <c:pt idx="867">
                  <c:v>15.2584318574</c:v>
                </c:pt>
                <c:pt idx="868">
                  <c:v>15.240767485899999</c:v>
                </c:pt>
                <c:pt idx="869">
                  <c:v>15.2277821402</c:v>
                </c:pt>
                <c:pt idx="870">
                  <c:v>15.207711271099999</c:v>
                </c:pt>
                <c:pt idx="871">
                  <c:v>15.206484543</c:v>
                </c:pt>
                <c:pt idx="872">
                  <c:v>15.1852476996</c:v>
                </c:pt>
                <c:pt idx="873">
                  <c:v>15.139584766500001</c:v>
                </c:pt>
                <c:pt idx="874">
                  <c:v>15.1036352719</c:v>
                </c:pt>
                <c:pt idx="875">
                  <c:v>15.101497390599999</c:v>
                </c:pt>
                <c:pt idx="876">
                  <c:v>15.075079110099999</c:v>
                </c:pt>
                <c:pt idx="877">
                  <c:v>15.069331196799999</c:v>
                </c:pt>
                <c:pt idx="878">
                  <c:v>15.066341945</c:v>
                </c:pt>
                <c:pt idx="879">
                  <c:v>15.064495815999999</c:v>
                </c:pt>
                <c:pt idx="880">
                  <c:v>15.0496575857</c:v>
                </c:pt>
                <c:pt idx="881">
                  <c:v>15.048971888599999</c:v>
                </c:pt>
                <c:pt idx="882">
                  <c:v>15.027958262499999</c:v>
                </c:pt>
                <c:pt idx="883">
                  <c:v>15.026141534199999</c:v>
                </c:pt>
                <c:pt idx="884">
                  <c:v>15.021680716900001</c:v>
                </c:pt>
                <c:pt idx="885">
                  <c:v>15.010561214800001</c:v>
                </c:pt>
                <c:pt idx="886">
                  <c:v>15.007740563400001</c:v>
                </c:pt>
                <c:pt idx="887">
                  <c:v>15.001710621799999</c:v>
                </c:pt>
                <c:pt idx="888">
                  <c:v>14.997865203</c:v>
                </c:pt>
                <c:pt idx="889">
                  <c:v>14.986276975500001</c:v>
                </c:pt>
                <c:pt idx="890">
                  <c:v>14.977181777</c:v>
                </c:pt>
                <c:pt idx="891">
                  <c:v>14.975731033199999</c:v>
                </c:pt>
                <c:pt idx="892">
                  <c:v>14.974046036800001</c:v>
                </c:pt>
                <c:pt idx="893">
                  <c:v>14.939716835600001</c:v>
                </c:pt>
                <c:pt idx="894">
                  <c:v>14.929798417500001</c:v>
                </c:pt>
                <c:pt idx="895">
                  <c:v>14.921317767200001</c:v>
                </c:pt>
                <c:pt idx="896">
                  <c:v>14.918576467399999</c:v>
                </c:pt>
                <c:pt idx="897">
                  <c:v>14.910946598500001</c:v>
                </c:pt>
                <c:pt idx="898">
                  <c:v>14.891829868799999</c:v>
                </c:pt>
                <c:pt idx="899">
                  <c:v>14.887557685599999</c:v>
                </c:pt>
                <c:pt idx="900">
                  <c:v>14.884971072300001</c:v>
                </c:pt>
                <c:pt idx="901">
                  <c:v>14.880567003399999</c:v>
                </c:pt>
                <c:pt idx="902">
                  <c:v>14.8500862216</c:v>
                </c:pt>
                <c:pt idx="903">
                  <c:v>14.835996649</c:v>
                </c:pt>
                <c:pt idx="904">
                  <c:v>14.8354133519</c:v>
                </c:pt>
                <c:pt idx="905">
                  <c:v>14.830904590999999</c:v>
                </c:pt>
                <c:pt idx="906">
                  <c:v>14.8220970098</c:v>
                </c:pt>
                <c:pt idx="907">
                  <c:v>14.807595614</c:v>
                </c:pt>
                <c:pt idx="908">
                  <c:v>14.8047040987</c:v>
                </c:pt>
                <c:pt idx="909">
                  <c:v>14.803162062</c:v>
                </c:pt>
                <c:pt idx="910">
                  <c:v>14.8005665331</c:v>
                </c:pt>
                <c:pt idx="911">
                  <c:v>14.781237793999999</c:v>
                </c:pt>
                <c:pt idx="912">
                  <c:v>14.779803340600001</c:v>
                </c:pt>
                <c:pt idx="913">
                  <c:v>14.779353693199999</c:v>
                </c:pt>
                <c:pt idx="914">
                  <c:v>14.771938415400001</c:v>
                </c:pt>
                <c:pt idx="915">
                  <c:v>14.762415472600001</c:v>
                </c:pt>
                <c:pt idx="916">
                  <c:v>14.7617316743</c:v>
                </c:pt>
                <c:pt idx="917">
                  <c:v>14.737360667899999</c:v>
                </c:pt>
                <c:pt idx="918">
                  <c:v>14.7245983606</c:v>
                </c:pt>
                <c:pt idx="919">
                  <c:v>14.7180231221</c:v>
                </c:pt>
                <c:pt idx="920">
                  <c:v>14.710831260700001</c:v>
                </c:pt>
                <c:pt idx="921">
                  <c:v>14.708145184499999</c:v>
                </c:pt>
                <c:pt idx="922">
                  <c:v>14.699851823100001</c:v>
                </c:pt>
                <c:pt idx="923">
                  <c:v>14.692718282500001</c:v>
                </c:pt>
                <c:pt idx="924">
                  <c:v>14.692641265699999</c:v>
                </c:pt>
                <c:pt idx="925">
                  <c:v>14.6906624767</c:v>
                </c:pt>
                <c:pt idx="926">
                  <c:v>14.6792508013</c:v>
                </c:pt>
                <c:pt idx="927">
                  <c:v>14.667339698399999</c:v>
                </c:pt>
                <c:pt idx="928">
                  <c:v>14.650686313</c:v>
                </c:pt>
                <c:pt idx="929">
                  <c:v>14.640666467800001</c:v>
                </c:pt>
                <c:pt idx="930">
                  <c:v>14.6214976425</c:v>
                </c:pt>
                <c:pt idx="931">
                  <c:v>14.6168793374</c:v>
                </c:pt>
                <c:pt idx="932">
                  <c:v>14.6107084433</c:v>
                </c:pt>
                <c:pt idx="933">
                  <c:v>14.6103562837</c:v>
                </c:pt>
                <c:pt idx="934">
                  <c:v>14.6049581537</c:v>
                </c:pt>
                <c:pt idx="935">
                  <c:v>14.5878857324</c:v>
                </c:pt>
                <c:pt idx="936">
                  <c:v>14.551831512</c:v>
                </c:pt>
                <c:pt idx="937">
                  <c:v>14.4955718164</c:v>
                </c:pt>
                <c:pt idx="938">
                  <c:v>14.487988674799999</c:v>
                </c:pt>
                <c:pt idx="939">
                  <c:v>14.4552228659</c:v>
                </c:pt>
                <c:pt idx="940">
                  <c:v>14.4457795195</c:v>
                </c:pt>
                <c:pt idx="941">
                  <c:v>14.4418063301</c:v>
                </c:pt>
                <c:pt idx="942">
                  <c:v>14.4350585884</c:v>
                </c:pt>
                <c:pt idx="943">
                  <c:v>14.423717224400001</c:v>
                </c:pt>
                <c:pt idx="944">
                  <c:v>14.365651271999999</c:v>
                </c:pt>
                <c:pt idx="945">
                  <c:v>14.355232088500001</c:v>
                </c:pt>
                <c:pt idx="946">
                  <c:v>14.353724267700001</c:v>
                </c:pt>
                <c:pt idx="947">
                  <c:v>14.338587346000001</c:v>
                </c:pt>
                <c:pt idx="948">
                  <c:v>14.3252830765</c:v>
                </c:pt>
                <c:pt idx="949">
                  <c:v>14.297311947899999</c:v>
                </c:pt>
                <c:pt idx="950">
                  <c:v>14.258137550799999</c:v>
                </c:pt>
                <c:pt idx="951">
                  <c:v>14.2530469342</c:v>
                </c:pt>
                <c:pt idx="952">
                  <c:v>14.251898369200001</c:v>
                </c:pt>
                <c:pt idx="953">
                  <c:v>14.2406285879</c:v>
                </c:pt>
                <c:pt idx="954">
                  <c:v>14.2383787442</c:v>
                </c:pt>
                <c:pt idx="955">
                  <c:v>14.227307463999999</c:v>
                </c:pt>
                <c:pt idx="956">
                  <c:v>14.2141225349</c:v>
                </c:pt>
                <c:pt idx="957">
                  <c:v>14.196746596799999</c:v>
                </c:pt>
                <c:pt idx="958">
                  <c:v>14.1894445755</c:v>
                </c:pt>
                <c:pt idx="959">
                  <c:v>14.1859527278</c:v>
                </c:pt>
                <c:pt idx="960">
                  <c:v>14.1501239551</c:v>
                </c:pt>
                <c:pt idx="961">
                  <c:v>14.1110623793</c:v>
                </c:pt>
                <c:pt idx="962">
                  <c:v>14.079826649099999</c:v>
                </c:pt>
                <c:pt idx="963">
                  <c:v>14.079770825700001</c:v>
                </c:pt>
                <c:pt idx="964">
                  <c:v>14.051394633899999</c:v>
                </c:pt>
                <c:pt idx="965">
                  <c:v>14.0380272869</c:v>
                </c:pt>
                <c:pt idx="966">
                  <c:v>14.010774016000001</c:v>
                </c:pt>
                <c:pt idx="967">
                  <c:v>14.010170994000001</c:v>
                </c:pt>
                <c:pt idx="968">
                  <c:v>14.0014220422</c:v>
                </c:pt>
                <c:pt idx="969">
                  <c:v>13.984020795999999</c:v>
                </c:pt>
                <c:pt idx="970">
                  <c:v>13.979373028000001</c:v>
                </c:pt>
                <c:pt idx="971">
                  <c:v>13.976436870899999</c:v>
                </c:pt>
                <c:pt idx="972">
                  <c:v>13.967962677599999</c:v>
                </c:pt>
                <c:pt idx="973">
                  <c:v>13.952123071100001</c:v>
                </c:pt>
                <c:pt idx="974">
                  <c:v>13.944600987400001</c:v>
                </c:pt>
                <c:pt idx="975">
                  <c:v>13.898797481599999</c:v>
                </c:pt>
                <c:pt idx="976">
                  <c:v>13.896564074300001</c:v>
                </c:pt>
                <c:pt idx="977">
                  <c:v>13.892986402</c:v>
                </c:pt>
                <c:pt idx="978">
                  <c:v>13.8859712466</c:v>
                </c:pt>
                <c:pt idx="979">
                  <c:v>13.885878419299999</c:v>
                </c:pt>
                <c:pt idx="980">
                  <c:v>13.884019486</c:v>
                </c:pt>
                <c:pt idx="981">
                  <c:v>13.8831623554</c:v>
                </c:pt>
                <c:pt idx="982">
                  <c:v>13.870867794</c:v>
                </c:pt>
                <c:pt idx="983">
                  <c:v>13.8652295815</c:v>
                </c:pt>
                <c:pt idx="984">
                  <c:v>13.864057518500001</c:v>
                </c:pt>
                <c:pt idx="985">
                  <c:v>13.8639431164</c:v>
                </c:pt>
                <c:pt idx="986">
                  <c:v>13.8411739947</c:v>
                </c:pt>
                <c:pt idx="987">
                  <c:v>13.830858861600001</c:v>
                </c:pt>
                <c:pt idx="988">
                  <c:v>13.8157736418</c:v>
                </c:pt>
                <c:pt idx="989">
                  <c:v>13.8041833655</c:v>
                </c:pt>
                <c:pt idx="990">
                  <c:v>13.7864593338</c:v>
                </c:pt>
                <c:pt idx="991">
                  <c:v>13.773725987299999</c:v>
                </c:pt>
                <c:pt idx="992">
                  <c:v>13.769502818199999</c:v>
                </c:pt>
                <c:pt idx="993">
                  <c:v>13.762303107100001</c:v>
                </c:pt>
                <c:pt idx="994">
                  <c:v>13.749524815799999</c:v>
                </c:pt>
                <c:pt idx="995">
                  <c:v>13.749046996200001</c:v>
                </c:pt>
                <c:pt idx="996">
                  <c:v>13.742390956700001</c:v>
                </c:pt>
                <c:pt idx="997">
                  <c:v>13.7422785891</c:v>
                </c:pt>
                <c:pt idx="998">
                  <c:v>13.741235206000001</c:v>
                </c:pt>
                <c:pt idx="999">
                  <c:v>13.730090972899999</c:v>
                </c:pt>
                <c:pt idx="1000">
                  <c:v>13.728061803600001</c:v>
                </c:pt>
                <c:pt idx="1001">
                  <c:v>13.6945354719</c:v>
                </c:pt>
                <c:pt idx="1002">
                  <c:v>13.670055739399999</c:v>
                </c:pt>
                <c:pt idx="1003">
                  <c:v>13.6636184544</c:v>
                </c:pt>
                <c:pt idx="1004">
                  <c:v>13.647751814500001</c:v>
                </c:pt>
                <c:pt idx="1005">
                  <c:v>13.643949705900001</c:v>
                </c:pt>
                <c:pt idx="1006">
                  <c:v>13.5894479508</c:v>
                </c:pt>
                <c:pt idx="1007">
                  <c:v>13.583641545099999</c:v>
                </c:pt>
                <c:pt idx="1008">
                  <c:v>13.563303336700001</c:v>
                </c:pt>
                <c:pt idx="1009">
                  <c:v>13.5628085923</c:v>
                </c:pt>
                <c:pt idx="1010">
                  <c:v>13.5564270561</c:v>
                </c:pt>
                <c:pt idx="1011">
                  <c:v>13.5317999559</c:v>
                </c:pt>
                <c:pt idx="1012">
                  <c:v>13.524796113700001</c:v>
                </c:pt>
                <c:pt idx="1013">
                  <c:v>13.510225349900001</c:v>
                </c:pt>
                <c:pt idx="1014">
                  <c:v>13.496233183399999</c:v>
                </c:pt>
                <c:pt idx="1015">
                  <c:v>13.494850783199999</c:v>
                </c:pt>
                <c:pt idx="1016">
                  <c:v>13.4932958138</c:v>
                </c:pt>
                <c:pt idx="1017">
                  <c:v>13.4886270892</c:v>
                </c:pt>
                <c:pt idx="1018">
                  <c:v>13.486940994399999</c:v>
                </c:pt>
                <c:pt idx="1019">
                  <c:v>13.4858294469</c:v>
                </c:pt>
                <c:pt idx="1020">
                  <c:v>13.483915984200001</c:v>
                </c:pt>
                <c:pt idx="1021">
                  <c:v>13.4833559967</c:v>
                </c:pt>
                <c:pt idx="1022">
                  <c:v>13.483264309299999</c:v>
                </c:pt>
                <c:pt idx="1023">
                  <c:v>13.468677382999999</c:v>
                </c:pt>
                <c:pt idx="1024">
                  <c:v>13.4619184886</c:v>
                </c:pt>
                <c:pt idx="1025">
                  <c:v>13.461904067399999</c:v>
                </c:pt>
                <c:pt idx="1026">
                  <c:v>13.4565253592</c:v>
                </c:pt>
                <c:pt idx="1027">
                  <c:v>13.4443267022</c:v>
                </c:pt>
                <c:pt idx="1028">
                  <c:v>13.4166119265</c:v>
                </c:pt>
                <c:pt idx="1029">
                  <c:v>13.4155943579</c:v>
                </c:pt>
                <c:pt idx="1030">
                  <c:v>13.4085491165</c:v>
                </c:pt>
                <c:pt idx="1031">
                  <c:v>13.403943126</c:v>
                </c:pt>
                <c:pt idx="1032">
                  <c:v>13.3963101295</c:v>
                </c:pt>
                <c:pt idx="1033">
                  <c:v>13.389432021799999</c:v>
                </c:pt>
                <c:pt idx="1034">
                  <c:v>13.369884950699999</c:v>
                </c:pt>
                <c:pt idx="1035">
                  <c:v>13.368428439700001</c:v>
                </c:pt>
                <c:pt idx="1036">
                  <c:v>13.367893987299999</c:v>
                </c:pt>
                <c:pt idx="1037">
                  <c:v>13.353597231799998</c:v>
                </c:pt>
                <c:pt idx="1038">
                  <c:v>13.3520297925</c:v>
                </c:pt>
                <c:pt idx="1039">
                  <c:v>13.3379848502</c:v>
                </c:pt>
                <c:pt idx="1040">
                  <c:v>13.334259507099999</c:v>
                </c:pt>
                <c:pt idx="1041">
                  <c:v>13.314643240700001</c:v>
                </c:pt>
                <c:pt idx="1042">
                  <c:v>13.2960003293</c:v>
                </c:pt>
                <c:pt idx="1043">
                  <c:v>13.2944072245</c:v>
                </c:pt>
                <c:pt idx="1044">
                  <c:v>13.2853283683</c:v>
                </c:pt>
                <c:pt idx="1045">
                  <c:v>13.2785990217</c:v>
                </c:pt>
                <c:pt idx="1046">
                  <c:v>13.277231844599999</c:v>
                </c:pt>
                <c:pt idx="1047">
                  <c:v>13.2690758322</c:v>
                </c:pt>
                <c:pt idx="1048">
                  <c:v>13.256080929099999</c:v>
                </c:pt>
                <c:pt idx="1049">
                  <c:v>13.2518446859</c:v>
                </c:pt>
                <c:pt idx="1050">
                  <c:v>13.2290967893</c:v>
                </c:pt>
                <c:pt idx="1051">
                  <c:v>13.2227313444</c:v>
                </c:pt>
                <c:pt idx="1052">
                  <c:v>13.2086694475</c:v>
                </c:pt>
                <c:pt idx="1053">
                  <c:v>13.2043902569</c:v>
                </c:pt>
                <c:pt idx="1054">
                  <c:v>13.1642903466</c:v>
                </c:pt>
                <c:pt idx="1055">
                  <c:v>13.152300110800001</c:v>
                </c:pt>
                <c:pt idx="1056">
                  <c:v>13.1502110604</c:v>
                </c:pt>
                <c:pt idx="1057">
                  <c:v>13.1463797815</c:v>
                </c:pt>
                <c:pt idx="1058">
                  <c:v>13.144579220300001</c:v>
                </c:pt>
                <c:pt idx="1059">
                  <c:v>13.141132800699999</c:v>
                </c:pt>
                <c:pt idx="1060">
                  <c:v>13.137208741599999</c:v>
                </c:pt>
                <c:pt idx="1061">
                  <c:v>13.115572894</c:v>
                </c:pt>
                <c:pt idx="1062">
                  <c:v>13.1128078751</c:v>
                </c:pt>
                <c:pt idx="1063">
                  <c:v>13.103949371200001</c:v>
                </c:pt>
                <c:pt idx="1064">
                  <c:v>13.0946238551</c:v>
                </c:pt>
                <c:pt idx="1065">
                  <c:v>13.076967417900001</c:v>
                </c:pt>
                <c:pt idx="1066">
                  <c:v>13.0360241421</c:v>
                </c:pt>
                <c:pt idx="1067">
                  <c:v>13.025167894400001</c:v>
                </c:pt>
                <c:pt idx="1068">
                  <c:v>13.0213706135</c:v>
                </c:pt>
                <c:pt idx="1069">
                  <c:v>13.013251197799999</c:v>
                </c:pt>
                <c:pt idx="1070">
                  <c:v>13.011361861999999</c:v>
                </c:pt>
                <c:pt idx="1071">
                  <c:v>13.008334999199999</c:v>
                </c:pt>
                <c:pt idx="1072">
                  <c:v>13.007659761499999</c:v>
                </c:pt>
                <c:pt idx="1073">
                  <c:v>13.001925991599999</c:v>
                </c:pt>
                <c:pt idx="1074">
                  <c:v>12.988898234099999</c:v>
                </c:pt>
                <c:pt idx="1075">
                  <c:v>12.982174730499999</c:v>
                </c:pt>
                <c:pt idx="1076">
                  <c:v>12.981550826799999</c:v>
                </c:pt>
                <c:pt idx="1077">
                  <c:v>12.9765350591</c:v>
                </c:pt>
                <c:pt idx="1078">
                  <c:v>12.973604612999999</c:v>
                </c:pt>
                <c:pt idx="1079">
                  <c:v>12.972914060499999</c:v>
                </c:pt>
                <c:pt idx="1080">
                  <c:v>12.9724355469</c:v>
                </c:pt>
                <c:pt idx="1081">
                  <c:v>12.968482955000001</c:v>
                </c:pt>
                <c:pt idx="1082">
                  <c:v>12.9577967554</c:v>
                </c:pt>
                <c:pt idx="1083">
                  <c:v>12.9525044379</c:v>
                </c:pt>
                <c:pt idx="1084">
                  <c:v>12.9496287456</c:v>
                </c:pt>
                <c:pt idx="1085">
                  <c:v>12.942158123700001</c:v>
                </c:pt>
                <c:pt idx="1086">
                  <c:v>12.918523401</c:v>
                </c:pt>
                <c:pt idx="1087">
                  <c:v>12.917137260700001</c:v>
                </c:pt>
                <c:pt idx="1088">
                  <c:v>12.901970544700001</c:v>
                </c:pt>
                <c:pt idx="1089">
                  <c:v>12.899705218900001</c:v>
                </c:pt>
                <c:pt idx="1090">
                  <c:v>12.893815590700001</c:v>
                </c:pt>
                <c:pt idx="1091">
                  <c:v>12.892545911299999</c:v>
                </c:pt>
                <c:pt idx="1092">
                  <c:v>12.891098701999999</c:v>
                </c:pt>
                <c:pt idx="1093">
                  <c:v>12.877097213199999</c:v>
                </c:pt>
                <c:pt idx="1094">
                  <c:v>12.872712632500001</c:v>
                </c:pt>
                <c:pt idx="1095">
                  <c:v>12.8616631705</c:v>
                </c:pt>
                <c:pt idx="1096">
                  <c:v>12.858037314300001</c:v>
                </c:pt>
                <c:pt idx="1097">
                  <c:v>12.855027010500001</c:v>
                </c:pt>
                <c:pt idx="1098">
                  <c:v>12.841513129799999</c:v>
                </c:pt>
                <c:pt idx="1099">
                  <c:v>12.8290575348</c:v>
                </c:pt>
                <c:pt idx="1100">
                  <c:v>12.8235081295</c:v>
                </c:pt>
                <c:pt idx="1101">
                  <c:v>12.820967294299999</c:v>
                </c:pt>
                <c:pt idx="1102">
                  <c:v>12.8203353432</c:v>
                </c:pt>
                <c:pt idx="1103">
                  <c:v>12.819755804300002</c:v>
                </c:pt>
                <c:pt idx="1104">
                  <c:v>12.8188806905</c:v>
                </c:pt>
                <c:pt idx="1105">
                  <c:v>12.817623831300001</c:v>
                </c:pt>
                <c:pt idx="1106">
                  <c:v>12.810169440799999</c:v>
                </c:pt>
                <c:pt idx="1107">
                  <c:v>12.8043794182</c:v>
                </c:pt>
                <c:pt idx="1108">
                  <c:v>12.795116607300001</c:v>
                </c:pt>
                <c:pt idx="1109">
                  <c:v>12.781168493899999</c:v>
                </c:pt>
                <c:pt idx="1110">
                  <c:v>12.779182349899999</c:v>
                </c:pt>
                <c:pt idx="1111">
                  <c:v>12.730385533500002</c:v>
                </c:pt>
                <c:pt idx="1112">
                  <c:v>12.7301997388</c:v>
                </c:pt>
                <c:pt idx="1113">
                  <c:v>12.720180329600002</c:v>
                </c:pt>
                <c:pt idx="1114">
                  <c:v>12.706734729200001</c:v>
                </c:pt>
                <c:pt idx="1115">
                  <c:v>12.6702924722</c:v>
                </c:pt>
                <c:pt idx="1116">
                  <c:v>12.669245525000001</c:v>
                </c:pt>
                <c:pt idx="1117">
                  <c:v>12.665862839999999</c:v>
                </c:pt>
                <c:pt idx="1118">
                  <c:v>12.663841868799999</c:v>
                </c:pt>
                <c:pt idx="1119">
                  <c:v>12.6634502464</c:v>
                </c:pt>
                <c:pt idx="1120">
                  <c:v>12.659123815999999</c:v>
                </c:pt>
                <c:pt idx="1121">
                  <c:v>12.6551826408</c:v>
                </c:pt>
                <c:pt idx="1122">
                  <c:v>12.6450079043</c:v>
                </c:pt>
                <c:pt idx="1123">
                  <c:v>12.6351274043</c:v>
                </c:pt>
                <c:pt idx="1124">
                  <c:v>12.625186601099999</c:v>
                </c:pt>
                <c:pt idx="1125">
                  <c:v>12.6072121178</c:v>
                </c:pt>
                <c:pt idx="1126">
                  <c:v>12.6005357173</c:v>
                </c:pt>
                <c:pt idx="1127">
                  <c:v>12.5973484077</c:v>
                </c:pt>
                <c:pt idx="1128">
                  <c:v>12.5875877137</c:v>
                </c:pt>
                <c:pt idx="1129">
                  <c:v>12.581749161099999</c:v>
                </c:pt>
                <c:pt idx="1130">
                  <c:v>12.581454191800001</c:v>
                </c:pt>
                <c:pt idx="1131">
                  <c:v>12.579574167199999</c:v>
                </c:pt>
                <c:pt idx="1132">
                  <c:v>12.579494512499998</c:v>
                </c:pt>
                <c:pt idx="1133">
                  <c:v>12.575094274700001</c:v>
                </c:pt>
                <c:pt idx="1134">
                  <c:v>12.569023962200001</c:v>
                </c:pt>
                <c:pt idx="1135">
                  <c:v>12.565549646500001</c:v>
                </c:pt>
                <c:pt idx="1136">
                  <c:v>12.5643183856</c:v>
                </c:pt>
                <c:pt idx="1137">
                  <c:v>12.5581385688</c:v>
                </c:pt>
                <c:pt idx="1138">
                  <c:v>12.555876236300001</c:v>
                </c:pt>
                <c:pt idx="1139">
                  <c:v>12.543712855599999</c:v>
                </c:pt>
                <c:pt idx="1140">
                  <c:v>12.539911601</c:v>
                </c:pt>
                <c:pt idx="1141">
                  <c:v>12.538431794299999</c:v>
                </c:pt>
                <c:pt idx="1142">
                  <c:v>12.533487405799999</c:v>
                </c:pt>
                <c:pt idx="1143">
                  <c:v>12.5300239066</c:v>
                </c:pt>
                <c:pt idx="1144">
                  <c:v>12.5293486425</c:v>
                </c:pt>
                <c:pt idx="1145">
                  <c:v>12.516841912799999</c:v>
                </c:pt>
                <c:pt idx="1146">
                  <c:v>12.5121501764</c:v>
                </c:pt>
                <c:pt idx="1147">
                  <c:v>12.509318775100001</c:v>
                </c:pt>
                <c:pt idx="1148">
                  <c:v>12.5048345098</c:v>
                </c:pt>
                <c:pt idx="1149">
                  <c:v>12.5019729854</c:v>
                </c:pt>
                <c:pt idx="1150">
                  <c:v>12.4988004793</c:v>
                </c:pt>
                <c:pt idx="1151">
                  <c:v>12.491129041300001</c:v>
                </c:pt>
                <c:pt idx="1152">
                  <c:v>12.484363071100001</c:v>
                </c:pt>
                <c:pt idx="1153">
                  <c:v>12.48053419</c:v>
                </c:pt>
                <c:pt idx="1154">
                  <c:v>12.4799456547</c:v>
                </c:pt>
                <c:pt idx="1155">
                  <c:v>12.470525067099999</c:v>
                </c:pt>
                <c:pt idx="1156">
                  <c:v>12.4677703628</c:v>
                </c:pt>
                <c:pt idx="1157">
                  <c:v>12.454874224600001</c:v>
                </c:pt>
                <c:pt idx="1158">
                  <c:v>12.4534634834</c:v>
                </c:pt>
                <c:pt idx="1159">
                  <c:v>12.451502887499998</c:v>
                </c:pt>
                <c:pt idx="1160">
                  <c:v>12.450864273600001</c:v>
                </c:pt>
                <c:pt idx="1161">
                  <c:v>12.450134411699999</c:v>
                </c:pt>
                <c:pt idx="1162">
                  <c:v>12.440037373400001</c:v>
                </c:pt>
                <c:pt idx="1163">
                  <c:v>12.4288820723</c:v>
                </c:pt>
                <c:pt idx="1164">
                  <c:v>12.419029077500001</c:v>
                </c:pt>
                <c:pt idx="1165">
                  <c:v>12.412047553200001</c:v>
                </c:pt>
                <c:pt idx="1166">
                  <c:v>12.410641546399999</c:v>
                </c:pt>
                <c:pt idx="1167">
                  <c:v>12.406554374900001</c:v>
                </c:pt>
                <c:pt idx="1168">
                  <c:v>12.395955966199999</c:v>
                </c:pt>
                <c:pt idx="1169">
                  <c:v>12.391034353499998</c:v>
                </c:pt>
                <c:pt idx="1170">
                  <c:v>12.3906162234</c:v>
                </c:pt>
                <c:pt idx="1171">
                  <c:v>12.38776726</c:v>
                </c:pt>
                <c:pt idx="1172">
                  <c:v>12.3814848752</c:v>
                </c:pt>
                <c:pt idx="1173">
                  <c:v>12.380736655</c:v>
                </c:pt>
                <c:pt idx="1174">
                  <c:v>12.378696743300001</c:v>
                </c:pt>
                <c:pt idx="1175">
                  <c:v>12.3748694922</c:v>
                </c:pt>
                <c:pt idx="1176">
                  <c:v>12.371520904300001</c:v>
                </c:pt>
                <c:pt idx="1177">
                  <c:v>12.3699827971</c:v>
                </c:pt>
                <c:pt idx="1178">
                  <c:v>12.368508775699999</c:v>
                </c:pt>
                <c:pt idx="1179">
                  <c:v>12.3621499227</c:v>
                </c:pt>
                <c:pt idx="1180">
                  <c:v>12.3441287627</c:v>
                </c:pt>
                <c:pt idx="1181">
                  <c:v>12.3415527053</c:v>
                </c:pt>
                <c:pt idx="1182">
                  <c:v>12.3409911848</c:v>
                </c:pt>
                <c:pt idx="1183">
                  <c:v>12.3365106608</c:v>
                </c:pt>
                <c:pt idx="1184">
                  <c:v>12.3360220458</c:v>
                </c:pt>
                <c:pt idx="1185">
                  <c:v>12.3327394333</c:v>
                </c:pt>
                <c:pt idx="1186">
                  <c:v>12.3321402454</c:v>
                </c:pt>
                <c:pt idx="1187">
                  <c:v>12.324892237299998</c:v>
                </c:pt>
                <c:pt idx="1188">
                  <c:v>12.3231328202</c:v>
                </c:pt>
                <c:pt idx="1189">
                  <c:v>12.3139137994</c:v>
                </c:pt>
                <c:pt idx="1190">
                  <c:v>12.310614384600001</c:v>
                </c:pt>
                <c:pt idx="1191">
                  <c:v>12.3059113914</c:v>
                </c:pt>
                <c:pt idx="1192">
                  <c:v>12.3050344624</c:v>
                </c:pt>
                <c:pt idx="1193">
                  <c:v>12.3046563479</c:v>
                </c:pt>
                <c:pt idx="1194">
                  <c:v>12.2959239408</c:v>
                </c:pt>
                <c:pt idx="1195">
                  <c:v>12.292057568600001</c:v>
                </c:pt>
                <c:pt idx="1196">
                  <c:v>12.290045584000001</c:v>
                </c:pt>
                <c:pt idx="1197">
                  <c:v>12.2877082719</c:v>
                </c:pt>
                <c:pt idx="1198">
                  <c:v>12.2830717352</c:v>
                </c:pt>
                <c:pt idx="1199">
                  <c:v>12.277202043800001</c:v>
                </c:pt>
                <c:pt idx="1200">
                  <c:v>12.276187831800002</c:v>
                </c:pt>
                <c:pt idx="1201">
                  <c:v>12.274442515699999</c:v>
                </c:pt>
                <c:pt idx="1202">
                  <c:v>12.272419123700001</c:v>
                </c:pt>
                <c:pt idx="1203">
                  <c:v>12.2717801698</c:v>
                </c:pt>
                <c:pt idx="1204">
                  <c:v>12.271748480599999</c:v>
                </c:pt>
                <c:pt idx="1205">
                  <c:v>12.271359872400001</c:v>
                </c:pt>
                <c:pt idx="1206">
                  <c:v>12.253797026000001</c:v>
                </c:pt>
                <c:pt idx="1207">
                  <c:v>12.249169501599999</c:v>
                </c:pt>
                <c:pt idx="1208">
                  <c:v>12.245724694</c:v>
                </c:pt>
                <c:pt idx="1209">
                  <c:v>12.2404916636</c:v>
                </c:pt>
                <c:pt idx="1210">
                  <c:v>12.240221134099999</c:v>
                </c:pt>
                <c:pt idx="1211">
                  <c:v>12.239085895700001</c:v>
                </c:pt>
                <c:pt idx="1212">
                  <c:v>12.230300578400001</c:v>
                </c:pt>
                <c:pt idx="1213">
                  <c:v>12.2163285935</c:v>
                </c:pt>
                <c:pt idx="1214">
                  <c:v>12.2007131289</c:v>
                </c:pt>
                <c:pt idx="1215">
                  <c:v>12.199761673399999</c:v>
                </c:pt>
                <c:pt idx="1216">
                  <c:v>12.1904567377</c:v>
                </c:pt>
                <c:pt idx="1217">
                  <c:v>12.188988759999999</c:v>
                </c:pt>
                <c:pt idx="1218">
                  <c:v>12.1875827858</c:v>
                </c:pt>
                <c:pt idx="1219">
                  <c:v>12.186744266000002</c:v>
                </c:pt>
                <c:pt idx="1220">
                  <c:v>12.1849250404</c:v>
                </c:pt>
                <c:pt idx="1221">
                  <c:v>12.1845428934</c:v>
                </c:pt>
                <c:pt idx="1222">
                  <c:v>12.182284796800001</c:v>
                </c:pt>
                <c:pt idx="1223">
                  <c:v>12.1766695753</c:v>
                </c:pt>
                <c:pt idx="1224">
                  <c:v>12.1761825941</c:v>
                </c:pt>
                <c:pt idx="1225">
                  <c:v>12.168998758600001</c:v>
                </c:pt>
                <c:pt idx="1226">
                  <c:v>12.165472141</c:v>
                </c:pt>
                <c:pt idx="1227">
                  <c:v>12.1645528131</c:v>
                </c:pt>
                <c:pt idx="1228">
                  <c:v>12.164347940999999</c:v>
                </c:pt>
                <c:pt idx="1229">
                  <c:v>12.1600365175</c:v>
                </c:pt>
                <c:pt idx="1230">
                  <c:v>12.157229367399999</c:v>
                </c:pt>
                <c:pt idx="1231">
                  <c:v>12.1384717237</c:v>
                </c:pt>
                <c:pt idx="1232">
                  <c:v>12.135358442600001</c:v>
                </c:pt>
                <c:pt idx="1233">
                  <c:v>12.134082637200001</c:v>
                </c:pt>
                <c:pt idx="1234">
                  <c:v>12.1293832039</c:v>
                </c:pt>
                <c:pt idx="1235">
                  <c:v>12.119530087799999</c:v>
                </c:pt>
                <c:pt idx="1236">
                  <c:v>12.118605615</c:v>
                </c:pt>
                <c:pt idx="1237">
                  <c:v>12.105415500800001</c:v>
                </c:pt>
                <c:pt idx="1238">
                  <c:v>12.102650424799998</c:v>
                </c:pt>
                <c:pt idx="1239">
                  <c:v>12.0974646827</c:v>
                </c:pt>
                <c:pt idx="1240">
                  <c:v>12.094640459699999</c:v>
                </c:pt>
                <c:pt idx="1241">
                  <c:v>12.0927245145</c:v>
                </c:pt>
                <c:pt idx="1242">
                  <c:v>12.0748232118</c:v>
                </c:pt>
                <c:pt idx="1243">
                  <c:v>12.0709999601</c:v>
                </c:pt>
                <c:pt idx="1244">
                  <c:v>12.0700798424</c:v>
                </c:pt>
                <c:pt idx="1245">
                  <c:v>12.066052605099999</c:v>
                </c:pt>
                <c:pt idx="1246">
                  <c:v>12.061414066600001</c:v>
                </c:pt>
                <c:pt idx="1247">
                  <c:v>12.055063971599999</c:v>
                </c:pt>
                <c:pt idx="1248">
                  <c:v>12.0507066636</c:v>
                </c:pt>
                <c:pt idx="1249">
                  <c:v>12.050687399399999</c:v>
                </c:pt>
                <c:pt idx="1250">
                  <c:v>12.046403140100001</c:v>
                </c:pt>
                <c:pt idx="1251">
                  <c:v>12.0397380843</c:v>
                </c:pt>
                <c:pt idx="1252">
                  <c:v>12.039590113999999</c:v>
                </c:pt>
                <c:pt idx="1253">
                  <c:v>12.0339374683</c:v>
                </c:pt>
                <c:pt idx="1254">
                  <c:v>12.0152465864</c:v>
                </c:pt>
                <c:pt idx="1255">
                  <c:v>12.0101295269</c:v>
                </c:pt>
                <c:pt idx="1256">
                  <c:v>12.0006681837</c:v>
                </c:pt>
                <c:pt idx="1257">
                  <c:v>11.9960534503</c:v>
                </c:pt>
                <c:pt idx="1258">
                  <c:v>11.995996637399999</c:v>
                </c:pt>
                <c:pt idx="1259">
                  <c:v>11.993271514</c:v>
                </c:pt>
                <c:pt idx="1260">
                  <c:v>11.985333839600001</c:v>
                </c:pt>
                <c:pt idx="1261">
                  <c:v>11.983399478599999</c:v>
                </c:pt>
                <c:pt idx="1262">
                  <c:v>11.977421483700001</c:v>
                </c:pt>
                <c:pt idx="1263">
                  <c:v>11.9745584257</c:v>
                </c:pt>
                <c:pt idx="1264">
                  <c:v>11.9645243571</c:v>
                </c:pt>
                <c:pt idx="1265">
                  <c:v>11.959188881799999</c:v>
                </c:pt>
                <c:pt idx="1266">
                  <c:v>11.9532068577</c:v>
                </c:pt>
                <c:pt idx="1267">
                  <c:v>11.939076252900001</c:v>
                </c:pt>
                <c:pt idx="1268">
                  <c:v>11.937769451199999</c:v>
                </c:pt>
                <c:pt idx="1269">
                  <c:v>11.9375120842</c:v>
                </c:pt>
                <c:pt idx="1270">
                  <c:v>11.934032154400001</c:v>
                </c:pt>
                <c:pt idx="1271">
                  <c:v>11.924174262900001</c:v>
                </c:pt>
                <c:pt idx="1272">
                  <c:v>11.923376486800001</c:v>
                </c:pt>
                <c:pt idx="1273">
                  <c:v>11.920473661100001</c:v>
                </c:pt>
                <c:pt idx="1274">
                  <c:v>11.918685176</c:v>
                </c:pt>
                <c:pt idx="1275">
                  <c:v>11.9112243982</c:v>
                </c:pt>
                <c:pt idx="1276">
                  <c:v>11.9049919381</c:v>
                </c:pt>
                <c:pt idx="1277">
                  <c:v>11.896851244999999</c:v>
                </c:pt>
                <c:pt idx="1278">
                  <c:v>11.8820075787</c:v>
                </c:pt>
                <c:pt idx="1279">
                  <c:v>11.8706986807</c:v>
                </c:pt>
                <c:pt idx="1280">
                  <c:v>11.869003064999999</c:v>
                </c:pt>
                <c:pt idx="1281">
                  <c:v>11.861157288000001</c:v>
                </c:pt>
                <c:pt idx="1282">
                  <c:v>11.8591058453</c:v>
                </c:pt>
                <c:pt idx="1283">
                  <c:v>11.857466547900001</c:v>
                </c:pt>
                <c:pt idx="1284">
                  <c:v>11.857394874000001</c:v>
                </c:pt>
                <c:pt idx="1285">
                  <c:v>11.8567542774</c:v>
                </c:pt>
                <c:pt idx="1286">
                  <c:v>11.856696131</c:v>
                </c:pt>
                <c:pt idx="1287">
                  <c:v>11.8429349087</c:v>
                </c:pt>
                <c:pt idx="1288">
                  <c:v>11.8113824327</c:v>
                </c:pt>
                <c:pt idx="1289">
                  <c:v>11.802352603700001</c:v>
                </c:pt>
                <c:pt idx="1290">
                  <c:v>11.7934402961</c:v>
                </c:pt>
                <c:pt idx="1291">
                  <c:v>11.7886987063</c:v>
                </c:pt>
                <c:pt idx="1292">
                  <c:v>11.764920422900001</c:v>
                </c:pt>
                <c:pt idx="1293">
                  <c:v>11.761252774199999</c:v>
                </c:pt>
                <c:pt idx="1294">
                  <c:v>11.735719725299999</c:v>
                </c:pt>
                <c:pt idx="1295">
                  <c:v>11.734064557</c:v>
                </c:pt>
                <c:pt idx="1296">
                  <c:v>11.727994797700001</c:v>
                </c:pt>
                <c:pt idx="1297">
                  <c:v>11.724934616100001</c:v>
                </c:pt>
                <c:pt idx="1298">
                  <c:v>11.7197343541</c:v>
                </c:pt>
                <c:pt idx="1299">
                  <c:v>11.711788350899999</c:v>
                </c:pt>
                <c:pt idx="1300">
                  <c:v>11.692705214299998</c:v>
                </c:pt>
                <c:pt idx="1301">
                  <c:v>11.687571202099999</c:v>
                </c:pt>
                <c:pt idx="1302">
                  <c:v>11.6846589575</c:v>
                </c:pt>
                <c:pt idx="1303">
                  <c:v>11.6842058973</c:v>
                </c:pt>
                <c:pt idx="1304">
                  <c:v>11.681443054999999</c:v>
                </c:pt>
                <c:pt idx="1305">
                  <c:v>11.6777159787</c:v>
                </c:pt>
                <c:pt idx="1306">
                  <c:v>11.6729550653</c:v>
                </c:pt>
                <c:pt idx="1307">
                  <c:v>11.6716011664</c:v>
                </c:pt>
                <c:pt idx="1308">
                  <c:v>11.6691930404</c:v>
                </c:pt>
                <c:pt idx="1309">
                  <c:v>11.658794174699999</c:v>
                </c:pt>
                <c:pt idx="1310">
                  <c:v>11.6562802872</c:v>
                </c:pt>
                <c:pt idx="1311">
                  <c:v>11.656234191899999</c:v>
                </c:pt>
                <c:pt idx="1312">
                  <c:v>11.651511985600001</c:v>
                </c:pt>
                <c:pt idx="1313">
                  <c:v>11.650321900800002</c:v>
                </c:pt>
                <c:pt idx="1314">
                  <c:v>11.6497434561</c:v>
                </c:pt>
                <c:pt idx="1315">
                  <c:v>11.647481129599999</c:v>
                </c:pt>
                <c:pt idx="1316">
                  <c:v>11.644437882099998</c:v>
                </c:pt>
                <c:pt idx="1317">
                  <c:v>11.637788197499999</c:v>
                </c:pt>
                <c:pt idx="1318">
                  <c:v>11.6246171176</c:v>
                </c:pt>
                <c:pt idx="1319">
                  <c:v>11.6238154411</c:v>
                </c:pt>
                <c:pt idx="1320">
                  <c:v>11.6237257704</c:v>
                </c:pt>
                <c:pt idx="1321">
                  <c:v>11.6220875758</c:v>
                </c:pt>
                <c:pt idx="1322">
                  <c:v>11.617821239700001</c:v>
                </c:pt>
                <c:pt idx="1323">
                  <c:v>11.6175347372</c:v>
                </c:pt>
                <c:pt idx="1324">
                  <c:v>11.6136781041</c:v>
                </c:pt>
                <c:pt idx="1325">
                  <c:v>11.6122011864</c:v>
                </c:pt>
                <c:pt idx="1326">
                  <c:v>11.611682226800001</c:v>
                </c:pt>
                <c:pt idx="1327">
                  <c:v>11.610632299699999</c:v>
                </c:pt>
                <c:pt idx="1328">
                  <c:v>11.6075165118</c:v>
                </c:pt>
                <c:pt idx="1329">
                  <c:v>11.6058043501</c:v>
                </c:pt>
                <c:pt idx="1330">
                  <c:v>11.6017412039</c:v>
                </c:pt>
                <c:pt idx="1331">
                  <c:v>11.5969724849</c:v>
                </c:pt>
                <c:pt idx="1332">
                  <c:v>11.5921554502</c:v>
                </c:pt>
                <c:pt idx="1333">
                  <c:v>11.5863397392</c:v>
                </c:pt>
                <c:pt idx="1334">
                  <c:v>11.584566817800001</c:v>
                </c:pt>
                <c:pt idx="1335">
                  <c:v>11.5838584594</c:v>
                </c:pt>
                <c:pt idx="1336">
                  <c:v>11.581875812000002</c:v>
                </c:pt>
                <c:pt idx="1337">
                  <c:v>11.5708344541</c:v>
                </c:pt>
                <c:pt idx="1338">
                  <c:v>11.5707878038</c:v>
                </c:pt>
                <c:pt idx="1339">
                  <c:v>11.563070631999999</c:v>
                </c:pt>
                <c:pt idx="1340">
                  <c:v>11.5595431541</c:v>
                </c:pt>
                <c:pt idx="1341">
                  <c:v>11.5587665059</c:v>
                </c:pt>
                <c:pt idx="1342">
                  <c:v>11.552688180199999</c:v>
                </c:pt>
                <c:pt idx="1343">
                  <c:v>11.546270577500001</c:v>
                </c:pt>
                <c:pt idx="1344">
                  <c:v>11.542652538799999</c:v>
                </c:pt>
                <c:pt idx="1345">
                  <c:v>11.542229126200001</c:v>
                </c:pt>
                <c:pt idx="1346">
                  <c:v>11.5366887529</c:v>
                </c:pt>
                <c:pt idx="1347">
                  <c:v>11.5324921186</c:v>
                </c:pt>
                <c:pt idx="1348">
                  <c:v>11.531054124299999</c:v>
                </c:pt>
                <c:pt idx="1349">
                  <c:v>11.5264292781</c:v>
                </c:pt>
                <c:pt idx="1350">
                  <c:v>11.5251376527</c:v>
                </c:pt>
                <c:pt idx="1351">
                  <c:v>11.523745465099999</c:v>
                </c:pt>
                <c:pt idx="1352">
                  <c:v>11.5191449105</c:v>
                </c:pt>
                <c:pt idx="1353">
                  <c:v>11.5175782554</c:v>
                </c:pt>
                <c:pt idx="1354">
                  <c:v>11.5127765052</c:v>
                </c:pt>
                <c:pt idx="1355">
                  <c:v>11.5124553699</c:v>
                </c:pt>
                <c:pt idx="1356">
                  <c:v>11.509898078400001</c:v>
                </c:pt>
                <c:pt idx="1357">
                  <c:v>11.502492746200002</c:v>
                </c:pt>
                <c:pt idx="1358">
                  <c:v>11.498132994200001</c:v>
                </c:pt>
                <c:pt idx="1359">
                  <c:v>11.494846383099999</c:v>
                </c:pt>
                <c:pt idx="1360">
                  <c:v>11.4850708708</c:v>
                </c:pt>
                <c:pt idx="1361">
                  <c:v>11.4758327226</c:v>
                </c:pt>
                <c:pt idx="1362">
                  <c:v>11.472784840800001</c:v>
                </c:pt>
                <c:pt idx="1363">
                  <c:v>11.471533986600001</c:v>
                </c:pt>
                <c:pt idx="1364">
                  <c:v>11.469073203700001</c:v>
                </c:pt>
                <c:pt idx="1365">
                  <c:v>11.4652730296</c:v>
                </c:pt>
                <c:pt idx="1366">
                  <c:v>11.4530454614</c:v>
                </c:pt>
                <c:pt idx="1367">
                  <c:v>11.448468394300001</c:v>
                </c:pt>
                <c:pt idx="1368">
                  <c:v>11.4333529073</c:v>
                </c:pt>
                <c:pt idx="1369">
                  <c:v>11.4159212514</c:v>
                </c:pt>
                <c:pt idx="1370">
                  <c:v>11.4099008554</c:v>
                </c:pt>
                <c:pt idx="1371">
                  <c:v>11.397519195299999</c:v>
                </c:pt>
                <c:pt idx="1372">
                  <c:v>11.392960628100001</c:v>
                </c:pt>
                <c:pt idx="1373">
                  <c:v>11.3922175957</c:v>
                </c:pt>
                <c:pt idx="1374">
                  <c:v>11.381320051599999</c:v>
                </c:pt>
                <c:pt idx="1375">
                  <c:v>11.373471480200001</c:v>
                </c:pt>
                <c:pt idx="1376">
                  <c:v>11.3700397968</c:v>
                </c:pt>
                <c:pt idx="1377">
                  <c:v>11.3668620034</c:v>
                </c:pt>
                <c:pt idx="1378">
                  <c:v>11.3609433574</c:v>
                </c:pt>
                <c:pt idx="1379">
                  <c:v>11.3265405194</c:v>
                </c:pt>
                <c:pt idx="1380">
                  <c:v>11.3239175361</c:v>
                </c:pt>
                <c:pt idx="1381">
                  <c:v>11.317716918199999</c:v>
                </c:pt>
                <c:pt idx="1382">
                  <c:v>11.316957562599999</c:v>
                </c:pt>
                <c:pt idx="1383">
                  <c:v>11.308393750700001</c:v>
                </c:pt>
                <c:pt idx="1384">
                  <c:v>11.293778464900001</c:v>
                </c:pt>
                <c:pt idx="1385">
                  <c:v>11.290854741699999</c:v>
                </c:pt>
                <c:pt idx="1386">
                  <c:v>11.289933860200001</c:v>
                </c:pt>
                <c:pt idx="1387">
                  <c:v>11.272175883500001</c:v>
                </c:pt>
                <c:pt idx="1388">
                  <c:v>11.2612048894</c:v>
                </c:pt>
                <c:pt idx="1389">
                  <c:v>11.2566003948</c:v>
                </c:pt>
                <c:pt idx="1390">
                  <c:v>11.248727432800001</c:v>
                </c:pt>
                <c:pt idx="1391">
                  <c:v>11.241733077999999</c:v>
                </c:pt>
                <c:pt idx="1392">
                  <c:v>11.2369843521</c:v>
                </c:pt>
                <c:pt idx="1393">
                  <c:v>11.2363500078</c:v>
                </c:pt>
                <c:pt idx="1394">
                  <c:v>11.2228995826</c:v>
                </c:pt>
                <c:pt idx="1395">
                  <c:v>11.220900581900001</c:v>
                </c:pt>
                <c:pt idx="1396">
                  <c:v>11.216733701400001</c:v>
                </c:pt>
                <c:pt idx="1397">
                  <c:v>11.2088319198</c:v>
                </c:pt>
                <c:pt idx="1398">
                  <c:v>11.1947621588</c:v>
                </c:pt>
                <c:pt idx="1399">
                  <c:v>11.185354221799999</c:v>
                </c:pt>
                <c:pt idx="1400">
                  <c:v>11.171639794600001</c:v>
                </c:pt>
                <c:pt idx="1401">
                  <c:v>11.164349618799999</c:v>
                </c:pt>
                <c:pt idx="1402">
                  <c:v>11.1642603124</c:v>
                </c:pt>
                <c:pt idx="1403">
                  <c:v>11.1554931699</c:v>
                </c:pt>
                <c:pt idx="1404">
                  <c:v>11.150411311699999</c:v>
                </c:pt>
                <c:pt idx="1405">
                  <c:v>11.1494378478</c:v>
                </c:pt>
                <c:pt idx="1406">
                  <c:v>11.1272018651</c:v>
                </c:pt>
                <c:pt idx="1407">
                  <c:v>11.1007752467</c:v>
                </c:pt>
                <c:pt idx="1408">
                  <c:v>11.0908848892</c:v>
                </c:pt>
                <c:pt idx="1409">
                  <c:v>11.058447877499999</c:v>
                </c:pt>
                <c:pt idx="1410">
                  <c:v>11.0541558845</c:v>
                </c:pt>
                <c:pt idx="1411">
                  <c:v>11.0450536484</c:v>
                </c:pt>
                <c:pt idx="1412">
                  <c:v>11.044053141400001</c:v>
                </c:pt>
                <c:pt idx="1413">
                  <c:v>11.040127687999998</c:v>
                </c:pt>
                <c:pt idx="1414">
                  <c:v>11.024973167300001</c:v>
                </c:pt>
                <c:pt idx="1415">
                  <c:v>11.016076848200001</c:v>
                </c:pt>
                <c:pt idx="1416">
                  <c:v>11.016050760099999</c:v>
                </c:pt>
                <c:pt idx="1417">
                  <c:v>10.982321858400001</c:v>
                </c:pt>
                <c:pt idx="1418">
                  <c:v>10.9793083302</c:v>
                </c:pt>
                <c:pt idx="1419">
                  <c:v>10.9572144274</c:v>
                </c:pt>
                <c:pt idx="1420">
                  <c:v>10.926958724099999</c:v>
                </c:pt>
                <c:pt idx="1421">
                  <c:v>10.922250864299999</c:v>
                </c:pt>
                <c:pt idx="1422">
                  <c:v>10.8967419615</c:v>
                </c:pt>
                <c:pt idx="1423">
                  <c:v>10.888072899100001</c:v>
                </c:pt>
                <c:pt idx="1424">
                  <c:v>10.884555710000001</c:v>
                </c:pt>
                <c:pt idx="1425">
                  <c:v>10.8738756443</c:v>
                </c:pt>
                <c:pt idx="1426">
                  <c:v>10.869582202199998</c:v>
                </c:pt>
                <c:pt idx="1427">
                  <c:v>10.866079943099999</c:v>
                </c:pt>
                <c:pt idx="1428">
                  <c:v>10.862897008400001</c:v>
                </c:pt>
                <c:pt idx="1429">
                  <c:v>10.861155177700001</c:v>
                </c:pt>
                <c:pt idx="1430">
                  <c:v>10.846946827</c:v>
                </c:pt>
                <c:pt idx="1431">
                  <c:v>10.835326584300001</c:v>
                </c:pt>
                <c:pt idx="1432">
                  <c:v>10.8231774332</c:v>
                </c:pt>
                <c:pt idx="1433">
                  <c:v>10.8207531345</c:v>
                </c:pt>
                <c:pt idx="1434">
                  <c:v>10.789909378599999</c:v>
                </c:pt>
                <c:pt idx="1435">
                  <c:v>10.779691168699999</c:v>
                </c:pt>
                <c:pt idx="1436">
                  <c:v>10.7751295166</c:v>
                </c:pt>
                <c:pt idx="1437">
                  <c:v>10.763715142400001</c:v>
                </c:pt>
                <c:pt idx="1438">
                  <c:v>10.756063447899999</c:v>
                </c:pt>
                <c:pt idx="1439">
                  <c:v>10.746638767</c:v>
                </c:pt>
                <c:pt idx="1440">
                  <c:v>10.7264060763</c:v>
                </c:pt>
                <c:pt idx="1441">
                  <c:v>10.723086304900001</c:v>
                </c:pt>
                <c:pt idx="1442">
                  <c:v>10.721216810000001</c:v>
                </c:pt>
                <c:pt idx="1443">
                  <c:v>10.716262077500001</c:v>
                </c:pt>
                <c:pt idx="1444">
                  <c:v>10.695348812200001</c:v>
                </c:pt>
                <c:pt idx="1445">
                  <c:v>10.692329737400001</c:v>
                </c:pt>
                <c:pt idx="1446">
                  <c:v>10.684084200600001</c:v>
                </c:pt>
                <c:pt idx="1447">
                  <c:v>10.6784954132</c:v>
                </c:pt>
                <c:pt idx="1448">
                  <c:v>10.657484784099999</c:v>
                </c:pt>
                <c:pt idx="1449">
                  <c:v>10.655145730699999</c:v>
                </c:pt>
                <c:pt idx="1450">
                  <c:v>10.647926399499999</c:v>
                </c:pt>
                <c:pt idx="1451">
                  <c:v>10.6471108902</c:v>
                </c:pt>
                <c:pt idx="1452">
                  <c:v>10.6422996498</c:v>
                </c:pt>
                <c:pt idx="1453">
                  <c:v>10.642021938899999</c:v>
                </c:pt>
                <c:pt idx="1454">
                  <c:v>10.6329590268</c:v>
                </c:pt>
                <c:pt idx="1455">
                  <c:v>10.626324591600001</c:v>
                </c:pt>
                <c:pt idx="1456">
                  <c:v>10.6254664975</c:v>
                </c:pt>
                <c:pt idx="1457">
                  <c:v>10.622399956399999</c:v>
                </c:pt>
                <c:pt idx="1458">
                  <c:v>10.6178508499</c:v>
                </c:pt>
                <c:pt idx="1459">
                  <c:v>10.6168092212</c:v>
                </c:pt>
                <c:pt idx="1460">
                  <c:v>10.6151236131</c:v>
                </c:pt>
                <c:pt idx="1461">
                  <c:v>10.6122614296</c:v>
                </c:pt>
                <c:pt idx="1462">
                  <c:v>10.611920833399999</c:v>
                </c:pt>
                <c:pt idx="1463">
                  <c:v>10.609429203099999</c:v>
                </c:pt>
                <c:pt idx="1464">
                  <c:v>10.590909520199999</c:v>
                </c:pt>
                <c:pt idx="1465">
                  <c:v>10.589457746700001</c:v>
                </c:pt>
                <c:pt idx="1466">
                  <c:v>10.574559579299999</c:v>
                </c:pt>
                <c:pt idx="1467">
                  <c:v>10.574403951099999</c:v>
                </c:pt>
                <c:pt idx="1468">
                  <c:v>10.5527914989</c:v>
                </c:pt>
                <c:pt idx="1469">
                  <c:v>10.549218140900001</c:v>
                </c:pt>
                <c:pt idx="1470">
                  <c:v>10.5483220156</c:v>
                </c:pt>
                <c:pt idx="1471">
                  <c:v>10.5430106352</c:v>
                </c:pt>
                <c:pt idx="1472">
                  <c:v>10.540852726199999</c:v>
                </c:pt>
                <c:pt idx="1473">
                  <c:v>10.5395727782</c:v>
                </c:pt>
                <c:pt idx="1474">
                  <c:v>10.5369979693</c:v>
                </c:pt>
                <c:pt idx="1475">
                  <c:v>10.533486213</c:v>
                </c:pt>
                <c:pt idx="1476">
                  <c:v>10.5332567768</c:v>
                </c:pt>
                <c:pt idx="1477">
                  <c:v>10.530554239499999</c:v>
                </c:pt>
                <c:pt idx="1478">
                  <c:v>10.519684683800001</c:v>
                </c:pt>
                <c:pt idx="1479">
                  <c:v>10.5017541715</c:v>
                </c:pt>
                <c:pt idx="1480">
                  <c:v>10.4986070649</c:v>
                </c:pt>
                <c:pt idx="1481">
                  <c:v>10.487598243799999</c:v>
                </c:pt>
                <c:pt idx="1482">
                  <c:v>10.4859970338</c:v>
                </c:pt>
                <c:pt idx="1483">
                  <c:v>10.4831811114</c:v>
                </c:pt>
                <c:pt idx="1484">
                  <c:v>10.4810997683</c:v>
                </c:pt>
                <c:pt idx="1485">
                  <c:v>10.475035745200001</c:v>
                </c:pt>
                <c:pt idx="1486">
                  <c:v>10.473104679199999</c:v>
                </c:pt>
                <c:pt idx="1487">
                  <c:v>10.468107071</c:v>
                </c:pt>
                <c:pt idx="1488">
                  <c:v>10.464851078299999</c:v>
                </c:pt>
                <c:pt idx="1489">
                  <c:v>10.461661486700001</c:v>
                </c:pt>
                <c:pt idx="1490">
                  <c:v>10.4595607804</c:v>
                </c:pt>
                <c:pt idx="1491">
                  <c:v>10.458765445499999</c:v>
                </c:pt>
                <c:pt idx="1492">
                  <c:v>10.453946182600001</c:v>
                </c:pt>
                <c:pt idx="1493">
                  <c:v>10.448585064400001</c:v>
                </c:pt>
                <c:pt idx="1494">
                  <c:v>10.442915918800001</c:v>
                </c:pt>
                <c:pt idx="1495">
                  <c:v>10.439129527899999</c:v>
                </c:pt>
                <c:pt idx="1496">
                  <c:v>10.4379383983</c:v>
                </c:pt>
                <c:pt idx="1497">
                  <c:v>10.4355533199</c:v>
                </c:pt>
                <c:pt idx="1498">
                  <c:v>10.4045762273</c:v>
                </c:pt>
                <c:pt idx="1499">
                  <c:v>10.4023589771</c:v>
                </c:pt>
                <c:pt idx="1500">
                  <c:v>10.3971565316</c:v>
                </c:pt>
                <c:pt idx="1501">
                  <c:v>10.3954818147</c:v>
                </c:pt>
                <c:pt idx="1502">
                  <c:v>10.394545647899999</c:v>
                </c:pt>
                <c:pt idx="1503">
                  <c:v>10.3880244533</c:v>
                </c:pt>
                <c:pt idx="1504">
                  <c:v>10.3799090266</c:v>
                </c:pt>
                <c:pt idx="1505">
                  <c:v>10.376003022700001</c:v>
                </c:pt>
                <c:pt idx="1506">
                  <c:v>10.3757374667</c:v>
                </c:pt>
                <c:pt idx="1507">
                  <c:v>10.3727011992</c:v>
                </c:pt>
                <c:pt idx="1508">
                  <c:v>10.3716639953</c:v>
                </c:pt>
                <c:pt idx="1509">
                  <c:v>10.368875136</c:v>
                </c:pt>
                <c:pt idx="1510">
                  <c:v>10.358219246699999</c:v>
                </c:pt>
                <c:pt idx="1511">
                  <c:v>10.3544476818</c:v>
                </c:pt>
                <c:pt idx="1512">
                  <c:v>10.3498323048</c:v>
                </c:pt>
                <c:pt idx="1513">
                  <c:v>10.3495289258</c:v>
                </c:pt>
                <c:pt idx="1514">
                  <c:v>10.3454605701</c:v>
                </c:pt>
                <c:pt idx="1515">
                  <c:v>10.336065827199999</c:v>
                </c:pt>
                <c:pt idx="1516">
                  <c:v>10.334411907</c:v>
                </c:pt>
                <c:pt idx="1517">
                  <c:v>10.3342069016</c:v>
                </c:pt>
                <c:pt idx="1518">
                  <c:v>10.3155368849</c:v>
                </c:pt>
                <c:pt idx="1519">
                  <c:v>10.3124879934</c:v>
                </c:pt>
                <c:pt idx="1520">
                  <c:v>10.279282093699999</c:v>
                </c:pt>
                <c:pt idx="1521">
                  <c:v>10.277207771199999</c:v>
                </c:pt>
                <c:pt idx="1522">
                  <c:v>10.2686884341</c:v>
                </c:pt>
                <c:pt idx="1523">
                  <c:v>10.2646951965</c:v>
                </c:pt>
                <c:pt idx="1524">
                  <c:v>10.2613087511</c:v>
                </c:pt>
                <c:pt idx="1525">
                  <c:v>10.260234410499999</c:v>
                </c:pt>
                <c:pt idx="1526">
                  <c:v>10.259800783099999</c:v>
                </c:pt>
                <c:pt idx="1527">
                  <c:v>10.2534727301</c:v>
                </c:pt>
                <c:pt idx="1528">
                  <c:v>10.251430217599999</c:v>
                </c:pt>
                <c:pt idx="1529">
                  <c:v>10.2504134913</c:v>
                </c:pt>
                <c:pt idx="1530">
                  <c:v>10.238334655200001</c:v>
                </c:pt>
                <c:pt idx="1531">
                  <c:v>10.2190484825</c:v>
                </c:pt>
                <c:pt idx="1532">
                  <c:v>10.2041124849</c:v>
                </c:pt>
                <c:pt idx="1533">
                  <c:v>10.200612786300001</c:v>
                </c:pt>
                <c:pt idx="1534">
                  <c:v>10.200441832000001</c:v>
                </c:pt>
                <c:pt idx="1535">
                  <c:v>10.1976085535</c:v>
                </c:pt>
                <c:pt idx="1536">
                  <c:v>10.161887317600002</c:v>
                </c:pt>
                <c:pt idx="1537">
                  <c:v>10.1569188709</c:v>
                </c:pt>
                <c:pt idx="1538">
                  <c:v>10.1547599189</c:v>
                </c:pt>
                <c:pt idx="1539">
                  <c:v>10.1503565961</c:v>
                </c:pt>
                <c:pt idx="1540">
                  <c:v>10.147787279100001</c:v>
                </c:pt>
                <c:pt idx="1541">
                  <c:v>10.1365907573</c:v>
                </c:pt>
                <c:pt idx="1542">
                  <c:v>10.1346729398</c:v>
                </c:pt>
                <c:pt idx="1543">
                  <c:v>10.1283458875</c:v>
                </c:pt>
                <c:pt idx="1544">
                  <c:v>10.124909258099999</c:v>
                </c:pt>
                <c:pt idx="1545">
                  <c:v>10.124448077</c:v>
                </c:pt>
                <c:pt idx="1546">
                  <c:v>10.115211860300001</c:v>
                </c:pt>
                <c:pt idx="1547">
                  <c:v>10.1139379631</c:v>
                </c:pt>
                <c:pt idx="1548">
                  <c:v>10.106855228299999</c:v>
                </c:pt>
                <c:pt idx="1549">
                  <c:v>10.102680758</c:v>
                </c:pt>
                <c:pt idx="1550">
                  <c:v>10.1001274701</c:v>
                </c:pt>
                <c:pt idx="1551">
                  <c:v>10.0952728012</c:v>
                </c:pt>
                <c:pt idx="1552">
                  <c:v>10.094946559</c:v>
                </c:pt>
                <c:pt idx="1553">
                  <c:v>10.087828676899999</c:v>
                </c:pt>
                <c:pt idx="1554">
                  <c:v>10.073822726500001</c:v>
                </c:pt>
                <c:pt idx="1555">
                  <c:v>10.0683840917</c:v>
                </c:pt>
                <c:pt idx="1556">
                  <c:v>10.0473060371</c:v>
                </c:pt>
                <c:pt idx="1557">
                  <c:v>10.0449107771</c:v>
                </c:pt>
                <c:pt idx="1558">
                  <c:v>10.034130503799998</c:v>
                </c:pt>
                <c:pt idx="1559">
                  <c:v>10.034112372799999</c:v>
                </c:pt>
                <c:pt idx="1560">
                  <c:v>10.0326945236</c:v>
                </c:pt>
                <c:pt idx="1561">
                  <c:v>10.025213535599999</c:v>
                </c:pt>
                <c:pt idx="1562">
                  <c:v>10.0249994842</c:v>
                </c:pt>
                <c:pt idx="1563">
                  <c:v>10.024960442500001</c:v>
                </c:pt>
                <c:pt idx="1564">
                  <c:v>10.017667422300001</c:v>
                </c:pt>
                <c:pt idx="1565">
                  <c:v>10.012155212</c:v>
                </c:pt>
                <c:pt idx="1566">
                  <c:v>10.001802082499999</c:v>
                </c:pt>
                <c:pt idx="1567">
                  <c:v>9.9966714801999998</c:v>
                </c:pt>
                <c:pt idx="1568">
                  <c:v>9.9958167677999992</c:v>
                </c:pt>
                <c:pt idx="1569">
                  <c:v>9.9871363945000002</c:v>
                </c:pt>
                <c:pt idx="1570">
                  <c:v>9.9870727969999997</c:v>
                </c:pt>
                <c:pt idx="1571">
                  <c:v>9.9852777568999986</c:v>
                </c:pt>
                <c:pt idx="1572">
                  <c:v>9.9810265643000005</c:v>
                </c:pt>
                <c:pt idx="1573">
                  <c:v>9.9781170404000008</c:v>
                </c:pt>
                <c:pt idx="1574">
                  <c:v>9.9755186643000009</c:v>
                </c:pt>
                <c:pt idx="1575">
                  <c:v>9.9708455237000013</c:v>
                </c:pt>
                <c:pt idx="1576">
                  <c:v>9.9685264624999999</c:v>
                </c:pt>
                <c:pt idx="1577">
                  <c:v>9.9652908771999993</c:v>
                </c:pt>
                <c:pt idx="1578">
                  <c:v>9.9649313015000001</c:v>
                </c:pt>
                <c:pt idx="1579">
                  <c:v>9.9605575947999991</c:v>
                </c:pt>
                <c:pt idx="1580">
                  <c:v>9.9590330327000007</c:v>
                </c:pt>
                <c:pt idx="1581">
                  <c:v>9.9580041131999995</c:v>
                </c:pt>
                <c:pt idx="1582">
                  <c:v>9.9566046171</c:v>
                </c:pt>
                <c:pt idx="1583">
                  <c:v>9.955553050899999</c:v>
                </c:pt>
                <c:pt idx="1584">
                  <c:v>9.9367114423</c:v>
                </c:pt>
                <c:pt idx="1585">
                  <c:v>9.9342194902000003</c:v>
                </c:pt>
                <c:pt idx="1586">
                  <c:v>9.929352162399999</c:v>
                </c:pt>
                <c:pt idx="1587">
                  <c:v>9.9255633785999997</c:v>
                </c:pt>
                <c:pt idx="1588">
                  <c:v>9.9129214182999998</c:v>
                </c:pt>
                <c:pt idx="1589">
                  <c:v>9.9074298562000003</c:v>
                </c:pt>
                <c:pt idx="1590">
                  <c:v>9.8970113681000011</c:v>
                </c:pt>
                <c:pt idx="1591">
                  <c:v>9.8920922225000005</c:v>
                </c:pt>
                <c:pt idx="1592">
                  <c:v>9.8888277827</c:v>
                </c:pt>
                <c:pt idx="1593">
                  <c:v>9.8851936965</c:v>
                </c:pt>
                <c:pt idx="1594">
                  <c:v>9.8850508754999993</c:v>
                </c:pt>
                <c:pt idx="1595">
                  <c:v>9.8824509506000009</c:v>
                </c:pt>
                <c:pt idx="1596">
                  <c:v>9.8728439298000001</c:v>
                </c:pt>
                <c:pt idx="1597">
                  <c:v>9.8711047912000005</c:v>
                </c:pt>
                <c:pt idx="1598">
                  <c:v>9.8695803367000003</c:v>
                </c:pt>
                <c:pt idx="1599">
                  <c:v>9.8657669114999997</c:v>
                </c:pt>
                <c:pt idx="1600">
                  <c:v>9.8524776313000011</c:v>
                </c:pt>
                <c:pt idx="1601">
                  <c:v>9.8489171039999999</c:v>
                </c:pt>
                <c:pt idx="1602">
                  <c:v>9.8466998427000014</c:v>
                </c:pt>
                <c:pt idx="1603">
                  <c:v>9.8463590225000015</c:v>
                </c:pt>
                <c:pt idx="1604">
                  <c:v>9.8396170446000006</c:v>
                </c:pt>
                <c:pt idx="1605">
                  <c:v>9.8289889485999993</c:v>
                </c:pt>
                <c:pt idx="1606">
                  <c:v>9.8281949650999998</c:v>
                </c:pt>
                <c:pt idx="1607">
                  <c:v>9.8281648158999992</c:v>
                </c:pt>
                <c:pt idx="1608">
                  <c:v>9.8220185820000001</c:v>
                </c:pt>
                <c:pt idx="1609">
                  <c:v>9.8084147997999995</c:v>
                </c:pt>
                <c:pt idx="1610">
                  <c:v>9.8054541012999987</c:v>
                </c:pt>
                <c:pt idx="1611">
                  <c:v>9.8019368611999997</c:v>
                </c:pt>
                <c:pt idx="1612">
                  <c:v>9.8019080859999992</c:v>
                </c:pt>
                <c:pt idx="1613">
                  <c:v>9.7924626892000006</c:v>
                </c:pt>
                <c:pt idx="1614">
                  <c:v>9.7841485888999991</c:v>
                </c:pt>
                <c:pt idx="1615">
                  <c:v>9.7725879779000007</c:v>
                </c:pt>
                <c:pt idx="1616">
                  <c:v>9.7665280997000004</c:v>
                </c:pt>
                <c:pt idx="1617">
                  <c:v>9.7662175877999999</c:v>
                </c:pt>
                <c:pt idx="1618">
                  <c:v>9.7492919922999999</c:v>
                </c:pt>
                <c:pt idx="1619">
                  <c:v>9.7479930384000006</c:v>
                </c:pt>
                <c:pt idx="1620">
                  <c:v>9.7413182660000004</c:v>
                </c:pt>
                <c:pt idx="1621">
                  <c:v>9.7337376001999996</c:v>
                </c:pt>
                <c:pt idx="1622">
                  <c:v>9.7310442234999996</c:v>
                </c:pt>
                <c:pt idx="1623">
                  <c:v>9.7213232120999997</c:v>
                </c:pt>
                <c:pt idx="1624">
                  <c:v>9.7123562710999991</c:v>
                </c:pt>
                <c:pt idx="1625">
                  <c:v>9.7038072482999986</c:v>
                </c:pt>
                <c:pt idx="1626">
                  <c:v>9.7004776534000001</c:v>
                </c:pt>
                <c:pt idx="1627">
                  <c:v>9.6963817507000005</c:v>
                </c:pt>
                <c:pt idx="1628">
                  <c:v>9.6947923460999998</c:v>
                </c:pt>
                <c:pt idx="1629">
                  <c:v>9.6929263846999998</c:v>
                </c:pt>
                <c:pt idx="1630">
                  <c:v>9.6917075917000002</c:v>
                </c:pt>
                <c:pt idx="1631">
                  <c:v>9.6765298085999998</c:v>
                </c:pt>
                <c:pt idx="1632">
                  <c:v>9.6756052827999994</c:v>
                </c:pt>
                <c:pt idx="1633">
                  <c:v>9.6714800914999994</c:v>
                </c:pt>
                <c:pt idx="1634">
                  <c:v>9.6705922854999997</c:v>
                </c:pt>
                <c:pt idx="1635">
                  <c:v>9.6666616456999996</c:v>
                </c:pt>
                <c:pt idx="1636">
                  <c:v>9.6601463103</c:v>
                </c:pt>
                <c:pt idx="1637">
                  <c:v>9.6597145842999996</c:v>
                </c:pt>
                <c:pt idx="1638">
                  <c:v>9.6574455346000008</c:v>
                </c:pt>
                <c:pt idx="1639">
                  <c:v>9.6570441154999997</c:v>
                </c:pt>
                <c:pt idx="1640">
                  <c:v>9.6549994177999992</c:v>
                </c:pt>
                <c:pt idx="1641">
                  <c:v>9.6539492497000001</c:v>
                </c:pt>
                <c:pt idx="1642">
                  <c:v>9.6538075891999995</c:v>
                </c:pt>
                <c:pt idx="1643">
                  <c:v>9.6436041445000011</c:v>
                </c:pt>
                <c:pt idx="1644">
                  <c:v>9.6402306355</c:v>
                </c:pt>
                <c:pt idx="1645">
                  <c:v>9.6378488925999992</c:v>
                </c:pt>
                <c:pt idx="1646">
                  <c:v>9.6353789163000005</c:v>
                </c:pt>
                <c:pt idx="1647">
                  <c:v>9.6294909346999997</c:v>
                </c:pt>
                <c:pt idx="1648">
                  <c:v>9.6274255976000003</c:v>
                </c:pt>
                <c:pt idx="1649">
                  <c:v>9.6178858692000002</c:v>
                </c:pt>
                <c:pt idx="1650">
                  <c:v>9.6139152837000008</c:v>
                </c:pt>
                <c:pt idx="1651">
                  <c:v>9.6122482042000001</c:v>
                </c:pt>
                <c:pt idx="1652">
                  <c:v>9.6108009307</c:v>
                </c:pt>
                <c:pt idx="1653">
                  <c:v>9.5975005238000008</c:v>
                </c:pt>
                <c:pt idx="1654">
                  <c:v>9.5954216285000005</c:v>
                </c:pt>
                <c:pt idx="1655">
                  <c:v>9.5941257036000014</c:v>
                </c:pt>
                <c:pt idx="1656">
                  <c:v>9.5908342859999998</c:v>
                </c:pt>
                <c:pt idx="1657">
                  <c:v>9.5852397344</c:v>
                </c:pt>
                <c:pt idx="1658">
                  <c:v>9.582874287100001</c:v>
                </c:pt>
                <c:pt idx="1659">
                  <c:v>9.5823799462999997</c:v>
                </c:pt>
                <c:pt idx="1660">
                  <c:v>9.5799637258000008</c:v>
                </c:pt>
                <c:pt idx="1661">
                  <c:v>9.577986472100001</c:v>
                </c:pt>
                <c:pt idx="1662">
                  <c:v>9.5707590755999998</c:v>
                </c:pt>
                <c:pt idx="1663">
                  <c:v>9.5680687660000014</c:v>
                </c:pt>
                <c:pt idx="1664">
                  <c:v>9.5677817730000001</c:v>
                </c:pt>
                <c:pt idx="1665">
                  <c:v>9.5655033479</c:v>
                </c:pt>
                <c:pt idx="1666">
                  <c:v>9.5576565582999997</c:v>
                </c:pt>
                <c:pt idx="1667">
                  <c:v>9.5575982844999992</c:v>
                </c:pt>
                <c:pt idx="1668">
                  <c:v>9.5575964440999996</c:v>
                </c:pt>
                <c:pt idx="1669">
                  <c:v>9.5539104582000007</c:v>
                </c:pt>
                <c:pt idx="1670">
                  <c:v>9.5439692774000005</c:v>
                </c:pt>
                <c:pt idx="1671">
                  <c:v>9.5405440569</c:v>
                </c:pt>
                <c:pt idx="1672">
                  <c:v>9.5392883060999996</c:v>
                </c:pt>
                <c:pt idx="1673">
                  <c:v>9.5348416432</c:v>
                </c:pt>
                <c:pt idx="1674">
                  <c:v>9.520699862299999</c:v>
                </c:pt>
                <c:pt idx="1675">
                  <c:v>9.5189111610000001</c:v>
                </c:pt>
                <c:pt idx="1676">
                  <c:v>9.5174720163000011</c:v>
                </c:pt>
                <c:pt idx="1677">
                  <c:v>9.5130582408000013</c:v>
                </c:pt>
                <c:pt idx="1678">
                  <c:v>9.5117672123000006</c:v>
                </c:pt>
                <c:pt idx="1679">
                  <c:v>9.5084043918999992</c:v>
                </c:pt>
                <c:pt idx="1680">
                  <c:v>9.496622072000001</c:v>
                </c:pt>
                <c:pt idx="1681">
                  <c:v>9.4931965055000003</c:v>
                </c:pt>
                <c:pt idx="1682">
                  <c:v>9.4912727493000002</c:v>
                </c:pt>
                <c:pt idx="1683">
                  <c:v>9.4898629592999999</c:v>
                </c:pt>
                <c:pt idx="1684">
                  <c:v>9.4871936893999997</c:v>
                </c:pt>
                <c:pt idx="1685">
                  <c:v>9.4855957314000001</c:v>
                </c:pt>
                <c:pt idx="1686">
                  <c:v>9.4849396763999998</c:v>
                </c:pt>
                <c:pt idx="1687">
                  <c:v>9.4841232855999991</c:v>
                </c:pt>
                <c:pt idx="1688">
                  <c:v>9.4817245014999987</c:v>
                </c:pt>
                <c:pt idx="1689">
                  <c:v>9.4776155151000001</c:v>
                </c:pt>
                <c:pt idx="1690">
                  <c:v>9.4724890725000002</c:v>
                </c:pt>
                <c:pt idx="1691">
                  <c:v>9.4688894284000007</c:v>
                </c:pt>
                <c:pt idx="1692">
                  <c:v>9.4666714885000012</c:v>
                </c:pt>
                <c:pt idx="1693">
                  <c:v>9.4448458762000005</c:v>
                </c:pt>
                <c:pt idx="1694">
                  <c:v>9.4443681470000005</c:v>
                </c:pt>
                <c:pt idx="1695">
                  <c:v>9.443252524</c:v>
                </c:pt>
                <c:pt idx="1696">
                  <c:v>9.4382646472999987</c:v>
                </c:pt>
                <c:pt idx="1697">
                  <c:v>9.4364906298999998</c:v>
                </c:pt>
                <c:pt idx="1698">
                  <c:v>9.4349677731000003</c:v>
                </c:pt>
                <c:pt idx="1699">
                  <c:v>9.4169976550999994</c:v>
                </c:pt>
                <c:pt idx="1700">
                  <c:v>9.4131916079</c:v>
                </c:pt>
                <c:pt idx="1701">
                  <c:v>9.413188096799999</c:v>
                </c:pt>
                <c:pt idx="1702">
                  <c:v>9.4095640084000003</c:v>
                </c:pt>
                <c:pt idx="1703">
                  <c:v>9.4081502273999984</c:v>
                </c:pt>
                <c:pt idx="1704">
                  <c:v>9.4051437679999985</c:v>
                </c:pt>
                <c:pt idx="1705">
                  <c:v>9.4007789158000001</c:v>
                </c:pt>
                <c:pt idx="1706">
                  <c:v>9.3899931940000005</c:v>
                </c:pt>
                <c:pt idx="1707">
                  <c:v>9.3883054009000002</c:v>
                </c:pt>
                <c:pt idx="1708">
                  <c:v>9.3695754389000001</c:v>
                </c:pt>
                <c:pt idx="1709">
                  <c:v>9.3692885735000004</c:v>
                </c:pt>
                <c:pt idx="1710">
                  <c:v>9.3684862109999987</c:v>
                </c:pt>
                <c:pt idx="1711">
                  <c:v>9.3589281407999998</c:v>
                </c:pt>
                <c:pt idx="1712">
                  <c:v>9.3571432628000011</c:v>
                </c:pt>
                <c:pt idx="1713">
                  <c:v>9.3555184874000012</c:v>
                </c:pt>
                <c:pt idx="1714">
                  <c:v>9.355487050699999</c:v>
                </c:pt>
                <c:pt idx="1715">
                  <c:v>9.3524043334999991</c:v>
                </c:pt>
                <c:pt idx="1716">
                  <c:v>9.3485045032999992</c:v>
                </c:pt>
                <c:pt idx="1717">
                  <c:v>9.3428747765000004</c:v>
                </c:pt>
                <c:pt idx="1718">
                  <c:v>9.3419898522999993</c:v>
                </c:pt>
                <c:pt idx="1719">
                  <c:v>9.3415425921999997</c:v>
                </c:pt>
                <c:pt idx="1720">
                  <c:v>9.3364407808000003</c:v>
                </c:pt>
                <c:pt idx="1721">
                  <c:v>9.3287063978999996</c:v>
                </c:pt>
                <c:pt idx="1722">
                  <c:v>9.3262203632999991</c:v>
                </c:pt>
                <c:pt idx="1723">
                  <c:v>9.3222978462999997</c:v>
                </c:pt>
                <c:pt idx="1724">
                  <c:v>9.3220689909000001</c:v>
                </c:pt>
                <c:pt idx="1725">
                  <c:v>9.3177200319000004</c:v>
                </c:pt>
                <c:pt idx="1726">
                  <c:v>9.3135742381999993</c:v>
                </c:pt>
                <c:pt idx="1727">
                  <c:v>9.3067075589000012</c:v>
                </c:pt>
                <c:pt idx="1728">
                  <c:v>9.3053564049999995</c:v>
                </c:pt>
                <c:pt idx="1729">
                  <c:v>9.3045351780000001</c:v>
                </c:pt>
                <c:pt idx="1730">
                  <c:v>9.3045003927999996</c:v>
                </c:pt>
                <c:pt idx="1731">
                  <c:v>9.2840838231000014</c:v>
                </c:pt>
                <c:pt idx="1732">
                  <c:v>9.2801719385000006</c:v>
                </c:pt>
                <c:pt idx="1733">
                  <c:v>9.2785925461000005</c:v>
                </c:pt>
                <c:pt idx="1734">
                  <c:v>9.2693454185000004</c:v>
                </c:pt>
                <c:pt idx="1735">
                  <c:v>9.2635033945000007</c:v>
                </c:pt>
                <c:pt idx="1736">
                  <c:v>9.263406057700001</c:v>
                </c:pt>
                <c:pt idx="1737">
                  <c:v>9.2605488726999994</c:v>
                </c:pt>
                <c:pt idx="1738">
                  <c:v>9.2597164429000003</c:v>
                </c:pt>
                <c:pt idx="1739">
                  <c:v>9.248911292099999</c:v>
                </c:pt>
                <c:pt idx="1740">
                  <c:v>9.2482953045000009</c:v>
                </c:pt>
                <c:pt idx="1741">
                  <c:v>9.2465940340999992</c:v>
                </c:pt>
                <c:pt idx="1742">
                  <c:v>9.241230894200001</c:v>
                </c:pt>
                <c:pt idx="1743">
                  <c:v>9.2395634272000002</c:v>
                </c:pt>
                <c:pt idx="1744">
                  <c:v>9.2278835798000003</c:v>
                </c:pt>
                <c:pt idx="1745">
                  <c:v>9.2262494114999996</c:v>
                </c:pt>
                <c:pt idx="1746">
                  <c:v>9.2243468440000012</c:v>
                </c:pt>
                <c:pt idx="1747">
                  <c:v>9.2169614493999994</c:v>
                </c:pt>
                <c:pt idx="1748">
                  <c:v>9.2047067135000002</c:v>
                </c:pt>
                <c:pt idx="1749">
                  <c:v>9.2011333657000005</c:v>
                </c:pt>
                <c:pt idx="1750">
                  <c:v>9.2003367345000004</c:v>
                </c:pt>
                <c:pt idx="1751">
                  <c:v>9.1931296666000009</c:v>
                </c:pt>
                <c:pt idx="1752">
                  <c:v>9.1903809670999994</c:v>
                </c:pt>
                <c:pt idx="1753">
                  <c:v>9.1857046389000008</c:v>
                </c:pt>
                <c:pt idx="1754">
                  <c:v>9.1807724335999996</c:v>
                </c:pt>
                <c:pt idx="1755">
                  <c:v>9.1734034395999995</c:v>
                </c:pt>
                <c:pt idx="1756">
                  <c:v>9.1707471317000007</c:v>
                </c:pt>
                <c:pt idx="1757">
                  <c:v>9.1664932159999992</c:v>
                </c:pt>
                <c:pt idx="1758">
                  <c:v>9.1579373199000003</c:v>
                </c:pt>
                <c:pt idx="1759">
                  <c:v>9.1481258978</c:v>
                </c:pt>
                <c:pt idx="1760">
                  <c:v>9.1365525414000004</c:v>
                </c:pt>
                <c:pt idx="1761">
                  <c:v>9.1232673915000007</c:v>
                </c:pt>
                <c:pt idx="1762">
                  <c:v>9.1159739569000013</c:v>
                </c:pt>
                <c:pt idx="1763">
                  <c:v>9.1084119695000005</c:v>
                </c:pt>
                <c:pt idx="1764">
                  <c:v>9.0963175100000004</c:v>
                </c:pt>
                <c:pt idx="1765">
                  <c:v>9.0841636915000006</c:v>
                </c:pt>
                <c:pt idx="1766">
                  <c:v>9.0819177168999996</c:v>
                </c:pt>
                <c:pt idx="1767">
                  <c:v>9.0789647726000009</c:v>
                </c:pt>
                <c:pt idx="1768">
                  <c:v>9.0771551483999993</c:v>
                </c:pt>
                <c:pt idx="1769">
                  <c:v>9.0747188742000002</c:v>
                </c:pt>
                <c:pt idx="1770">
                  <c:v>9.0708346228999996</c:v>
                </c:pt>
                <c:pt idx="1771">
                  <c:v>9.0664313035999999</c:v>
                </c:pt>
                <c:pt idx="1772">
                  <c:v>9.065581678500001</c:v>
                </c:pt>
                <c:pt idx="1773">
                  <c:v>9.0489898286999999</c:v>
                </c:pt>
                <c:pt idx="1774">
                  <c:v>9.0426330734999993</c:v>
                </c:pt>
                <c:pt idx="1775">
                  <c:v>9.0385888535999985</c:v>
                </c:pt>
                <c:pt idx="1776">
                  <c:v>9.0241141137999996</c:v>
                </c:pt>
                <c:pt idx="1777">
                  <c:v>9.0073602131999984</c:v>
                </c:pt>
                <c:pt idx="1778">
                  <c:v>9.0002154160999996</c:v>
                </c:pt>
                <c:pt idx="1779">
                  <c:v>8.9944387218999999</c:v>
                </c:pt>
                <c:pt idx="1780">
                  <c:v>8.9874336470999996</c:v>
                </c:pt>
                <c:pt idx="1781">
                  <c:v>8.9809754674999986</c:v>
                </c:pt>
                <c:pt idx="1782">
                  <c:v>8.973146032199999</c:v>
                </c:pt>
                <c:pt idx="1783">
                  <c:v>8.9690097684000012</c:v>
                </c:pt>
                <c:pt idx="1784">
                  <c:v>8.9688164697999984</c:v>
                </c:pt>
                <c:pt idx="1785">
                  <c:v>8.9586567068000011</c:v>
                </c:pt>
                <c:pt idx="1786">
                  <c:v>8.952859437799999</c:v>
                </c:pt>
                <c:pt idx="1787">
                  <c:v>8.9499123691000015</c:v>
                </c:pt>
                <c:pt idx="1788">
                  <c:v>8.9485103420000005</c:v>
                </c:pt>
                <c:pt idx="1789">
                  <c:v>8.9450297401000007</c:v>
                </c:pt>
                <c:pt idx="1790">
                  <c:v>8.9388606689000003</c:v>
                </c:pt>
                <c:pt idx="1791">
                  <c:v>8.9352124865000011</c:v>
                </c:pt>
                <c:pt idx="1792">
                  <c:v>8.9299494936000006</c:v>
                </c:pt>
                <c:pt idx="1793">
                  <c:v>8.9296595110000005</c:v>
                </c:pt>
                <c:pt idx="1794">
                  <c:v>8.9138903802999998</c:v>
                </c:pt>
                <c:pt idx="1795">
                  <c:v>8.9131518453999998</c:v>
                </c:pt>
                <c:pt idx="1796">
                  <c:v>8.9048169777000012</c:v>
                </c:pt>
                <c:pt idx="1797">
                  <c:v>8.9033402326999997</c:v>
                </c:pt>
                <c:pt idx="1798">
                  <c:v>8.9010436971000004</c:v>
                </c:pt>
                <c:pt idx="1799">
                  <c:v>8.8933059079000003</c:v>
                </c:pt>
                <c:pt idx="1800">
                  <c:v>8.8929556482999992</c:v>
                </c:pt>
                <c:pt idx="1801">
                  <c:v>8.8896704580000012</c:v>
                </c:pt>
                <c:pt idx="1802">
                  <c:v>8.8890521949999997</c:v>
                </c:pt>
                <c:pt idx="1803">
                  <c:v>8.8874962650000011</c:v>
                </c:pt>
                <c:pt idx="1804">
                  <c:v>8.8837336751000002</c:v>
                </c:pt>
                <c:pt idx="1805">
                  <c:v>8.8827630450000008</c:v>
                </c:pt>
                <c:pt idx="1806">
                  <c:v>8.8765577992000004</c:v>
                </c:pt>
                <c:pt idx="1807">
                  <c:v>8.8709164518999994</c:v>
                </c:pt>
                <c:pt idx="1808">
                  <c:v>8.8706207400999997</c:v>
                </c:pt>
                <c:pt idx="1809">
                  <c:v>8.8669240822000006</c:v>
                </c:pt>
                <c:pt idx="1810">
                  <c:v>8.8608901774</c:v>
                </c:pt>
                <c:pt idx="1811">
                  <c:v>8.8602556960999994</c:v>
                </c:pt>
                <c:pt idx="1812">
                  <c:v>8.8585415585999989</c:v>
                </c:pt>
                <c:pt idx="1813">
                  <c:v>8.8533620615000004</c:v>
                </c:pt>
                <c:pt idx="1814">
                  <c:v>8.8524055576000009</c:v>
                </c:pt>
                <c:pt idx="1815">
                  <c:v>8.8477942673999994</c:v>
                </c:pt>
                <c:pt idx="1816">
                  <c:v>8.8421743027000002</c:v>
                </c:pt>
                <c:pt idx="1817">
                  <c:v>8.840871549900001</c:v>
                </c:pt>
                <c:pt idx="1818">
                  <c:v>8.8386197112999998</c:v>
                </c:pt>
                <c:pt idx="1819">
                  <c:v>8.8379626854999991</c:v>
                </c:pt>
                <c:pt idx="1820">
                  <c:v>8.8369862547999993</c:v>
                </c:pt>
                <c:pt idx="1821">
                  <c:v>8.8333303674000003</c:v>
                </c:pt>
                <c:pt idx="1822">
                  <c:v>8.8293506724000004</c:v>
                </c:pt>
                <c:pt idx="1823">
                  <c:v>8.8134404460000013</c:v>
                </c:pt>
                <c:pt idx="1824">
                  <c:v>8.8089115634000006</c:v>
                </c:pt>
                <c:pt idx="1825">
                  <c:v>8.8012202621999993</c:v>
                </c:pt>
                <c:pt idx="1826">
                  <c:v>8.8007043488000001</c:v>
                </c:pt>
                <c:pt idx="1827">
                  <c:v>8.793902107100001</c:v>
                </c:pt>
                <c:pt idx="1828">
                  <c:v>8.793220913599999</c:v>
                </c:pt>
                <c:pt idx="1829">
                  <c:v>8.7928435556000011</c:v>
                </c:pt>
                <c:pt idx="1830">
                  <c:v>8.7873462993999993</c:v>
                </c:pt>
                <c:pt idx="1831">
                  <c:v>8.7773326977999986</c:v>
                </c:pt>
                <c:pt idx="1832">
                  <c:v>8.7772797656999995</c:v>
                </c:pt>
                <c:pt idx="1833">
                  <c:v>8.7720543199000005</c:v>
                </c:pt>
                <c:pt idx="1834">
                  <c:v>8.7712457592999993</c:v>
                </c:pt>
                <c:pt idx="1835">
                  <c:v>8.7614280979999997</c:v>
                </c:pt>
                <c:pt idx="1836">
                  <c:v>8.7520782475000001</c:v>
                </c:pt>
                <c:pt idx="1837">
                  <c:v>8.7482998410999997</c:v>
                </c:pt>
                <c:pt idx="1838">
                  <c:v>8.7453169844000005</c:v>
                </c:pt>
                <c:pt idx="1839">
                  <c:v>8.7389367391999997</c:v>
                </c:pt>
                <c:pt idx="1840">
                  <c:v>8.7257885806000015</c:v>
                </c:pt>
                <c:pt idx="1841">
                  <c:v>8.7237013792999996</c:v>
                </c:pt>
                <c:pt idx="1842">
                  <c:v>8.7234026995999994</c:v>
                </c:pt>
                <c:pt idx="1843">
                  <c:v>8.71685263</c:v>
                </c:pt>
                <c:pt idx="1844">
                  <c:v>8.7088459966000009</c:v>
                </c:pt>
                <c:pt idx="1845">
                  <c:v>8.705622666</c:v>
                </c:pt>
                <c:pt idx="1846">
                  <c:v>8.6901107584000012</c:v>
                </c:pt>
                <c:pt idx="1847">
                  <c:v>8.6891429685999988</c:v>
                </c:pt>
                <c:pt idx="1848">
                  <c:v>8.6875998597000006</c:v>
                </c:pt>
                <c:pt idx="1849">
                  <c:v>8.6686552678000002</c:v>
                </c:pt>
                <c:pt idx="1850">
                  <c:v>8.660989260900001</c:v>
                </c:pt>
                <c:pt idx="1851">
                  <c:v>8.6560589097000005</c:v>
                </c:pt>
                <c:pt idx="1852">
                  <c:v>8.6552169157999987</c:v>
                </c:pt>
                <c:pt idx="1853">
                  <c:v>8.6461165357000009</c:v>
                </c:pt>
                <c:pt idx="1854">
                  <c:v>8.6442821829999996</c:v>
                </c:pt>
                <c:pt idx="1855">
                  <c:v>8.6396583868000008</c:v>
                </c:pt>
                <c:pt idx="1856">
                  <c:v>8.6288485492000007</c:v>
                </c:pt>
                <c:pt idx="1857">
                  <c:v>8.6139831084999994</c:v>
                </c:pt>
                <c:pt idx="1858">
                  <c:v>8.605456717900001</c:v>
                </c:pt>
                <c:pt idx="1859">
                  <c:v>8.6042651763000002</c:v>
                </c:pt>
                <c:pt idx="1860">
                  <c:v>8.6030852583000001</c:v>
                </c:pt>
                <c:pt idx="1861">
                  <c:v>8.5995932337000003</c:v>
                </c:pt>
                <c:pt idx="1862">
                  <c:v>8.5918045595999999</c:v>
                </c:pt>
                <c:pt idx="1863">
                  <c:v>8.5846446521999997</c:v>
                </c:pt>
                <c:pt idx="1864">
                  <c:v>8.5810596762000007</c:v>
                </c:pt>
                <c:pt idx="1865">
                  <c:v>8.5687308329</c:v>
                </c:pt>
                <c:pt idx="1866">
                  <c:v>8.5614862688999995</c:v>
                </c:pt>
                <c:pt idx="1867">
                  <c:v>8.5528364481000008</c:v>
                </c:pt>
                <c:pt idx="1868">
                  <c:v>8.5278166483</c:v>
                </c:pt>
                <c:pt idx="1869">
                  <c:v>8.5121075676000011</c:v>
                </c:pt>
                <c:pt idx="1870">
                  <c:v>8.4948622983999993</c:v>
                </c:pt>
                <c:pt idx="1871">
                  <c:v>8.4885279689000015</c:v>
                </c:pt>
                <c:pt idx="1872">
                  <c:v>8.4767969395999998</c:v>
                </c:pt>
                <c:pt idx="1873">
                  <c:v>8.4767571194000002</c:v>
                </c:pt>
                <c:pt idx="1874">
                  <c:v>8.4409454927999992</c:v>
                </c:pt>
                <c:pt idx="1875">
                  <c:v>8.4205811596000011</c:v>
                </c:pt>
                <c:pt idx="1876">
                  <c:v>8.4192249124999989</c:v>
                </c:pt>
                <c:pt idx="1877">
                  <c:v>8.4129019647999996</c:v>
                </c:pt>
                <c:pt idx="1878">
                  <c:v>8.4115545280000017</c:v>
                </c:pt>
                <c:pt idx="1879">
                  <c:v>8.4063477238999997</c:v>
                </c:pt>
                <c:pt idx="1880">
                  <c:v>8.4001544056000004</c:v>
                </c:pt>
                <c:pt idx="1881">
                  <c:v>8.3966646679999997</c:v>
                </c:pt>
                <c:pt idx="1882">
                  <c:v>8.3844141424000007</c:v>
                </c:pt>
                <c:pt idx="1883">
                  <c:v>8.3710809915999995</c:v>
                </c:pt>
                <c:pt idx="1884">
                  <c:v>8.3342409667999995</c:v>
                </c:pt>
                <c:pt idx="1885">
                  <c:v>8.3338698055999991</c:v>
                </c:pt>
                <c:pt idx="1886">
                  <c:v>8.2483939662000001</c:v>
                </c:pt>
                <c:pt idx="1887">
                  <c:v>8.2459646089999996</c:v>
                </c:pt>
                <c:pt idx="1888">
                  <c:v>8.2360078274999999</c:v>
                </c:pt>
                <c:pt idx="1889">
                  <c:v>8.2027396101000001</c:v>
                </c:pt>
                <c:pt idx="1890">
                  <c:v>8.1862949386999997</c:v>
                </c:pt>
                <c:pt idx="1891">
                  <c:v>8.1759987609000007</c:v>
                </c:pt>
                <c:pt idx="1892">
                  <c:v>8.1224738885000001</c:v>
                </c:pt>
                <c:pt idx="1893">
                  <c:v>8.1027908473999997</c:v>
                </c:pt>
                <c:pt idx="1894">
                  <c:v>8.1010366297000012</c:v>
                </c:pt>
                <c:pt idx="1895">
                  <c:v>8.0827431893000004</c:v>
                </c:pt>
                <c:pt idx="1896">
                  <c:v>8.0801987005000004</c:v>
                </c:pt>
                <c:pt idx="1897">
                  <c:v>8.0794652224999997</c:v>
                </c:pt>
                <c:pt idx="1898">
                  <c:v>8.0715357405999999</c:v>
                </c:pt>
                <c:pt idx="1899">
                  <c:v>8.0706232559999993</c:v>
                </c:pt>
                <c:pt idx="1900">
                  <c:v>8.0693775634999998</c:v>
                </c:pt>
                <c:pt idx="1901">
                  <c:v>8.0592426845000009</c:v>
                </c:pt>
                <c:pt idx="1902">
                  <c:v>8.0452926446999999</c:v>
                </c:pt>
                <c:pt idx="1903">
                  <c:v>8.0442196464000002</c:v>
                </c:pt>
                <c:pt idx="1904">
                  <c:v>8.037969716400001</c:v>
                </c:pt>
                <c:pt idx="1905">
                  <c:v>8.0333783303999997</c:v>
                </c:pt>
                <c:pt idx="1906">
                  <c:v>8.0227077275000003</c:v>
                </c:pt>
                <c:pt idx="1907">
                  <c:v>8.0178841495000004</c:v>
                </c:pt>
                <c:pt idx="1908">
                  <c:v>7.9977531639999997</c:v>
                </c:pt>
                <c:pt idx="1909">
                  <c:v>7.9966990374</c:v>
                </c:pt>
                <c:pt idx="1910">
                  <c:v>7.9956433422000002</c:v>
                </c:pt>
                <c:pt idx="1911">
                  <c:v>7.9933890333999997</c:v>
                </c:pt>
                <c:pt idx="1912">
                  <c:v>7.9927789493000008</c:v>
                </c:pt>
                <c:pt idx="1913">
                  <c:v>7.9715285495999995</c:v>
                </c:pt>
                <c:pt idx="1914">
                  <c:v>7.9713593344999998</c:v>
                </c:pt>
                <c:pt idx="1915">
                  <c:v>7.9705473778</c:v>
                </c:pt>
                <c:pt idx="1916">
                  <c:v>7.9688689557999997</c:v>
                </c:pt>
                <c:pt idx="1917">
                  <c:v>7.9391579031999999</c:v>
                </c:pt>
                <c:pt idx="1918">
                  <c:v>7.9381655251999996</c:v>
                </c:pt>
                <c:pt idx="1919">
                  <c:v>7.9225879596999995</c:v>
                </c:pt>
                <c:pt idx="1920">
                  <c:v>7.9107126062999997</c:v>
                </c:pt>
                <c:pt idx="1921">
                  <c:v>7.8953656365000002</c:v>
                </c:pt>
                <c:pt idx="1922">
                  <c:v>7.8811818826</c:v>
                </c:pt>
                <c:pt idx="1923">
                  <c:v>7.8774131771000002</c:v>
                </c:pt>
                <c:pt idx="1924">
                  <c:v>7.8725997543000004</c:v>
                </c:pt>
                <c:pt idx="1925">
                  <c:v>7.8504379209000001</c:v>
                </c:pt>
                <c:pt idx="1926">
                  <c:v>7.8478665809999999</c:v>
                </c:pt>
                <c:pt idx="1927">
                  <c:v>7.8366440695000001</c:v>
                </c:pt>
                <c:pt idx="1928">
                  <c:v>7.8357962636999998</c:v>
                </c:pt>
                <c:pt idx="1929">
                  <c:v>7.8345261643000006</c:v>
                </c:pt>
                <c:pt idx="1930">
                  <c:v>7.8330993806999993</c:v>
                </c:pt>
                <c:pt idx="1931">
                  <c:v>7.8243708426000005</c:v>
                </c:pt>
                <c:pt idx="1932">
                  <c:v>7.8103583595000003</c:v>
                </c:pt>
                <c:pt idx="1933">
                  <c:v>7.8006116560000001</c:v>
                </c:pt>
                <c:pt idx="1934">
                  <c:v>7.7994564699</c:v>
                </c:pt>
                <c:pt idx="1935">
                  <c:v>7.7964327359999999</c:v>
                </c:pt>
                <c:pt idx="1936">
                  <c:v>7.7919554990999993</c:v>
                </c:pt>
                <c:pt idx="1937">
                  <c:v>7.7885943461</c:v>
                </c:pt>
                <c:pt idx="1938">
                  <c:v>7.7885525495999994</c:v>
                </c:pt>
                <c:pt idx="1939">
                  <c:v>7.7674414636</c:v>
                </c:pt>
                <c:pt idx="1940">
                  <c:v>7.7509139398999993</c:v>
                </c:pt>
                <c:pt idx="1941">
                  <c:v>7.7455975051000001</c:v>
                </c:pt>
                <c:pt idx="1942">
                  <c:v>7.7426819760000001</c:v>
                </c:pt>
                <c:pt idx="1943">
                  <c:v>7.7418110713999999</c:v>
                </c:pt>
                <c:pt idx="1944">
                  <c:v>7.7391139530999995</c:v>
                </c:pt>
                <c:pt idx="1945">
                  <c:v>7.7383207430000001</c:v>
                </c:pt>
                <c:pt idx="1946">
                  <c:v>7.7333626134999998</c:v>
                </c:pt>
                <c:pt idx="1947">
                  <c:v>7.7195801081999997</c:v>
                </c:pt>
                <c:pt idx="1948">
                  <c:v>7.7057521789999992</c:v>
                </c:pt>
                <c:pt idx="1949">
                  <c:v>7.7046463395</c:v>
                </c:pt>
                <c:pt idx="1950">
                  <c:v>7.6951014517000003</c:v>
                </c:pt>
                <c:pt idx="1951">
                  <c:v>7.6940732078999998</c:v>
                </c:pt>
                <c:pt idx="1952">
                  <c:v>7.6829469537000001</c:v>
                </c:pt>
                <c:pt idx="1953">
                  <c:v>7.6771560809000006</c:v>
                </c:pt>
                <c:pt idx="1954">
                  <c:v>7.6756315105999997</c:v>
                </c:pt>
                <c:pt idx="1955">
                  <c:v>7.6694263585</c:v>
                </c:pt>
                <c:pt idx="1956">
                  <c:v>7.6642277669999999</c:v>
                </c:pt>
                <c:pt idx="1957">
                  <c:v>7.6590835840000002</c:v>
                </c:pt>
                <c:pt idx="1958">
                  <c:v>7.6511313891999997</c:v>
                </c:pt>
                <c:pt idx="1959">
                  <c:v>7.6483121597999997</c:v>
                </c:pt>
                <c:pt idx="1960">
                  <c:v>7.6433080355000005</c:v>
                </c:pt>
                <c:pt idx="1961">
                  <c:v>7.6410310533999999</c:v>
                </c:pt>
                <c:pt idx="1962">
                  <c:v>7.6208118525000001</c:v>
                </c:pt>
                <c:pt idx="1963">
                  <c:v>7.6184598338000002</c:v>
                </c:pt>
                <c:pt idx="1964">
                  <c:v>7.6120296164000001</c:v>
                </c:pt>
                <c:pt idx="1965">
                  <c:v>7.5990917390000003</c:v>
                </c:pt>
                <c:pt idx="1966">
                  <c:v>7.5944130131999996</c:v>
                </c:pt>
                <c:pt idx="1967">
                  <c:v>7.5887074983999998</c:v>
                </c:pt>
                <c:pt idx="1968">
                  <c:v>7.5848610948999999</c:v>
                </c:pt>
                <c:pt idx="1969">
                  <c:v>7.5815446613999997</c:v>
                </c:pt>
                <c:pt idx="1970">
                  <c:v>7.5797638112000003</c:v>
                </c:pt>
                <c:pt idx="1971">
                  <c:v>7.5749039041000001</c:v>
                </c:pt>
                <c:pt idx="1972">
                  <c:v>7.5730974765000001</c:v>
                </c:pt>
                <c:pt idx="1973">
                  <c:v>7.5671649700999994</c:v>
                </c:pt>
                <c:pt idx="1974">
                  <c:v>7.5662343801</c:v>
                </c:pt>
                <c:pt idx="1975">
                  <c:v>7.5597538177999999</c:v>
                </c:pt>
                <c:pt idx="1976">
                  <c:v>7.5514213854000003</c:v>
                </c:pt>
                <c:pt idx="1977">
                  <c:v>7.5514114845</c:v>
                </c:pt>
                <c:pt idx="1978">
                  <c:v>7.5462419248000003</c:v>
                </c:pt>
                <c:pt idx="1979">
                  <c:v>7.5459793909000004</c:v>
                </c:pt>
                <c:pt idx="1980">
                  <c:v>7.5389039494999999</c:v>
                </c:pt>
                <c:pt idx="1981">
                  <c:v>7.5300069507999998</c:v>
                </c:pt>
                <c:pt idx="1982">
                  <c:v>7.5243323328000002</c:v>
                </c:pt>
                <c:pt idx="1983">
                  <c:v>7.5211921941000002</c:v>
                </c:pt>
                <c:pt idx="1984">
                  <c:v>7.5176308717999998</c:v>
                </c:pt>
                <c:pt idx="1985">
                  <c:v>7.5175014356000007</c:v>
                </c:pt>
                <c:pt idx="1986">
                  <c:v>7.5163546172000002</c:v>
                </c:pt>
                <c:pt idx="1987">
                  <c:v>7.5075144236</c:v>
                </c:pt>
                <c:pt idx="1988">
                  <c:v>7.5065736178</c:v>
                </c:pt>
                <c:pt idx="1989">
                  <c:v>7.5056410425000006</c:v>
                </c:pt>
                <c:pt idx="1990">
                  <c:v>7.5022391242000008</c:v>
                </c:pt>
                <c:pt idx="1991">
                  <c:v>7.5002283164000003</c:v>
                </c:pt>
                <c:pt idx="1992">
                  <c:v>7.5001415514000005</c:v>
                </c:pt>
                <c:pt idx="1993">
                  <c:v>7.4998985415000003</c:v>
                </c:pt>
                <c:pt idx="1994">
                  <c:v>7.4976041590999998</c:v>
                </c:pt>
                <c:pt idx="1995">
                  <c:v>7.4792753475999998</c:v>
                </c:pt>
                <c:pt idx="1996">
                  <c:v>7.4774226018999999</c:v>
                </c:pt>
                <c:pt idx="1997">
                  <c:v>7.4542639704999996</c:v>
                </c:pt>
                <c:pt idx="1998">
                  <c:v>7.4496376875000001</c:v>
                </c:pt>
                <c:pt idx="1999">
                  <c:v>7.4485002746999998</c:v>
                </c:pt>
                <c:pt idx="2000">
                  <c:v>7.4460533095999999</c:v>
                </c:pt>
                <c:pt idx="2001">
                  <c:v>7.4451661784000001</c:v>
                </c:pt>
                <c:pt idx="2002">
                  <c:v>7.4383983861999994</c:v>
                </c:pt>
                <c:pt idx="2003">
                  <c:v>7.4299689963999995</c:v>
                </c:pt>
                <c:pt idx="2004">
                  <c:v>7.4286691051</c:v>
                </c:pt>
                <c:pt idx="2005">
                  <c:v>7.4284981955000005</c:v>
                </c:pt>
                <c:pt idx="2006">
                  <c:v>7.4280056637000005</c:v>
                </c:pt>
                <c:pt idx="2007">
                  <c:v>7.4276141112999996</c:v>
                </c:pt>
                <c:pt idx="2008">
                  <c:v>7.4211871732999999</c:v>
                </c:pt>
                <c:pt idx="2009">
                  <c:v>7.4186433435000003</c:v>
                </c:pt>
                <c:pt idx="2010">
                  <c:v>7.4182341209000002</c:v>
                </c:pt>
                <c:pt idx="2011">
                  <c:v>7.4150463068000008</c:v>
                </c:pt>
                <c:pt idx="2012">
                  <c:v>7.4144220208</c:v>
                </c:pt>
                <c:pt idx="2013">
                  <c:v>7.3991577958000008</c:v>
                </c:pt>
                <c:pt idx="2014">
                  <c:v>7.3809995288000003</c:v>
                </c:pt>
                <c:pt idx="2015">
                  <c:v>7.3777488080999998</c:v>
                </c:pt>
                <c:pt idx="2016">
                  <c:v>7.3763683115000003</c:v>
                </c:pt>
                <c:pt idx="2017">
                  <c:v>7.3735040927000002</c:v>
                </c:pt>
                <c:pt idx="2018">
                  <c:v>7.3630177815</c:v>
                </c:pt>
                <c:pt idx="2019">
                  <c:v>7.3577591432</c:v>
                </c:pt>
                <c:pt idx="2020">
                  <c:v>7.3561420365000005</c:v>
                </c:pt>
                <c:pt idx="2021">
                  <c:v>7.3550554150999998</c:v>
                </c:pt>
                <c:pt idx="2022">
                  <c:v>7.3541032444000001</c:v>
                </c:pt>
                <c:pt idx="2023">
                  <c:v>7.3536461525999997</c:v>
                </c:pt>
                <c:pt idx="2024">
                  <c:v>7.3499537196000002</c:v>
                </c:pt>
                <c:pt idx="2025">
                  <c:v>7.3427801014999998</c:v>
                </c:pt>
                <c:pt idx="2026">
                  <c:v>7.3398693794999996</c:v>
                </c:pt>
                <c:pt idx="2027">
                  <c:v>7.3328809614999999</c:v>
                </c:pt>
                <c:pt idx="2028">
                  <c:v>7.3325678671999999</c:v>
                </c:pt>
                <c:pt idx="2029">
                  <c:v>7.3299181984999997</c:v>
                </c:pt>
                <c:pt idx="2030">
                  <c:v>7.3216225358999996</c:v>
                </c:pt>
                <c:pt idx="2031">
                  <c:v>7.3129570999999993</c:v>
                </c:pt>
                <c:pt idx="2032">
                  <c:v>7.3103621013</c:v>
                </c:pt>
                <c:pt idx="2033">
                  <c:v>7.3059334955999997</c:v>
                </c:pt>
                <c:pt idx="2034">
                  <c:v>7.3028637756000006</c:v>
                </c:pt>
                <c:pt idx="2035">
                  <c:v>7.3002601333000001</c:v>
                </c:pt>
                <c:pt idx="2036">
                  <c:v>7.2965780981000004</c:v>
                </c:pt>
                <c:pt idx="2037">
                  <c:v>7.2951785829000002</c:v>
                </c:pt>
                <c:pt idx="2038">
                  <c:v>7.2936577890000001</c:v>
                </c:pt>
                <c:pt idx="2039">
                  <c:v>7.2813902791</c:v>
                </c:pt>
                <c:pt idx="2040">
                  <c:v>7.2808287380000003</c:v>
                </c:pt>
                <c:pt idx="2041">
                  <c:v>7.2775514468000004</c:v>
                </c:pt>
                <c:pt idx="2042">
                  <c:v>7.2589595931000002</c:v>
                </c:pt>
                <c:pt idx="2043">
                  <c:v>7.2583289105000004</c:v>
                </c:pt>
                <c:pt idx="2044">
                  <c:v>7.2552324967999997</c:v>
                </c:pt>
                <c:pt idx="2045">
                  <c:v>7.2533498764000006</c:v>
                </c:pt>
                <c:pt idx="2046">
                  <c:v>7.2454908053000002</c:v>
                </c:pt>
                <c:pt idx="2047">
                  <c:v>7.2452417580000006</c:v>
                </c:pt>
                <c:pt idx="2048">
                  <c:v>7.2389152744</c:v>
                </c:pt>
                <c:pt idx="2049">
                  <c:v>7.2372070538999997</c:v>
                </c:pt>
                <c:pt idx="2050">
                  <c:v>7.2364372406999999</c:v>
                </c:pt>
                <c:pt idx="2051">
                  <c:v>7.2134952854000005</c:v>
                </c:pt>
                <c:pt idx="2052">
                  <c:v>7.2131132637000004</c:v>
                </c:pt>
                <c:pt idx="2053">
                  <c:v>7.2100853712999999</c:v>
                </c:pt>
                <c:pt idx="2054">
                  <c:v>7.1984907863999998</c:v>
                </c:pt>
                <c:pt idx="2055">
                  <c:v>7.1940817077999997</c:v>
                </c:pt>
                <c:pt idx="2056">
                  <c:v>7.1836637570999997</c:v>
                </c:pt>
                <c:pt idx="2057">
                  <c:v>7.170459964</c:v>
                </c:pt>
                <c:pt idx="2058">
                  <c:v>7.1524502262</c:v>
                </c:pt>
                <c:pt idx="2059">
                  <c:v>7.1374203233999998</c:v>
                </c:pt>
                <c:pt idx="2060">
                  <c:v>7.1268037063999996</c:v>
                </c:pt>
                <c:pt idx="2061">
                  <c:v>7.0978681041999998</c:v>
                </c:pt>
                <c:pt idx="2062">
                  <c:v>7.0815589086999999</c:v>
                </c:pt>
                <c:pt idx="2063">
                  <c:v>7.0798316550000004</c:v>
                </c:pt>
                <c:pt idx="2064">
                  <c:v>7.0796251493</c:v>
                </c:pt>
                <c:pt idx="2065">
                  <c:v>7.0674912045999996</c:v>
                </c:pt>
                <c:pt idx="2066">
                  <c:v>7.0532787178999996</c:v>
                </c:pt>
                <c:pt idx="2067">
                  <c:v>7.0429645499999998</c:v>
                </c:pt>
                <c:pt idx="2068">
                  <c:v>7.0340913532</c:v>
                </c:pt>
                <c:pt idx="2069">
                  <c:v>7.0210206235999992</c:v>
                </c:pt>
                <c:pt idx="2070">
                  <c:v>7.0155213272000001</c:v>
                </c:pt>
                <c:pt idx="2071">
                  <c:v>6.9787415117</c:v>
                </c:pt>
                <c:pt idx="2072">
                  <c:v>6.9706624349999995</c:v>
                </c:pt>
                <c:pt idx="2073">
                  <c:v>6.9539887097999999</c:v>
                </c:pt>
                <c:pt idx="2074">
                  <c:v>6.9413167816000003</c:v>
                </c:pt>
                <c:pt idx="2075">
                  <c:v>6.9289463076999995</c:v>
                </c:pt>
                <c:pt idx="2076">
                  <c:v>6.8988226319999999</c:v>
                </c:pt>
                <c:pt idx="2077">
                  <c:v>6.8776567691999997</c:v>
                </c:pt>
                <c:pt idx="2078">
                  <c:v>6.8652327274000005</c:v>
                </c:pt>
                <c:pt idx="2079">
                  <c:v>6.8627789716000001</c:v>
                </c:pt>
                <c:pt idx="2080">
                  <c:v>6.8601775810000003</c:v>
                </c:pt>
                <c:pt idx="2081">
                  <c:v>6.8527728424000003</c:v>
                </c:pt>
                <c:pt idx="2082">
                  <c:v>6.8396022662</c:v>
                </c:pt>
                <c:pt idx="2083">
                  <c:v>6.8384897842000001</c:v>
                </c:pt>
                <c:pt idx="2084">
                  <c:v>6.8377200574000003</c:v>
                </c:pt>
                <c:pt idx="2085">
                  <c:v>6.8339995743000008</c:v>
                </c:pt>
                <c:pt idx="2086">
                  <c:v>6.8237611750999996</c:v>
                </c:pt>
                <c:pt idx="2087">
                  <c:v>6.8227254384</c:v>
                </c:pt>
                <c:pt idx="2088">
                  <c:v>6.8066002615999999</c:v>
                </c:pt>
                <c:pt idx="2089">
                  <c:v>6.8063621621000001</c:v>
                </c:pt>
                <c:pt idx="2090">
                  <c:v>6.8031645328000003</c:v>
                </c:pt>
                <c:pt idx="2091">
                  <c:v>6.8001018191</c:v>
                </c:pt>
                <c:pt idx="2092">
                  <c:v>6.7906005745</c:v>
                </c:pt>
                <c:pt idx="2093">
                  <c:v>6.7755424479999995</c:v>
                </c:pt>
                <c:pt idx="2094">
                  <c:v>6.7747928277999998</c:v>
                </c:pt>
                <c:pt idx="2095">
                  <c:v>6.7747549858999996</c:v>
                </c:pt>
                <c:pt idx="2096">
                  <c:v>6.7641730619000002</c:v>
                </c:pt>
                <c:pt idx="2097">
                  <c:v>6.7592669713000006</c:v>
                </c:pt>
                <c:pt idx="2098">
                  <c:v>6.7546481425999998</c:v>
                </c:pt>
                <c:pt idx="2099">
                  <c:v>6.7355253339000001</c:v>
                </c:pt>
                <c:pt idx="2100">
                  <c:v>6.7324743098999997</c:v>
                </c:pt>
                <c:pt idx="2101">
                  <c:v>6.7195889938000004</c:v>
                </c:pt>
                <c:pt idx="2102">
                  <c:v>6.7136696993000005</c:v>
                </c:pt>
                <c:pt idx="2103">
                  <c:v>6.7104558712999998</c:v>
                </c:pt>
                <c:pt idx="2104">
                  <c:v>6.6982430681</c:v>
                </c:pt>
                <c:pt idx="2105">
                  <c:v>6.6856682987000005</c:v>
                </c:pt>
                <c:pt idx="2106">
                  <c:v>6.6841159834999999</c:v>
                </c:pt>
                <c:pt idx="2107">
                  <c:v>6.6781447937000005</c:v>
                </c:pt>
                <c:pt idx="2108">
                  <c:v>6.6762598614999993</c:v>
                </c:pt>
                <c:pt idx="2109">
                  <c:v>6.6620906136999993</c:v>
                </c:pt>
                <c:pt idx="2110">
                  <c:v>6.6612454412000002</c:v>
                </c:pt>
                <c:pt idx="2111">
                  <c:v>6.6566058843000002</c:v>
                </c:pt>
                <c:pt idx="2112">
                  <c:v>6.6533424866000006</c:v>
                </c:pt>
                <c:pt idx="2113">
                  <c:v>6.6489744979000003</c:v>
                </c:pt>
                <c:pt idx="2114">
                  <c:v>6.6391568191000001</c:v>
                </c:pt>
                <c:pt idx="2115">
                  <c:v>6.6251577984999992</c:v>
                </c:pt>
                <c:pt idx="2116">
                  <c:v>6.6190024486999999</c:v>
                </c:pt>
                <c:pt idx="2117">
                  <c:v>6.6173718768000001</c:v>
                </c:pt>
                <c:pt idx="2118">
                  <c:v>6.6113531051000001</c:v>
                </c:pt>
                <c:pt idx="2119">
                  <c:v>6.6100595856999993</c:v>
                </c:pt>
                <c:pt idx="2120">
                  <c:v>6.6016608919999999</c:v>
                </c:pt>
                <c:pt idx="2121">
                  <c:v>6.5920880552000005</c:v>
                </c:pt>
                <c:pt idx="2122">
                  <c:v>6.571636443</c:v>
                </c:pt>
                <c:pt idx="2123">
                  <c:v>6.5661073520000004</c:v>
                </c:pt>
                <c:pt idx="2124">
                  <c:v>6.5448991036999997</c:v>
                </c:pt>
                <c:pt idx="2125">
                  <c:v>6.5334990954999999</c:v>
                </c:pt>
                <c:pt idx="2126">
                  <c:v>6.5330642188999999</c:v>
                </c:pt>
                <c:pt idx="2127">
                  <c:v>6.5056081310999998</c:v>
                </c:pt>
                <c:pt idx="2128">
                  <c:v>6.5035633230999998</c:v>
                </c:pt>
                <c:pt idx="2129">
                  <c:v>6.4950546363000008</c:v>
                </c:pt>
                <c:pt idx="2130">
                  <c:v>6.4802175148999996</c:v>
                </c:pt>
                <c:pt idx="2131">
                  <c:v>6.4773190343000007</c:v>
                </c:pt>
                <c:pt idx="2132">
                  <c:v>6.4690407536999999</c:v>
                </c:pt>
                <c:pt idx="2133">
                  <c:v>6.4618273339999996</c:v>
                </c:pt>
                <c:pt idx="2134">
                  <c:v>6.4496487363000004</c:v>
                </c:pt>
                <c:pt idx="2135">
                  <c:v>6.4369634199000005</c:v>
                </c:pt>
                <c:pt idx="2136">
                  <c:v>6.4347900703000001</c:v>
                </c:pt>
                <c:pt idx="2137">
                  <c:v>6.4310623202999997</c:v>
                </c:pt>
                <c:pt idx="2138">
                  <c:v>6.4049512983999994</c:v>
                </c:pt>
                <c:pt idx="2139">
                  <c:v>6.4046336763000005</c:v>
                </c:pt>
                <c:pt idx="2140">
                  <c:v>6.4020102768999996</c:v>
                </c:pt>
                <c:pt idx="2141">
                  <c:v>6.3929735181999998</c:v>
                </c:pt>
                <c:pt idx="2142">
                  <c:v>6.3858622478999996</c:v>
                </c:pt>
                <c:pt idx="2143">
                  <c:v>6.3779085899999997</c:v>
                </c:pt>
                <c:pt idx="2144">
                  <c:v>6.3502350475</c:v>
                </c:pt>
                <c:pt idx="2145">
                  <c:v>6.3186348627000006</c:v>
                </c:pt>
                <c:pt idx="2146">
                  <c:v>6.3112320983999997</c:v>
                </c:pt>
                <c:pt idx="2147">
                  <c:v>6.3060172450000005</c:v>
                </c:pt>
                <c:pt idx="2148">
                  <c:v>6.2861912434000002</c:v>
                </c:pt>
                <c:pt idx="2149">
                  <c:v>6.2848719533000006</c:v>
                </c:pt>
                <c:pt idx="2150">
                  <c:v>6.2716710606000001</c:v>
                </c:pt>
                <c:pt idx="2151">
                  <c:v>6.2716161547000002</c:v>
                </c:pt>
                <c:pt idx="2152">
                  <c:v>6.2654184042000001</c:v>
                </c:pt>
                <c:pt idx="2153">
                  <c:v>6.2649335751999997</c:v>
                </c:pt>
                <c:pt idx="2154">
                  <c:v>6.2590577707000001</c:v>
                </c:pt>
                <c:pt idx="2155">
                  <c:v>6.2450864715999996</c:v>
                </c:pt>
                <c:pt idx="2156">
                  <c:v>6.2404781288999995</c:v>
                </c:pt>
                <c:pt idx="2157">
                  <c:v>6.2314587074999999</c:v>
                </c:pt>
                <c:pt idx="2158">
                  <c:v>6.2118033528000005</c:v>
                </c:pt>
                <c:pt idx="2159">
                  <c:v>6.2066535246000001</c:v>
                </c:pt>
                <c:pt idx="2160">
                  <c:v>6.2056756142999996</c:v>
                </c:pt>
                <c:pt idx="2161">
                  <c:v>6.1918305562000002</c:v>
                </c:pt>
                <c:pt idx="2162">
                  <c:v>6.1751644944999997</c:v>
                </c:pt>
                <c:pt idx="2163">
                  <c:v>6.1723114035000002</c:v>
                </c:pt>
                <c:pt idx="2164">
                  <c:v>6.1673082772000001</c:v>
                </c:pt>
                <c:pt idx="2165">
                  <c:v>6.1617037377000008</c:v>
                </c:pt>
                <c:pt idx="2166">
                  <c:v>6.1602420495999999</c:v>
                </c:pt>
                <c:pt idx="2167">
                  <c:v>6.1600875324999995</c:v>
                </c:pt>
                <c:pt idx="2168">
                  <c:v>6.1510729504000006</c:v>
                </c:pt>
                <c:pt idx="2169">
                  <c:v>6.1446084702000006</c:v>
                </c:pt>
                <c:pt idx="2170">
                  <c:v>6.1439806846000007</c:v>
                </c:pt>
                <c:pt idx="2171">
                  <c:v>6.1309098968000004</c:v>
                </c:pt>
                <c:pt idx="2172">
                  <c:v>6.1250205974000007</c:v>
                </c:pt>
                <c:pt idx="2173">
                  <c:v>6.1228837374999996</c:v>
                </c:pt>
                <c:pt idx="2174">
                  <c:v>6.1012543713999996</c:v>
                </c:pt>
                <c:pt idx="2175">
                  <c:v>6.0852857292999998</c:v>
                </c:pt>
                <c:pt idx="2176">
                  <c:v>6.0745824291000003</c:v>
                </c:pt>
                <c:pt idx="2177">
                  <c:v>6.0724848414999997</c:v>
                </c:pt>
                <c:pt idx="2178">
                  <c:v>6.0627064551999998</c:v>
                </c:pt>
                <c:pt idx="2179">
                  <c:v>6.0571403885000006</c:v>
                </c:pt>
                <c:pt idx="2180">
                  <c:v>6.0555011972999999</c:v>
                </c:pt>
                <c:pt idx="2181">
                  <c:v>6.0549097768999998</c:v>
                </c:pt>
                <c:pt idx="2182">
                  <c:v>6.0479484313</c:v>
                </c:pt>
                <c:pt idx="2183">
                  <c:v>6.0374368028999994</c:v>
                </c:pt>
                <c:pt idx="2184">
                  <c:v>6.0267881556000003</c:v>
                </c:pt>
                <c:pt idx="2185">
                  <c:v>6.0215444888</c:v>
                </c:pt>
                <c:pt idx="2186">
                  <c:v>6.0214580103999999</c:v>
                </c:pt>
                <c:pt idx="2187">
                  <c:v>5.9968746339000001</c:v>
                </c:pt>
                <c:pt idx="2188">
                  <c:v>5.9958224986999999</c:v>
                </c:pt>
                <c:pt idx="2189">
                  <c:v>5.9924340020000004</c:v>
                </c:pt>
                <c:pt idx="2190">
                  <c:v>5.9920734647000007</c:v>
                </c:pt>
                <c:pt idx="2191">
                  <c:v>5.9860491325999998</c:v>
                </c:pt>
                <c:pt idx="2192">
                  <c:v>5.9823023832000004</c:v>
                </c:pt>
                <c:pt idx="2193">
                  <c:v>5.9816292889999998</c:v>
                </c:pt>
                <c:pt idx="2194">
                  <c:v>5.9766822684000003</c:v>
                </c:pt>
                <c:pt idx="2195">
                  <c:v>5.9652032144999998</c:v>
                </c:pt>
                <c:pt idx="2196">
                  <c:v>5.9639053806</c:v>
                </c:pt>
                <c:pt idx="2197">
                  <c:v>5.9617556220000001</c:v>
                </c:pt>
                <c:pt idx="2198">
                  <c:v>5.9596899688999994</c:v>
                </c:pt>
                <c:pt idx="2199">
                  <c:v>5.9595477609000005</c:v>
                </c:pt>
                <c:pt idx="2200">
                  <c:v>5.9420121041999998</c:v>
                </c:pt>
                <c:pt idx="2201">
                  <c:v>5.9392093586999994</c:v>
                </c:pt>
                <c:pt idx="2202">
                  <c:v>5.9370365554999998</c:v>
                </c:pt>
                <c:pt idx="2203">
                  <c:v>5.9365391281999997</c:v>
                </c:pt>
                <c:pt idx="2204">
                  <c:v>5.9360928246999993</c:v>
                </c:pt>
                <c:pt idx="2205">
                  <c:v>5.9343838184999997</c:v>
                </c:pt>
                <c:pt idx="2206">
                  <c:v>5.9292820877999999</c:v>
                </c:pt>
                <c:pt idx="2207">
                  <c:v>5.9134486112999998</c:v>
                </c:pt>
                <c:pt idx="2208">
                  <c:v>5.9061684023000005</c:v>
                </c:pt>
                <c:pt idx="2209">
                  <c:v>5.899667</c:v>
                </c:pt>
                <c:pt idx="2210">
                  <c:v>5.8977402400000001</c:v>
                </c:pt>
                <c:pt idx="2211">
                  <c:v>5.8942624744999996</c:v>
                </c:pt>
                <c:pt idx="2212">
                  <c:v>5.8710697879999998</c:v>
                </c:pt>
                <c:pt idx="2213">
                  <c:v>5.8686256670999999</c:v>
                </c:pt>
                <c:pt idx="2214">
                  <c:v>5.8635792477000006</c:v>
                </c:pt>
                <c:pt idx="2215">
                  <c:v>5.8590122319999995</c:v>
                </c:pt>
                <c:pt idx="2216">
                  <c:v>5.8524701393000003</c:v>
                </c:pt>
                <c:pt idx="2217">
                  <c:v>5.8495433446999998</c:v>
                </c:pt>
                <c:pt idx="2218">
                  <c:v>5.8439725198999994</c:v>
                </c:pt>
                <c:pt idx="2219">
                  <c:v>5.8286522915000001</c:v>
                </c:pt>
                <c:pt idx="2220">
                  <c:v>5.8196582533000001</c:v>
                </c:pt>
                <c:pt idx="2221">
                  <c:v>5.8112580450999998</c:v>
                </c:pt>
                <c:pt idx="2222">
                  <c:v>5.7960357736999999</c:v>
                </c:pt>
                <c:pt idx="2223">
                  <c:v>5.7902803180999998</c:v>
                </c:pt>
                <c:pt idx="2224">
                  <c:v>5.7857316721999998</c:v>
                </c:pt>
                <c:pt idx="2225">
                  <c:v>5.7816343053999999</c:v>
                </c:pt>
                <c:pt idx="2226">
                  <c:v>5.7785801725999999</c:v>
                </c:pt>
                <c:pt idx="2227">
                  <c:v>5.7732140690999998</c:v>
                </c:pt>
                <c:pt idx="2228">
                  <c:v>5.7559092226999997</c:v>
                </c:pt>
                <c:pt idx="2229">
                  <c:v>5.7532937220999996</c:v>
                </c:pt>
                <c:pt idx="2230">
                  <c:v>5.7520722813999994</c:v>
                </c:pt>
                <c:pt idx="2231">
                  <c:v>5.7493650596000005</c:v>
                </c:pt>
                <c:pt idx="2232">
                  <c:v>5.7344793698000007</c:v>
                </c:pt>
                <c:pt idx="2233">
                  <c:v>5.7284500124000006</c:v>
                </c:pt>
                <c:pt idx="2234">
                  <c:v>5.7163997334000003</c:v>
                </c:pt>
                <c:pt idx="2235">
                  <c:v>5.7133150958999996</c:v>
                </c:pt>
                <c:pt idx="2236">
                  <c:v>5.7043574179999998</c:v>
                </c:pt>
                <c:pt idx="2237">
                  <c:v>5.7009845882999999</c:v>
                </c:pt>
                <c:pt idx="2238">
                  <c:v>5.6910723564000003</c:v>
                </c:pt>
                <c:pt idx="2239">
                  <c:v>5.6873545959000005</c:v>
                </c:pt>
                <c:pt idx="2240">
                  <c:v>5.6836788179999997</c:v>
                </c:pt>
                <c:pt idx="2241">
                  <c:v>5.6737666983000006</c:v>
                </c:pt>
                <c:pt idx="2242">
                  <c:v>5.6723998227000001</c:v>
                </c:pt>
                <c:pt idx="2243">
                  <c:v>5.6719380334</c:v>
                </c:pt>
                <c:pt idx="2244">
                  <c:v>5.6596116545999999</c:v>
                </c:pt>
                <c:pt idx="2245">
                  <c:v>5.6402970840999993</c:v>
                </c:pt>
                <c:pt idx="2246">
                  <c:v>5.6381260378000002</c:v>
                </c:pt>
                <c:pt idx="2247">
                  <c:v>5.6239941676000003</c:v>
                </c:pt>
                <c:pt idx="2248">
                  <c:v>5.6192293938999995</c:v>
                </c:pt>
                <c:pt idx="2249">
                  <c:v>5.6182698705999998</c:v>
                </c:pt>
                <c:pt idx="2250">
                  <c:v>5.6125608613000004</c:v>
                </c:pt>
                <c:pt idx="2251">
                  <c:v>5.6124662733999999</c:v>
                </c:pt>
                <c:pt idx="2252">
                  <c:v>5.5989185416999998</c:v>
                </c:pt>
                <c:pt idx="2253">
                  <c:v>5.5938191495000007</c:v>
                </c:pt>
                <c:pt idx="2254">
                  <c:v>5.5799241668999997</c:v>
                </c:pt>
                <c:pt idx="2255">
                  <c:v>5.5729763426000005</c:v>
                </c:pt>
                <c:pt idx="2256">
                  <c:v>5.5708273400999992</c:v>
                </c:pt>
                <c:pt idx="2257">
                  <c:v>5.5642991354999998</c:v>
                </c:pt>
                <c:pt idx="2258">
                  <c:v>5.5606360201000005</c:v>
                </c:pt>
                <c:pt idx="2259">
                  <c:v>5.5467784604000006</c:v>
                </c:pt>
                <c:pt idx="2260">
                  <c:v>5.5439722396000004</c:v>
                </c:pt>
                <c:pt idx="2261">
                  <c:v>5.5291001955000008</c:v>
                </c:pt>
                <c:pt idx="2262">
                  <c:v>5.5244528965999997</c:v>
                </c:pt>
                <c:pt idx="2263">
                  <c:v>5.5103311244000004</c:v>
                </c:pt>
                <c:pt idx="2264">
                  <c:v>5.4943951150999997</c:v>
                </c:pt>
                <c:pt idx="2265">
                  <c:v>5.4638157435999997</c:v>
                </c:pt>
                <c:pt idx="2266">
                  <c:v>5.4452278608999993</c:v>
                </c:pt>
                <c:pt idx="2267">
                  <c:v>5.4308798148999999</c:v>
                </c:pt>
                <c:pt idx="2268">
                  <c:v>5.4077983956000004</c:v>
                </c:pt>
                <c:pt idx="2269">
                  <c:v>5.4077979818999999</c:v>
                </c:pt>
                <c:pt idx="2270">
                  <c:v>5.3839323925000002</c:v>
                </c:pt>
                <c:pt idx="2271">
                  <c:v>5.3790800961</c:v>
                </c:pt>
                <c:pt idx="2272">
                  <c:v>5.3484305277000006</c:v>
                </c:pt>
                <c:pt idx="2273">
                  <c:v>5.3373631646000002</c:v>
                </c:pt>
                <c:pt idx="2274">
                  <c:v>5.3338683442999999</c:v>
                </c:pt>
                <c:pt idx="2275">
                  <c:v>5.3205348365000003</c:v>
                </c:pt>
                <c:pt idx="2276">
                  <c:v>5.2915853565999997</c:v>
                </c:pt>
                <c:pt idx="2277">
                  <c:v>5.2862396047999995</c:v>
                </c:pt>
                <c:pt idx="2278">
                  <c:v>5.2838897192000003</c:v>
                </c:pt>
                <c:pt idx="2279">
                  <c:v>5.277137186</c:v>
                </c:pt>
                <c:pt idx="2280">
                  <c:v>5.2757843850999997</c:v>
                </c:pt>
                <c:pt idx="2281">
                  <c:v>5.2675597467999999</c:v>
                </c:pt>
                <c:pt idx="2282">
                  <c:v>5.2553122576</c:v>
                </c:pt>
                <c:pt idx="2283">
                  <c:v>5.2450886327999999</c:v>
                </c:pt>
                <c:pt idx="2284">
                  <c:v>5.2405244332000001</c:v>
                </c:pt>
                <c:pt idx="2285">
                  <c:v>5.2386372200999993</c:v>
                </c:pt>
                <c:pt idx="2286">
                  <c:v>5.2365544384999998</c:v>
                </c:pt>
                <c:pt idx="2287">
                  <c:v>5.2360953864000006</c:v>
                </c:pt>
                <c:pt idx="2288">
                  <c:v>5.2267130207000001</c:v>
                </c:pt>
                <c:pt idx="2289">
                  <c:v>5.2206503436</c:v>
                </c:pt>
                <c:pt idx="2290">
                  <c:v>5.2104828192999992</c:v>
                </c:pt>
                <c:pt idx="2291">
                  <c:v>5.2034913927000002</c:v>
                </c:pt>
                <c:pt idx="2292">
                  <c:v>5.1984393849999995</c:v>
                </c:pt>
                <c:pt idx="2293">
                  <c:v>5.1959157592</c:v>
                </c:pt>
                <c:pt idx="2294">
                  <c:v>5.1614106818000005</c:v>
                </c:pt>
                <c:pt idx="2295">
                  <c:v>5.1571051846999998</c:v>
                </c:pt>
                <c:pt idx="2296">
                  <c:v>5.1482409434000003</c:v>
                </c:pt>
                <c:pt idx="2297">
                  <c:v>5.1426620713000002</c:v>
                </c:pt>
                <c:pt idx="2298">
                  <c:v>5.1227465894000002</c:v>
                </c:pt>
                <c:pt idx="2299">
                  <c:v>5.1195869526000006</c:v>
                </c:pt>
                <c:pt idx="2300">
                  <c:v>5.1137030121999993</c:v>
                </c:pt>
                <c:pt idx="2301">
                  <c:v>5.1125545595000004</c:v>
                </c:pt>
                <c:pt idx="2302">
                  <c:v>5.1099825451999994</c:v>
                </c:pt>
                <c:pt idx="2303">
                  <c:v>5.1075442246999998</c:v>
                </c:pt>
                <c:pt idx="2304">
                  <c:v>5.1047463096000003</c:v>
                </c:pt>
                <c:pt idx="2305">
                  <c:v>5.0969694198000006</c:v>
                </c:pt>
                <c:pt idx="2306">
                  <c:v>5.0960222127000003</c:v>
                </c:pt>
                <c:pt idx="2307">
                  <c:v>5.0955968935999998</c:v>
                </c:pt>
                <c:pt idx="2308">
                  <c:v>5.0896051751</c:v>
                </c:pt>
                <c:pt idx="2309">
                  <c:v>5.0699234395000001</c:v>
                </c:pt>
                <c:pt idx="2310">
                  <c:v>5.0626081774000005</c:v>
                </c:pt>
                <c:pt idx="2311">
                  <c:v>5.0513210568</c:v>
                </c:pt>
                <c:pt idx="2312">
                  <c:v>5.0472212880999994</c:v>
                </c:pt>
                <c:pt idx="2313">
                  <c:v>5.0388036096999995</c:v>
                </c:pt>
                <c:pt idx="2314">
                  <c:v>5.0367798613000003</c:v>
                </c:pt>
                <c:pt idx="2315">
                  <c:v>5.0301827312</c:v>
                </c:pt>
                <c:pt idx="2316">
                  <c:v>5.0223118331999999</c:v>
                </c:pt>
                <c:pt idx="2317">
                  <c:v>5.0120818827999996</c:v>
                </c:pt>
                <c:pt idx="2318">
                  <c:v>5.0067949173999997</c:v>
                </c:pt>
                <c:pt idx="2319">
                  <c:v>4.9979250362999998</c:v>
                </c:pt>
                <c:pt idx="2320">
                  <c:v>4.9883994254999999</c:v>
                </c:pt>
                <c:pt idx="2321">
                  <c:v>4.9828782742</c:v>
                </c:pt>
                <c:pt idx="2322">
                  <c:v>4.9821038772000001</c:v>
                </c:pt>
                <c:pt idx="2323">
                  <c:v>4.9758130066000001</c:v>
                </c:pt>
                <c:pt idx="2324">
                  <c:v>4.9756664397000003</c:v>
                </c:pt>
                <c:pt idx="2325">
                  <c:v>4.9749086584999995</c:v>
                </c:pt>
                <c:pt idx="2326">
                  <c:v>4.9666445760000002</c:v>
                </c:pt>
                <c:pt idx="2327">
                  <c:v>4.9626044560000002</c:v>
                </c:pt>
                <c:pt idx="2328">
                  <c:v>4.9616114285000004</c:v>
                </c:pt>
                <c:pt idx="2329">
                  <c:v>4.9610181265</c:v>
                </c:pt>
                <c:pt idx="2330">
                  <c:v>4.9548904447999993</c:v>
                </c:pt>
                <c:pt idx="2331">
                  <c:v>4.9488274691000003</c:v>
                </c:pt>
                <c:pt idx="2332">
                  <c:v>4.9349986273999997</c:v>
                </c:pt>
                <c:pt idx="2333">
                  <c:v>4.9348270689999998</c:v>
                </c:pt>
                <c:pt idx="2334">
                  <c:v>4.9327101972000005</c:v>
                </c:pt>
                <c:pt idx="2335">
                  <c:v>4.9243823183000002</c:v>
                </c:pt>
                <c:pt idx="2336">
                  <c:v>4.9190242301999998</c:v>
                </c:pt>
                <c:pt idx="2337">
                  <c:v>4.9151243442000006</c:v>
                </c:pt>
                <c:pt idx="2338">
                  <c:v>4.9070500687999994</c:v>
                </c:pt>
                <c:pt idx="2339">
                  <c:v>4.9030568987000001</c:v>
                </c:pt>
                <c:pt idx="2340">
                  <c:v>4.8968273997000002</c:v>
                </c:pt>
                <c:pt idx="2341">
                  <c:v>4.8874299216999999</c:v>
                </c:pt>
                <c:pt idx="2342">
                  <c:v>4.8655658191999995</c:v>
                </c:pt>
                <c:pt idx="2343">
                  <c:v>4.8581004060000001</c:v>
                </c:pt>
                <c:pt idx="2344">
                  <c:v>4.857730117</c:v>
                </c:pt>
                <c:pt idx="2345">
                  <c:v>4.8524653349999998</c:v>
                </c:pt>
                <c:pt idx="2346">
                  <c:v>4.8448763289999999</c:v>
                </c:pt>
                <c:pt idx="2347">
                  <c:v>4.8267478221000006</c:v>
                </c:pt>
                <c:pt idx="2348">
                  <c:v>4.8251451942000001</c:v>
                </c:pt>
                <c:pt idx="2349">
                  <c:v>4.8245074812000004</c:v>
                </c:pt>
                <c:pt idx="2350">
                  <c:v>4.8228184739</c:v>
                </c:pt>
                <c:pt idx="2351">
                  <c:v>4.8217770906999995</c:v>
                </c:pt>
                <c:pt idx="2352">
                  <c:v>4.8174021026</c:v>
                </c:pt>
                <c:pt idx="2353">
                  <c:v>4.8114908044</c:v>
                </c:pt>
                <c:pt idx="2354">
                  <c:v>4.8110829852999997</c:v>
                </c:pt>
                <c:pt idx="2355">
                  <c:v>4.8067473355999999</c:v>
                </c:pt>
                <c:pt idx="2356">
                  <c:v>4.8033126606999996</c:v>
                </c:pt>
                <c:pt idx="2357">
                  <c:v>4.8031615853999998</c:v>
                </c:pt>
                <c:pt idx="2358">
                  <c:v>4.8030603561000005</c:v>
                </c:pt>
                <c:pt idx="2359">
                  <c:v>4.7936613212000001</c:v>
                </c:pt>
                <c:pt idx="2360">
                  <c:v>4.7860521429</c:v>
                </c:pt>
                <c:pt idx="2361">
                  <c:v>4.7810049771999994</c:v>
                </c:pt>
                <c:pt idx="2362">
                  <c:v>4.7803343132999991</c:v>
                </c:pt>
                <c:pt idx="2363">
                  <c:v>4.7752678026000002</c:v>
                </c:pt>
                <c:pt idx="2364">
                  <c:v>4.7684197067999996</c:v>
                </c:pt>
                <c:pt idx="2365">
                  <c:v>4.7675345554000002</c:v>
                </c:pt>
                <c:pt idx="2366">
                  <c:v>4.7661030678000005</c:v>
                </c:pt>
                <c:pt idx="2367">
                  <c:v>4.7587109158000001</c:v>
                </c:pt>
                <c:pt idx="2368">
                  <c:v>4.7572200512</c:v>
                </c:pt>
                <c:pt idx="2369">
                  <c:v>4.7541242336999998</c:v>
                </c:pt>
                <c:pt idx="2370">
                  <c:v>4.7406612150999994</c:v>
                </c:pt>
                <c:pt idx="2371">
                  <c:v>4.7389149140999995</c:v>
                </c:pt>
                <c:pt idx="2372">
                  <c:v>4.7349514184999997</c:v>
                </c:pt>
                <c:pt idx="2373">
                  <c:v>4.7272913167000006</c:v>
                </c:pt>
                <c:pt idx="2374">
                  <c:v>4.7233009987000001</c:v>
                </c:pt>
                <c:pt idx="2375">
                  <c:v>4.7203070585000004</c:v>
                </c:pt>
                <c:pt idx="2376">
                  <c:v>4.7143917123999994</c:v>
                </c:pt>
                <c:pt idx="2377">
                  <c:v>4.7013540642999994</c:v>
                </c:pt>
                <c:pt idx="2378">
                  <c:v>4.7002867903999999</c:v>
                </c:pt>
                <c:pt idx="2379">
                  <c:v>4.6958834570999999</c:v>
                </c:pt>
                <c:pt idx="2380">
                  <c:v>4.6913062553999998</c:v>
                </c:pt>
                <c:pt idx="2381">
                  <c:v>4.6884711572000004</c:v>
                </c:pt>
                <c:pt idx="2382">
                  <c:v>4.6883496924000001</c:v>
                </c:pt>
                <c:pt idx="2383">
                  <c:v>4.6847208642999991</c:v>
                </c:pt>
                <c:pt idx="2384">
                  <c:v>4.6841514946</c:v>
                </c:pt>
                <c:pt idx="2385">
                  <c:v>4.6593112827000001</c:v>
                </c:pt>
                <c:pt idx="2386">
                  <c:v>4.6591630778999997</c:v>
                </c:pt>
                <c:pt idx="2387">
                  <c:v>4.6312788112000005</c:v>
                </c:pt>
                <c:pt idx="2388">
                  <c:v>4.6259467615999998</c:v>
                </c:pt>
                <c:pt idx="2389">
                  <c:v>4.6203697033999998</c:v>
                </c:pt>
                <c:pt idx="2390">
                  <c:v>4.6175407451000003</c:v>
                </c:pt>
                <c:pt idx="2391">
                  <c:v>4.6098024236000006</c:v>
                </c:pt>
                <c:pt idx="2392">
                  <c:v>4.6045846659</c:v>
                </c:pt>
                <c:pt idx="2393">
                  <c:v>4.6030657430000002</c:v>
                </c:pt>
                <c:pt idx="2394">
                  <c:v>4.5987982559000002</c:v>
                </c:pt>
                <c:pt idx="2395">
                  <c:v>4.5956594736000005</c:v>
                </c:pt>
                <c:pt idx="2396">
                  <c:v>4.5951058041000001</c:v>
                </c:pt>
                <c:pt idx="2397">
                  <c:v>4.5883768521999997</c:v>
                </c:pt>
                <c:pt idx="2398">
                  <c:v>4.5842450109000001</c:v>
                </c:pt>
                <c:pt idx="2399">
                  <c:v>4.5794372422</c:v>
                </c:pt>
                <c:pt idx="2400">
                  <c:v>4.5760723317999998</c:v>
                </c:pt>
                <c:pt idx="2401">
                  <c:v>4.5742005700000004</c:v>
                </c:pt>
                <c:pt idx="2402">
                  <c:v>4.5690084219000004</c:v>
                </c:pt>
                <c:pt idx="2403">
                  <c:v>4.5583964996999997</c:v>
                </c:pt>
                <c:pt idx="2404">
                  <c:v>4.5545601059999994</c:v>
                </c:pt>
                <c:pt idx="2405">
                  <c:v>4.5519963556</c:v>
                </c:pt>
                <c:pt idx="2406">
                  <c:v>4.5430346547999996</c:v>
                </c:pt>
                <c:pt idx="2407">
                  <c:v>4.5283944176000004</c:v>
                </c:pt>
                <c:pt idx="2408">
                  <c:v>4.5253909836000004</c:v>
                </c:pt>
                <c:pt idx="2409">
                  <c:v>4.4787882708</c:v>
                </c:pt>
                <c:pt idx="2410">
                  <c:v>4.475719539</c:v>
                </c:pt>
                <c:pt idx="2411">
                  <c:v>4.4738632914999998</c:v>
                </c:pt>
                <c:pt idx="2412">
                  <c:v>4.4653499324999997</c:v>
                </c:pt>
                <c:pt idx="2413">
                  <c:v>4.4604397341000004</c:v>
                </c:pt>
                <c:pt idx="2414">
                  <c:v>4.4424666326000004</c:v>
                </c:pt>
                <c:pt idx="2415">
                  <c:v>4.4416039921000001</c:v>
                </c:pt>
                <c:pt idx="2416">
                  <c:v>4.4412689735000006</c:v>
                </c:pt>
                <c:pt idx="2417">
                  <c:v>4.4376625910999996</c:v>
                </c:pt>
                <c:pt idx="2418">
                  <c:v>4.4298482586999999</c:v>
                </c:pt>
                <c:pt idx="2419">
                  <c:v>4.4282590889</c:v>
                </c:pt>
                <c:pt idx="2420">
                  <c:v>4.4047805817999999</c:v>
                </c:pt>
                <c:pt idx="2421">
                  <c:v>4.3924948039</c:v>
                </c:pt>
                <c:pt idx="2422">
                  <c:v>4.3921830566999995</c:v>
                </c:pt>
                <c:pt idx="2423">
                  <c:v>4.3901755335999999</c:v>
                </c:pt>
                <c:pt idx="2424">
                  <c:v>4.3891005085000003</c:v>
                </c:pt>
                <c:pt idx="2425">
                  <c:v>4.3869086360000003</c:v>
                </c:pt>
                <c:pt idx="2426">
                  <c:v>4.3853305126000004</c:v>
                </c:pt>
                <c:pt idx="2427">
                  <c:v>4.3800622367000006</c:v>
                </c:pt>
                <c:pt idx="2428">
                  <c:v>4.3756510166</c:v>
                </c:pt>
                <c:pt idx="2429">
                  <c:v>4.3747261093000001</c:v>
                </c:pt>
                <c:pt idx="2430">
                  <c:v>4.3695685606000003</c:v>
                </c:pt>
                <c:pt idx="2431">
                  <c:v>4.3691823849000002</c:v>
                </c:pt>
                <c:pt idx="2432">
                  <c:v>4.3688821514999994</c:v>
                </c:pt>
                <c:pt idx="2433">
                  <c:v>4.3677143109000003</c:v>
                </c:pt>
                <c:pt idx="2434">
                  <c:v>4.3642799959000005</c:v>
                </c:pt>
                <c:pt idx="2435">
                  <c:v>4.3577426549</c:v>
                </c:pt>
                <c:pt idx="2436">
                  <c:v>4.3458290414</c:v>
                </c:pt>
                <c:pt idx="2437">
                  <c:v>4.3388851814000002</c:v>
                </c:pt>
                <c:pt idx="2438">
                  <c:v>4.3374400634999999</c:v>
                </c:pt>
                <c:pt idx="2439">
                  <c:v>4.3302216512999996</c:v>
                </c:pt>
                <c:pt idx="2440">
                  <c:v>4.3262879742000004</c:v>
                </c:pt>
                <c:pt idx="2441">
                  <c:v>4.3231406813</c:v>
                </c:pt>
                <c:pt idx="2442">
                  <c:v>4.3180740475000006</c:v>
                </c:pt>
                <c:pt idx="2443">
                  <c:v>4.3175486298000001</c:v>
                </c:pt>
                <c:pt idx="2444">
                  <c:v>4.3154529677999998</c:v>
                </c:pt>
                <c:pt idx="2445">
                  <c:v>4.3086699234000001</c:v>
                </c:pt>
                <c:pt idx="2446">
                  <c:v>4.3073432735999999</c:v>
                </c:pt>
                <c:pt idx="2447">
                  <c:v>4.3062850782000002</c:v>
                </c:pt>
                <c:pt idx="2448">
                  <c:v>4.2953216764000004</c:v>
                </c:pt>
                <c:pt idx="2449">
                  <c:v>4.2908700393000005</c:v>
                </c:pt>
                <c:pt idx="2450">
                  <c:v>4.2902775294</c:v>
                </c:pt>
                <c:pt idx="2451">
                  <c:v>4.2851546019999995</c:v>
                </c:pt>
                <c:pt idx="2452">
                  <c:v>4.2843883701999994</c:v>
                </c:pt>
                <c:pt idx="2453">
                  <c:v>4.2839507923999998</c:v>
                </c:pt>
                <c:pt idx="2454">
                  <c:v>4.2835972551000001</c:v>
                </c:pt>
                <c:pt idx="2455">
                  <c:v>4.2794006980999999</c:v>
                </c:pt>
                <c:pt idx="2456">
                  <c:v>4.2714533079999999</c:v>
                </c:pt>
                <c:pt idx="2457">
                  <c:v>4.2579849738999993</c:v>
                </c:pt>
                <c:pt idx="2458">
                  <c:v>4.2485843524</c:v>
                </c:pt>
                <c:pt idx="2459">
                  <c:v>4.2440178567000002</c:v>
                </c:pt>
                <c:pt idx="2460">
                  <c:v>4.2392911319</c:v>
                </c:pt>
                <c:pt idx="2461">
                  <c:v>4.2340554826999997</c:v>
                </c:pt>
                <c:pt idx="2462">
                  <c:v>4.2216871122999997</c:v>
                </c:pt>
                <c:pt idx="2463">
                  <c:v>4.2181755263999996</c:v>
                </c:pt>
                <c:pt idx="2464">
                  <c:v>4.2126046870999998</c:v>
                </c:pt>
                <c:pt idx="2465">
                  <c:v>4.2094146732000004</c:v>
                </c:pt>
                <c:pt idx="2466">
                  <c:v>4.2021161232000006</c:v>
                </c:pt>
                <c:pt idx="2467">
                  <c:v>4.1984208471999995</c:v>
                </c:pt>
                <c:pt idx="2468">
                  <c:v>4.1983766013000006</c:v>
                </c:pt>
                <c:pt idx="2469">
                  <c:v>4.1919990113000001</c:v>
                </c:pt>
                <c:pt idx="2470">
                  <c:v>4.1840257929</c:v>
                </c:pt>
                <c:pt idx="2471">
                  <c:v>4.1762371159000002</c:v>
                </c:pt>
                <c:pt idx="2472">
                  <c:v>4.1759876482000005</c:v>
                </c:pt>
                <c:pt idx="2473">
                  <c:v>4.1642334678999999</c:v>
                </c:pt>
                <c:pt idx="2474">
                  <c:v>4.1641542469999999</c:v>
                </c:pt>
                <c:pt idx="2475">
                  <c:v>4.1607054718000001</c:v>
                </c:pt>
                <c:pt idx="2476">
                  <c:v>4.1539436201999997</c:v>
                </c:pt>
                <c:pt idx="2477">
                  <c:v>4.1451994943999999</c:v>
                </c:pt>
                <c:pt idx="2478">
                  <c:v>4.1430150175999998</c:v>
                </c:pt>
                <c:pt idx="2479">
                  <c:v>4.1425659985000003</c:v>
                </c:pt>
                <c:pt idx="2480">
                  <c:v>4.1382123037000005</c:v>
                </c:pt>
                <c:pt idx="2481">
                  <c:v>4.1329664569000002</c:v>
                </c:pt>
                <c:pt idx="2482">
                  <c:v>4.1294240145999996</c:v>
                </c:pt>
                <c:pt idx="2483">
                  <c:v>4.1253318901</c:v>
                </c:pt>
                <c:pt idx="2484">
                  <c:v>4.1251247590000002</c:v>
                </c:pt>
                <c:pt idx="2485">
                  <c:v>4.1239775459999999</c:v>
                </c:pt>
                <c:pt idx="2486">
                  <c:v>4.1229254266000002</c:v>
                </c:pt>
                <c:pt idx="2487">
                  <c:v>4.1059486914000001</c:v>
                </c:pt>
                <c:pt idx="2488">
                  <c:v>4.0996392097999994</c:v>
                </c:pt>
                <c:pt idx="2489">
                  <c:v>4.0981723486000003</c:v>
                </c:pt>
                <c:pt idx="2490">
                  <c:v>4.0912193277000002</c:v>
                </c:pt>
                <c:pt idx="2491">
                  <c:v>4.0880952952000005</c:v>
                </c:pt>
                <c:pt idx="2492">
                  <c:v>4.0856219782999998</c:v>
                </c:pt>
                <c:pt idx="2493">
                  <c:v>4.082816674</c:v>
                </c:pt>
                <c:pt idx="2494">
                  <c:v>4.0749064825000003</c:v>
                </c:pt>
                <c:pt idx="2495">
                  <c:v>4.0704236742999997</c:v>
                </c:pt>
                <c:pt idx="2496">
                  <c:v>4.0683806987999995</c:v>
                </c:pt>
                <c:pt idx="2497">
                  <c:v>4.0667806524000003</c:v>
                </c:pt>
                <c:pt idx="2498">
                  <c:v>4.0634917331000002</c:v>
                </c:pt>
                <c:pt idx="2499">
                  <c:v>4.0597932437999997</c:v>
                </c:pt>
                <c:pt idx="2500">
                  <c:v>4.0583662924999997</c:v>
                </c:pt>
                <c:pt idx="2501">
                  <c:v>4.0470918620000003</c:v>
                </c:pt>
                <c:pt idx="2502">
                  <c:v>4.0439664227999996</c:v>
                </c:pt>
                <c:pt idx="2503">
                  <c:v>4.0376839081</c:v>
                </c:pt>
                <c:pt idx="2504">
                  <c:v>4.0292781485999996</c:v>
                </c:pt>
                <c:pt idx="2505">
                  <c:v>4.0248557181000004</c:v>
                </c:pt>
                <c:pt idx="2506">
                  <c:v>4.0208593341999999</c:v>
                </c:pt>
                <c:pt idx="2507">
                  <c:v>4.0204082982999996</c:v>
                </c:pt>
                <c:pt idx="2508">
                  <c:v>4.0160166342000005</c:v>
                </c:pt>
                <c:pt idx="2509">
                  <c:v>4.0112678999</c:v>
                </c:pt>
                <c:pt idx="2510">
                  <c:v>4.0078425735999996</c:v>
                </c:pt>
                <c:pt idx="2511">
                  <c:v>4.0002308165000002</c:v>
                </c:pt>
                <c:pt idx="2512">
                  <c:v>3.9989845148000001</c:v>
                </c:pt>
                <c:pt idx="2513">
                  <c:v>3.9967290611999999</c:v>
                </c:pt>
                <c:pt idx="2514">
                  <c:v>3.9892725378999998</c:v>
                </c:pt>
                <c:pt idx="2515">
                  <c:v>3.9883231833000004</c:v>
                </c:pt>
                <c:pt idx="2516">
                  <c:v>3.9630247404999999</c:v>
                </c:pt>
                <c:pt idx="2517">
                  <c:v>3.9585933545</c:v>
                </c:pt>
                <c:pt idx="2518">
                  <c:v>3.9357294037000004</c:v>
                </c:pt>
                <c:pt idx="2519">
                  <c:v>3.9187837020000003</c:v>
                </c:pt>
                <c:pt idx="2520">
                  <c:v>3.9151453968999999</c:v>
                </c:pt>
                <c:pt idx="2521">
                  <c:v>3.8900333845000001</c:v>
                </c:pt>
                <c:pt idx="2522">
                  <c:v>3.8680846403999998</c:v>
                </c:pt>
                <c:pt idx="2523">
                  <c:v>3.8663384568999999</c:v>
                </c:pt>
                <c:pt idx="2524">
                  <c:v>3.8416910541</c:v>
                </c:pt>
                <c:pt idx="2525">
                  <c:v>3.8358210281000003</c:v>
                </c:pt>
                <c:pt idx="2526">
                  <c:v>3.8323526668999999</c:v>
                </c:pt>
                <c:pt idx="2527">
                  <c:v>3.8320647069999998</c:v>
                </c:pt>
                <c:pt idx="2528">
                  <c:v>3.820481939</c:v>
                </c:pt>
                <c:pt idx="2529">
                  <c:v>3.8171001649999998</c:v>
                </c:pt>
                <c:pt idx="2530">
                  <c:v>3.7936924682000002</c:v>
                </c:pt>
                <c:pt idx="2531">
                  <c:v>3.7930795104000001</c:v>
                </c:pt>
                <c:pt idx="2532">
                  <c:v>3.7855631536000001</c:v>
                </c:pt>
                <c:pt idx="2533">
                  <c:v>3.7814240410000002</c:v>
                </c:pt>
                <c:pt idx="2534">
                  <c:v>3.7568994618999998</c:v>
                </c:pt>
                <c:pt idx="2535">
                  <c:v>3.7560752063999998</c:v>
                </c:pt>
                <c:pt idx="2536">
                  <c:v>3.7560644149000004</c:v>
                </c:pt>
                <c:pt idx="2537">
                  <c:v>3.7387349733000002</c:v>
                </c:pt>
                <c:pt idx="2538">
                  <c:v>3.7322886638000004</c:v>
                </c:pt>
                <c:pt idx="2539">
                  <c:v>3.7242711357</c:v>
                </c:pt>
                <c:pt idx="2540">
                  <c:v>3.7163283394</c:v>
                </c:pt>
                <c:pt idx="2541">
                  <c:v>3.7100960159999996</c:v>
                </c:pt>
                <c:pt idx="2542">
                  <c:v>3.7084996024999999</c:v>
                </c:pt>
                <c:pt idx="2543">
                  <c:v>3.6898097187999999</c:v>
                </c:pt>
                <c:pt idx="2544">
                  <c:v>3.6838547758</c:v>
                </c:pt>
                <c:pt idx="2545">
                  <c:v>3.6834736244999999</c:v>
                </c:pt>
                <c:pt idx="2546">
                  <c:v>3.6785363174999999</c:v>
                </c:pt>
                <c:pt idx="2547">
                  <c:v>3.6752176312999998</c:v>
                </c:pt>
                <c:pt idx="2548">
                  <c:v>3.6702010852</c:v>
                </c:pt>
                <c:pt idx="2549">
                  <c:v>3.6679123593000003</c:v>
                </c:pt>
                <c:pt idx="2550">
                  <c:v>3.6650315022000002</c:v>
                </c:pt>
                <c:pt idx="2551">
                  <c:v>3.6648462552000001</c:v>
                </c:pt>
                <c:pt idx="2552">
                  <c:v>3.6462032707000001</c:v>
                </c:pt>
                <c:pt idx="2553">
                  <c:v>3.6404868289999999</c:v>
                </c:pt>
                <c:pt idx="2554">
                  <c:v>3.6359773062999996</c:v>
                </c:pt>
                <c:pt idx="2555">
                  <c:v>3.6349180668000001</c:v>
                </c:pt>
                <c:pt idx="2556">
                  <c:v>3.6212547700000002</c:v>
                </c:pt>
                <c:pt idx="2557">
                  <c:v>3.6149806176999997</c:v>
                </c:pt>
                <c:pt idx="2558">
                  <c:v>3.6007083689999999</c:v>
                </c:pt>
                <c:pt idx="2559">
                  <c:v>3.5947464337000001</c:v>
                </c:pt>
                <c:pt idx="2560">
                  <c:v>3.5743604408999996</c:v>
                </c:pt>
                <c:pt idx="2561">
                  <c:v>3.5737738898</c:v>
                </c:pt>
                <c:pt idx="2562">
                  <c:v>3.5732839136000001</c:v>
                </c:pt>
                <c:pt idx="2563">
                  <c:v>3.5712182398999999</c:v>
                </c:pt>
                <c:pt idx="2564">
                  <c:v>3.5691472514</c:v>
                </c:pt>
                <c:pt idx="2565">
                  <c:v>3.5658492867999998</c:v>
                </c:pt>
                <c:pt idx="2566">
                  <c:v>3.5515579808000002</c:v>
                </c:pt>
                <c:pt idx="2567">
                  <c:v>3.5513975725</c:v>
                </c:pt>
                <c:pt idx="2568">
                  <c:v>3.5481307867000003</c:v>
                </c:pt>
                <c:pt idx="2569">
                  <c:v>3.5474697500999999</c:v>
                </c:pt>
                <c:pt idx="2570">
                  <c:v>3.541883914</c:v>
                </c:pt>
                <c:pt idx="2571">
                  <c:v>3.5401824707999996</c:v>
                </c:pt>
                <c:pt idx="2572">
                  <c:v>3.5375502426000001</c:v>
                </c:pt>
                <c:pt idx="2573">
                  <c:v>3.5341173390000002</c:v>
                </c:pt>
                <c:pt idx="2574">
                  <c:v>3.5339823493</c:v>
                </c:pt>
                <c:pt idx="2575">
                  <c:v>3.5320071096999999</c:v>
                </c:pt>
                <c:pt idx="2576">
                  <c:v>3.5312052242000003</c:v>
                </c:pt>
                <c:pt idx="2577">
                  <c:v>3.5281689511000001</c:v>
                </c:pt>
                <c:pt idx="2578">
                  <c:v>3.5277884122000001</c:v>
                </c:pt>
                <c:pt idx="2579">
                  <c:v>3.5258671940999999</c:v>
                </c:pt>
                <c:pt idx="2580">
                  <c:v>3.5240252113000001</c:v>
                </c:pt>
                <c:pt idx="2581">
                  <c:v>3.5143188404000001</c:v>
                </c:pt>
                <c:pt idx="2582">
                  <c:v>3.5140134402999998</c:v>
                </c:pt>
                <c:pt idx="2583">
                  <c:v>3.5124062481999996</c:v>
                </c:pt>
                <c:pt idx="2584">
                  <c:v>3.5039929065999997</c:v>
                </c:pt>
                <c:pt idx="2585">
                  <c:v>3.5012118368</c:v>
                </c:pt>
                <c:pt idx="2586">
                  <c:v>3.4998219901000001</c:v>
                </c:pt>
                <c:pt idx="2587">
                  <c:v>3.4998051959000001</c:v>
                </c:pt>
                <c:pt idx="2588">
                  <c:v>3.4952811299</c:v>
                </c:pt>
                <c:pt idx="2589">
                  <c:v>3.4935915266999999</c:v>
                </c:pt>
                <c:pt idx="2590">
                  <c:v>3.4864567854000001</c:v>
                </c:pt>
                <c:pt idx="2591">
                  <c:v>3.4852005751999999</c:v>
                </c:pt>
                <c:pt idx="2592">
                  <c:v>3.4828468944999997</c:v>
                </c:pt>
                <c:pt idx="2593">
                  <c:v>3.4685249843000001</c:v>
                </c:pt>
                <c:pt idx="2594">
                  <c:v>3.4635787686000001</c:v>
                </c:pt>
                <c:pt idx="2595">
                  <c:v>3.4553143423999999</c:v>
                </c:pt>
                <c:pt idx="2596">
                  <c:v>3.4512564571000004</c:v>
                </c:pt>
                <c:pt idx="2597">
                  <c:v>3.4474189231999999</c:v>
                </c:pt>
                <c:pt idx="2598">
                  <c:v>3.4469566598000001</c:v>
                </c:pt>
                <c:pt idx="2599">
                  <c:v>3.4328904382000003</c:v>
                </c:pt>
                <c:pt idx="2600">
                  <c:v>3.4300328215999998</c:v>
                </c:pt>
                <c:pt idx="2601">
                  <c:v>3.4166476595999997</c:v>
                </c:pt>
                <c:pt idx="2602">
                  <c:v>3.4102042776000001</c:v>
                </c:pt>
                <c:pt idx="2603">
                  <c:v>3.3920939744999998</c:v>
                </c:pt>
                <c:pt idx="2604">
                  <c:v>3.3900282502999999</c:v>
                </c:pt>
                <c:pt idx="2605">
                  <c:v>3.3824771379</c:v>
                </c:pt>
                <c:pt idx="2606">
                  <c:v>3.3807824939</c:v>
                </c:pt>
                <c:pt idx="2607">
                  <c:v>3.3775653478000001</c:v>
                </c:pt>
                <c:pt idx="2608">
                  <c:v>3.3770701247999999</c:v>
                </c:pt>
                <c:pt idx="2609">
                  <c:v>3.3767221831000001</c:v>
                </c:pt>
                <c:pt idx="2610">
                  <c:v>3.3717151882</c:v>
                </c:pt>
                <c:pt idx="2611">
                  <c:v>3.3713082812000001</c:v>
                </c:pt>
                <c:pt idx="2612">
                  <c:v>3.3699549572</c:v>
                </c:pt>
                <c:pt idx="2613">
                  <c:v>3.3658305126000001</c:v>
                </c:pt>
                <c:pt idx="2614">
                  <c:v>3.3604462136</c:v>
                </c:pt>
                <c:pt idx="2615">
                  <c:v>3.3521693704</c:v>
                </c:pt>
                <c:pt idx="2616">
                  <c:v>3.3490885057000002</c:v>
                </c:pt>
                <c:pt idx="2617">
                  <c:v>3.3470725901999998</c:v>
                </c:pt>
                <c:pt idx="2618">
                  <c:v>3.3440030074</c:v>
                </c:pt>
                <c:pt idx="2619">
                  <c:v>3.3424386537999999</c:v>
                </c:pt>
                <c:pt idx="2620">
                  <c:v>3.3365912195000003</c:v>
                </c:pt>
                <c:pt idx="2621">
                  <c:v>3.3327505343999997</c:v>
                </c:pt>
                <c:pt idx="2622">
                  <c:v>3.3307483677</c:v>
                </c:pt>
                <c:pt idx="2623">
                  <c:v>3.3248204182000003</c:v>
                </c:pt>
                <c:pt idx="2624">
                  <c:v>3.3097985997000001</c:v>
                </c:pt>
                <c:pt idx="2625">
                  <c:v>3.3096285606999998</c:v>
                </c:pt>
                <c:pt idx="2626">
                  <c:v>3.3064487412999997</c:v>
                </c:pt>
                <c:pt idx="2627">
                  <c:v>3.3033168018999999</c:v>
                </c:pt>
                <c:pt idx="2628">
                  <c:v>3.3017896409999996</c:v>
                </c:pt>
                <c:pt idx="2629">
                  <c:v>3.2987537467999997</c:v>
                </c:pt>
                <c:pt idx="2630">
                  <c:v>3.2962791061999996</c:v>
                </c:pt>
                <c:pt idx="2631">
                  <c:v>3.2914407451000001</c:v>
                </c:pt>
                <c:pt idx="2632">
                  <c:v>3.2800615410999998</c:v>
                </c:pt>
                <c:pt idx="2633">
                  <c:v>3.280029657</c:v>
                </c:pt>
                <c:pt idx="2634">
                  <c:v>3.2767176898999999</c:v>
                </c:pt>
                <c:pt idx="2635">
                  <c:v>3.2686870361999998</c:v>
                </c:pt>
                <c:pt idx="2636">
                  <c:v>3.2631264678999998</c:v>
                </c:pt>
                <c:pt idx="2637">
                  <c:v>3.2588550158</c:v>
                </c:pt>
                <c:pt idx="2638">
                  <c:v>3.2480221699</c:v>
                </c:pt>
                <c:pt idx="2639">
                  <c:v>3.2394999800000002</c:v>
                </c:pt>
                <c:pt idx="2640">
                  <c:v>3.2389166549999997</c:v>
                </c:pt>
                <c:pt idx="2641">
                  <c:v>3.2370812634999999</c:v>
                </c:pt>
                <c:pt idx="2642">
                  <c:v>3.2331510188000001</c:v>
                </c:pt>
                <c:pt idx="2643">
                  <c:v>3.2086959139000002</c:v>
                </c:pt>
                <c:pt idx="2644">
                  <c:v>3.1940190673000002</c:v>
                </c:pt>
                <c:pt idx="2645">
                  <c:v>3.1918973769999996</c:v>
                </c:pt>
                <c:pt idx="2646">
                  <c:v>3.1908512677999998</c:v>
                </c:pt>
                <c:pt idx="2647">
                  <c:v>3.1838090052999997</c:v>
                </c:pt>
                <c:pt idx="2648">
                  <c:v>3.1821877236000002</c:v>
                </c:pt>
                <c:pt idx="2649">
                  <c:v>3.1777359344000002</c:v>
                </c:pt>
                <c:pt idx="2650">
                  <c:v>3.1556326392999998</c:v>
                </c:pt>
                <c:pt idx="2651">
                  <c:v>3.1536008196999998</c:v>
                </c:pt>
                <c:pt idx="2652">
                  <c:v>3.1509533805999999</c:v>
                </c:pt>
                <c:pt idx="2653">
                  <c:v>3.1471187209</c:v>
                </c:pt>
                <c:pt idx="2654">
                  <c:v>3.1299998445999999</c:v>
                </c:pt>
                <c:pt idx="2655">
                  <c:v>3.1249627185</c:v>
                </c:pt>
                <c:pt idx="2656">
                  <c:v>3.1207910155</c:v>
                </c:pt>
                <c:pt idx="2657">
                  <c:v>3.1199237864999998</c:v>
                </c:pt>
                <c:pt idx="2658">
                  <c:v>3.1188937137000003</c:v>
                </c:pt>
                <c:pt idx="2659">
                  <c:v>3.1070831516999999</c:v>
                </c:pt>
                <c:pt idx="2660">
                  <c:v>3.0905028025000001</c:v>
                </c:pt>
                <c:pt idx="2661">
                  <c:v>3.0889177205</c:v>
                </c:pt>
                <c:pt idx="2662">
                  <c:v>3.0745637190999999</c:v>
                </c:pt>
                <c:pt idx="2663">
                  <c:v>3.0700252064</c:v>
                </c:pt>
                <c:pt idx="2664">
                  <c:v>3.0697655962999999</c:v>
                </c:pt>
                <c:pt idx="2665">
                  <c:v>3.0610733853000003</c:v>
                </c:pt>
                <c:pt idx="2666">
                  <c:v>3.0517990717000001</c:v>
                </c:pt>
                <c:pt idx="2667">
                  <c:v>3.0516326825000002</c:v>
                </c:pt>
                <c:pt idx="2668">
                  <c:v>3.0402884870000002</c:v>
                </c:pt>
                <c:pt idx="2669">
                  <c:v>3.0354010021</c:v>
                </c:pt>
                <c:pt idx="2670">
                  <c:v>3.0346728283000002</c:v>
                </c:pt>
                <c:pt idx="2671">
                  <c:v>3.0345822004</c:v>
                </c:pt>
                <c:pt idx="2672">
                  <c:v>3.0157375101000001</c:v>
                </c:pt>
                <c:pt idx="2673">
                  <c:v>3.0148934073999998</c:v>
                </c:pt>
                <c:pt idx="2674">
                  <c:v>3.0138189287000001</c:v>
                </c:pt>
                <c:pt idx="2675">
                  <c:v>2.9998836208999999</c:v>
                </c:pt>
                <c:pt idx="2676">
                  <c:v>2.9903888083000001</c:v>
                </c:pt>
                <c:pt idx="2677">
                  <c:v>2.988965383</c:v>
                </c:pt>
                <c:pt idx="2678">
                  <c:v>2.9637326192</c:v>
                </c:pt>
                <c:pt idx="2679">
                  <c:v>2.9626386847999999</c:v>
                </c:pt>
                <c:pt idx="2680">
                  <c:v>2.9546493478000002</c:v>
                </c:pt>
                <c:pt idx="2681">
                  <c:v>2.9522075830000003</c:v>
                </c:pt>
                <c:pt idx="2682">
                  <c:v>2.9461252242000002</c:v>
                </c:pt>
                <c:pt idx="2683">
                  <c:v>2.9439797769999996</c:v>
                </c:pt>
                <c:pt idx="2684">
                  <c:v>2.9309321376999997</c:v>
                </c:pt>
                <c:pt idx="2685">
                  <c:v>2.9126822631999998</c:v>
                </c:pt>
                <c:pt idx="2686">
                  <c:v>2.9093264158000003</c:v>
                </c:pt>
                <c:pt idx="2687">
                  <c:v>2.8987890827</c:v>
                </c:pt>
                <c:pt idx="2688">
                  <c:v>2.8838824213000001</c:v>
                </c:pt>
                <c:pt idx="2689">
                  <c:v>2.8828042052999998</c:v>
                </c:pt>
                <c:pt idx="2690">
                  <c:v>2.8823092939000001</c:v>
                </c:pt>
                <c:pt idx="2691">
                  <c:v>2.8721468849999998</c:v>
                </c:pt>
                <c:pt idx="2692">
                  <c:v>2.8608704412999999</c:v>
                </c:pt>
                <c:pt idx="2693">
                  <c:v>2.8592233059000001</c:v>
                </c:pt>
                <c:pt idx="2694">
                  <c:v>2.8441607333999999</c:v>
                </c:pt>
                <c:pt idx="2695">
                  <c:v>2.8348688325000002</c:v>
                </c:pt>
                <c:pt idx="2696">
                  <c:v>2.7882238530999999</c:v>
                </c:pt>
                <c:pt idx="2697">
                  <c:v>2.7835615268999998</c:v>
                </c:pt>
                <c:pt idx="2698">
                  <c:v>2.7746383702999999</c:v>
                </c:pt>
                <c:pt idx="2699">
                  <c:v>2.7720125196000001</c:v>
                </c:pt>
                <c:pt idx="2700">
                  <c:v>2.7685790328</c:v>
                </c:pt>
                <c:pt idx="2701">
                  <c:v>2.7684526344</c:v>
                </c:pt>
                <c:pt idx="2702">
                  <c:v>2.7639659188999999</c:v>
                </c:pt>
                <c:pt idx="2703">
                  <c:v>2.7550239690000002</c:v>
                </c:pt>
                <c:pt idx="2704">
                  <c:v>2.7479515363</c:v>
                </c:pt>
                <c:pt idx="2705">
                  <c:v>2.7432725817999999</c:v>
                </c:pt>
                <c:pt idx="2706">
                  <c:v>2.7416323481</c:v>
                </c:pt>
                <c:pt idx="2707">
                  <c:v>2.7370288268</c:v>
                </c:pt>
                <c:pt idx="2708">
                  <c:v>2.7332983610999997</c:v>
                </c:pt>
                <c:pt idx="2709">
                  <c:v>2.7285065150000003</c:v>
                </c:pt>
                <c:pt idx="2710">
                  <c:v>2.7206298585000002</c:v>
                </c:pt>
                <c:pt idx="2711">
                  <c:v>2.7092710798000001</c:v>
                </c:pt>
                <c:pt idx="2712">
                  <c:v>2.7077691619000004</c:v>
                </c:pt>
                <c:pt idx="2713">
                  <c:v>2.6923207757000003</c:v>
                </c:pt>
                <c:pt idx="2714">
                  <c:v>2.6871419127</c:v>
                </c:pt>
                <c:pt idx="2715">
                  <c:v>2.6866410323000003</c:v>
                </c:pt>
                <c:pt idx="2716">
                  <c:v>2.6861306365999997</c:v>
                </c:pt>
                <c:pt idx="2717">
                  <c:v>2.6858238004000001</c:v>
                </c:pt>
                <c:pt idx="2718">
                  <c:v>2.6845591545</c:v>
                </c:pt>
                <c:pt idx="2719">
                  <c:v>2.6671418542999996</c:v>
                </c:pt>
                <c:pt idx="2720">
                  <c:v>2.6645247856000003</c:v>
                </c:pt>
                <c:pt idx="2721">
                  <c:v>2.6626446686</c:v>
                </c:pt>
                <c:pt idx="2722">
                  <c:v>2.6585534169000002</c:v>
                </c:pt>
                <c:pt idx="2723">
                  <c:v>2.6565991908000002</c:v>
                </c:pt>
                <c:pt idx="2724">
                  <c:v>2.6529249172</c:v>
                </c:pt>
                <c:pt idx="2725">
                  <c:v>2.6527530759000002</c:v>
                </c:pt>
                <c:pt idx="2726">
                  <c:v>2.6508361219999999</c:v>
                </c:pt>
                <c:pt idx="2727">
                  <c:v>2.6485698014000003</c:v>
                </c:pt>
                <c:pt idx="2728">
                  <c:v>2.6456687048999998</c:v>
                </c:pt>
                <c:pt idx="2729">
                  <c:v>2.6448795317</c:v>
                </c:pt>
                <c:pt idx="2730">
                  <c:v>2.6441412519999998</c:v>
                </c:pt>
                <c:pt idx="2731">
                  <c:v>2.6435671567000001</c:v>
                </c:pt>
                <c:pt idx="2732">
                  <c:v>2.6413812888000003</c:v>
                </c:pt>
                <c:pt idx="2733">
                  <c:v>2.6332141485</c:v>
                </c:pt>
                <c:pt idx="2734">
                  <c:v>2.6327461028000001</c:v>
                </c:pt>
                <c:pt idx="2735">
                  <c:v>2.6271495210000002</c:v>
                </c:pt>
                <c:pt idx="2736">
                  <c:v>2.626474526</c:v>
                </c:pt>
                <c:pt idx="2737">
                  <c:v>2.6227657461999998</c:v>
                </c:pt>
                <c:pt idx="2738">
                  <c:v>2.6150504324999999</c:v>
                </c:pt>
                <c:pt idx="2739">
                  <c:v>2.6084682453000001</c:v>
                </c:pt>
                <c:pt idx="2740">
                  <c:v>2.6048229506</c:v>
                </c:pt>
                <c:pt idx="2741">
                  <c:v>2.6008574528999997</c:v>
                </c:pt>
                <c:pt idx="2742">
                  <c:v>2.6002793089000003</c:v>
                </c:pt>
                <c:pt idx="2743">
                  <c:v>2.5779156674000001</c:v>
                </c:pt>
                <c:pt idx="2744">
                  <c:v>2.5745380343999997</c:v>
                </c:pt>
                <c:pt idx="2745">
                  <c:v>2.5721994756999997</c:v>
                </c:pt>
                <c:pt idx="2746">
                  <c:v>2.5654230946999999</c:v>
                </c:pt>
                <c:pt idx="2747">
                  <c:v>2.5652420783000003</c:v>
                </c:pt>
                <c:pt idx="2748">
                  <c:v>2.5627023355</c:v>
                </c:pt>
                <c:pt idx="2749">
                  <c:v>2.5571701267</c:v>
                </c:pt>
                <c:pt idx="2750">
                  <c:v>2.5550459352000003</c:v>
                </c:pt>
                <c:pt idx="2751">
                  <c:v>2.5543658401</c:v>
                </c:pt>
                <c:pt idx="2752">
                  <c:v>2.5510870910999999</c:v>
                </c:pt>
                <c:pt idx="2753">
                  <c:v>2.5473938029999998</c:v>
                </c:pt>
                <c:pt idx="2754">
                  <c:v>2.5431350685000003</c:v>
                </c:pt>
                <c:pt idx="2755">
                  <c:v>2.5406747872</c:v>
                </c:pt>
                <c:pt idx="2756">
                  <c:v>2.5396392025000001</c:v>
                </c:pt>
                <c:pt idx="2757">
                  <c:v>2.5306233932</c:v>
                </c:pt>
                <c:pt idx="2758">
                  <c:v>2.5192758690999999</c:v>
                </c:pt>
                <c:pt idx="2759">
                  <c:v>2.5163725326999997</c:v>
                </c:pt>
                <c:pt idx="2760">
                  <c:v>2.5094853794</c:v>
                </c:pt>
                <c:pt idx="2761">
                  <c:v>2.5083704309999999</c:v>
                </c:pt>
                <c:pt idx="2762">
                  <c:v>2.5060363711</c:v>
                </c:pt>
                <c:pt idx="2763">
                  <c:v>2.5020380509</c:v>
                </c:pt>
                <c:pt idx="2764">
                  <c:v>2.5011885413999999</c:v>
                </c:pt>
                <c:pt idx="2765">
                  <c:v>2.5001906933</c:v>
                </c:pt>
                <c:pt idx="2766">
                  <c:v>2.4993452335999997</c:v>
                </c:pt>
                <c:pt idx="2767">
                  <c:v>2.4992075821999999</c:v>
                </c:pt>
                <c:pt idx="2768">
                  <c:v>2.4984112056000001</c:v>
                </c:pt>
                <c:pt idx="2769">
                  <c:v>2.4972754281</c:v>
                </c:pt>
                <c:pt idx="2770">
                  <c:v>2.4947124425</c:v>
                </c:pt>
                <c:pt idx="2771">
                  <c:v>2.4937856099999998</c:v>
                </c:pt>
                <c:pt idx="2772">
                  <c:v>2.4931517289</c:v>
                </c:pt>
                <c:pt idx="2773">
                  <c:v>2.4927379761999999</c:v>
                </c:pt>
                <c:pt idx="2774">
                  <c:v>2.4842352225000002</c:v>
                </c:pt>
                <c:pt idx="2775">
                  <c:v>2.4835288653000003</c:v>
                </c:pt>
                <c:pt idx="2776">
                  <c:v>2.4780206195999996</c:v>
                </c:pt>
                <c:pt idx="2777">
                  <c:v>2.4770313883000004</c:v>
                </c:pt>
                <c:pt idx="2778">
                  <c:v>2.4708685561000001</c:v>
                </c:pt>
                <c:pt idx="2779">
                  <c:v>2.4685430129000001</c:v>
                </c:pt>
                <c:pt idx="2780">
                  <c:v>2.4657512588000001</c:v>
                </c:pt>
                <c:pt idx="2781">
                  <c:v>2.4617677633000001</c:v>
                </c:pt>
                <c:pt idx="2782">
                  <c:v>2.4562260696</c:v>
                </c:pt>
                <c:pt idx="2783">
                  <c:v>2.4517748705</c:v>
                </c:pt>
                <c:pt idx="2784">
                  <c:v>2.4492758361</c:v>
                </c:pt>
                <c:pt idx="2785">
                  <c:v>2.4472944235999998</c:v>
                </c:pt>
                <c:pt idx="2786">
                  <c:v>2.4425307351000001</c:v>
                </c:pt>
                <c:pt idx="2787">
                  <c:v>2.4412778793999999</c:v>
                </c:pt>
                <c:pt idx="2788">
                  <c:v>2.4381780573</c:v>
                </c:pt>
                <c:pt idx="2789">
                  <c:v>2.4371380488000001</c:v>
                </c:pt>
                <c:pt idx="2790">
                  <c:v>2.4325665600000002</c:v>
                </c:pt>
                <c:pt idx="2791">
                  <c:v>2.4318085643999998</c:v>
                </c:pt>
                <c:pt idx="2792">
                  <c:v>2.4279314674999997</c:v>
                </c:pt>
                <c:pt idx="2793">
                  <c:v>2.4249512716999999</c:v>
                </c:pt>
                <c:pt idx="2794">
                  <c:v>2.4244931329999999</c:v>
                </c:pt>
                <c:pt idx="2795">
                  <c:v>2.4223131157999997</c:v>
                </c:pt>
                <c:pt idx="2796">
                  <c:v>2.4210018188000002</c:v>
                </c:pt>
                <c:pt idx="2797">
                  <c:v>2.4159134942000002</c:v>
                </c:pt>
                <c:pt idx="2798">
                  <c:v>2.4122815191</c:v>
                </c:pt>
                <c:pt idx="2799">
                  <c:v>2.4121830218000002</c:v>
                </c:pt>
                <c:pt idx="2800">
                  <c:v>2.4007457418999998</c:v>
                </c:pt>
                <c:pt idx="2801">
                  <c:v>2.3853239116</c:v>
                </c:pt>
                <c:pt idx="2802">
                  <c:v>2.3787252105999999</c:v>
                </c:pt>
                <c:pt idx="2803">
                  <c:v>2.3746944059000001</c:v>
                </c:pt>
                <c:pt idx="2804">
                  <c:v>2.3679542998000001</c:v>
                </c:pt>
                <c:pt idx="2805">
                  <c:v>2.3677389156999999</c:v>
                </c:pt>
                <c:pt idx="2806">
                  <c:v>2.3673575040000001</c:v>
                </c:pt>
                <c:pt idx="2807">
                  <c:v>2.3672584199999998</c:v>
                </c:pt>
                <c:pt idx="2808">
                  <c:v>2.3541616590999999</c:v>
                </c:pt>
                <c:pt idx="2809">
                  <c:v>2.3521038161999996</c:v>
                </c:pt>
                <c:pt idx="2810">
                  <c:v>2.3473293526000001</c:v>
                </c:pt>
                <c:pt idx="2811">
                  <c:v>2.3442282034999997</c:v>
                </c:pt>
                <c:pt idx="2812">
                  <c:v>2.3350908604000002</c:v>
                </c:pt>
                <c:pt idx="2813">
                  <c:v>2.3251931114</c:v>
                </c:pt>
                <c:pt idx="2814">
                  <c:v>2.3084439567000001</c:v>
                </c:pt>
                <c:pt idx="2815">
                  <c:v>2.3007000457999998</c:v>
                </c:pt>
                <c:pt idx="2816">
                  <c:v>2.3000414352999998</c:v>
                </c:pt>
                <c:pt idx="2817">
                  <c:v>2.294760921</c:v>
                </c:pt>
                <c:pt idx="2818">
                  <c:v>2.2933682026</c:v>
                </c:pt>
                <c:pt idx="2819">
                  <c:v>2.2925551019000001</c:v>
                </c:pt>
                <c:pt idx="2820">
                  <c:v>2.2904540375</c:v>
                </c:pt>
                <c:pt idx="2821">
                  <c:v>2.2901061814000001</c:v>
                </c:pt>
                <c:pt idx="2822">
                  <c:v>2.2890098025000003</c:v>
                </c:pt>
                <c:pt idx="2823">
                  <c:v>2.2876994715999999</c:v>
                </c:pt>
                <c:pt idx="2824">
                  <c:v>2.2834083051</c:v>
                </c:pt>
                <c:pt idx="2825">
                  <c:v>2.2769520718000003</c:v>
                </c:pt>
                <c:pt idx="2826">
                  <c:v>2.2753721475000002</c:v>
                </c:pt>
                <c:pt idx="2827">
                  <c:v>2.2633210778999997</c:v>
                </c:pt>
                <c:pt idx="2828">
                  <c:v>2.2613571576</c:v>
                </c:pt>
                <c:pt idx="2829">
                  <c:v>2.2557821028</c:v>
                </c:pt>
                <c:pt idx="2830">
                  <c:v>2.2539729053999999</c:v>
                </c:pt>
                <c:pt idx="2831">
                  <c:v>2.2450943055999999</c:v>
                </c:pt>
                <c:pt idx="2832">
                  <c:v>2.2450664484999998</c:v>
                </c:pt>
                <c:pt idx="2833">
                  <c:v>2.2339219757</c:v>
                </c:pt>
                <c:pt idx="2834">
                  <c:v>2.2302095403000002</c:v>
                </c:pt>
                <c:pt idx="2835">
                  <c:v>2.2178724901</c:v>
                </c:pt>
                <c:pt idx="2836">
                  <c:v>2.2164559270000002</c:v>
                </c:pt>
                <c:pt idx="2837">
                  <c:v>2.2138225963</c:v>
                </c:pt>
                <c:pt idx="2838">
                  <c:v>2.2064303164000001</c:v>
                </c:pt>
                <c:pt idx="2839">
                  <c:v>2.1985752669999998</c:v>
                </c:pt>
                <c:pt idx="2840">
                  <c:v>2.1960722793</c:v>
                </c:pt>
                <c:pt idx="2841">
                  <c:v>2.1939793758000001</c:v>
                </c:pt>
                <c:pt idx="2842">
                  <c:v>2.1898047192000001</c:v>
                </c:pt>
                <c:pt idx="2843">
                  <c:v>2.1897017461999999</c:v>
                </c:pt>
                <c:pt idx="2844">
                  <c:v>2.1884899503000002</c:v>
                </c:pt>
                <c:pt idx="2845">
                  <c:v>2.1856355547000001</c:v>
                </c:pt>
                <c:pt idx="2846">
                  <c:v>2.1845627264999998</c:v>
                </c:pt>
                <c:pt idx="2847">
                  <c:v>2.1842255929999999</c:v>
                </c:pt>
                <c:pt idx="2848">
                  <c:v>2.1796490436</c:v>
                </c:pt>
                <c:pt idx="2849">
                  <c:v>2.1752232444000001</c:v>
                </c:pt>
                <c:pt idx="2850">
                  <c:v>2.1690414046999997</c:v>
                </c:pt>
                <c:pt idx="2851">
                  <c:v>2.1681617392999999</c:v>
                </c:pt>
                <c:pt idx="2852">
                  <c:v>2.1627241784</c:v>
                </c:pt>
                <c:pt idx="2853">
                  <c:v>2.1578139251000001</c:v>
                </c:pt>
                <c:pt idx="2854">
                  <c:v>2.1555570795999999</c:v>
                </c:pt>
                <c:pt idx="2855">
                  <c:v>2.1266403826000002</c:v>
                </c:pt>
                <c:pt idx="2856">
                  <c:v>2.1260301548</c:v>
                </c:pt>
                <c:pt idx="2857">
                  <c:v>2.1181997596</c:v>
                </c:pt>
                <c:pt idx="2858">
                  <c:v>2.1144061676999999</c:v>
                </c:pt>
                <c:pt idx="2859">
                  <c:v>2.1100163372999998</c:v>
                </c:pt>
                <c:pt idx="2860">
                  <c:v>2.1085874701999998</c:v>
                </c:pt>
                <c:pt idx="2861">
                  <c:v>2.1078174579</c:v>
                </c:pt>
                <c:pt idx="2862">
                  <c:v>2.1048783304000001</c:v>
                </c:pt>
                <c:pt idx="2863">
                  <c:v>2.0978399404000001</c:v>
                </c:pt>
                <c:pt idx="2864">
                  <c:v>2.0891201453999999</c:v>
                </c:pt>
                <c:pt idx="2865">
                  <c:v>2.0869240586999998</c:v>
                </c:pt>
                <c:pt idx="2866">
                  <c:v>2.0864796860000001</c:v>
                </c:pt>
                <c:pt idx="2867">
                  <c:v>2.0863450120999998</c:v>
                </c:pt>
                <c:pt idx="2868">
                  <c:v>2.0765712058000001</c:v>
                </c:pt>
                <c:pt idx="2869">
                  <c:v>2.0758726255999997</c:v>
                </c:pt>
                <c:pt idx="2870">
                  <c:v>2.0728966016000001</c:v>
                </c:pt>
                <c:pt idx="2871">
                  <c:v>2.0707772721</c:v>
                </c:pt>
                <c:pt idx="2872">
                  <c:v>2.0652890778000002</c:v>
                </c:pt>
                <c:pt idx="2873">
                  <c:v>2.0520068002</c:v>
                </c:pt>
                <c:pt idx="2874">
                  <c:v>2.0421136596</c:v>
                </c:pt>
                <c:pt idx="2875">
                  <c:v>2.0411835398</c:v>
                </c:pt>
                <c:pt idx="2876">
                  <c:v>2.0390870171</c:v>
                </c:pt>
                <c:pt idx="2877">
                  <c:v>2.0353769075999999</c:v>
                </c:pt>
                <c:pt idx="2878">
                  <c:v>2.0346688436</c:v>
                </c:pt>
                <c:pt idx="2879">
                  <c:v>2.0334545932000001</c:v>
                </c:pt>
                <c:pt idx="2880">
                  <c:v>2.0272689047000001</c:v>
                </c:pt>
                <c:pt idx="2881">
                  <c:v>2.0234832228999999</c:v>
                </c:pt>
                <c:pt idx="2882">
                  <c:v>2.0192847711000002</c:v>
                </c:pt>
                <c:pt idx="2883">
                  <c:v>2.0138911005</c:v>
                </c:pt>
                <c:pt idx="2884">
                  <c:v>2.0081329961000001</c:v>
                </c:pt>
                <c:pt idx="2885">
                  <c:v>2.0009061016</c:v>
                </c:pt>
                <c:pt idx="2886">
                  <c:v>1.9952105133</c:v>
                </c:pt>
                <c:pt idx="2887">
                  <c:v>1.9934084852</c:v>
                </c:pt>
                <c:pt idx="2888">
                  <c:v>1.9816673410000001</c:v>
                </c:pt>
                <c:pt idx="2889">
                  <c:v>1.9639381368</c:v>
                </c:pt>
                <c:pt idx="2890">
                  <c:v>1.9615506229000002</c:v>
                </c:pt>
                <c:pt idx="2891">
                  <c:v>1.9580953928</c:v>
                </c:pt>
                <c:pt idx="2892">
                  <c:v>1.9537258714999999</c:v>
                </c:pt>
                <c:pt idx="2893">
                  <c:v>1.9505150711000001</c:v>
                </c:pt>
                <c:pt idx="2894">
                  <c:v>1.9326089381</c:v>
                </c:pt>
                <c:pt idx="2895">
                  <c:v>1.9247859089999999</c:v>
                </c:pt>
                <c:pt idx="2896">
                  <c:v>1.9175876240999998</c:v>
                </c:pt>
                <c:pt idx="2897">
                  <c:v>1.9151250530000001</c:v>
                </c:pt>
                <c:pt idx="2898">
                  <c:v>1.8931298877999998</c:v>
                </c:pt>
                <c:pt idx="2899">
                  <c:v>1.8909333603999998</c:v>
                </c:pt>
                <c:pt idx="2900">
                  <c:v>1.8885249467</c:v>
                </c:pt>
                <c:pt idx="2901">
                  <c:v>1.8870307209000001</c:v>
                </c:pt>
                <c:pt idx="2902">
                  <c:v>1.8676523089000001</c:v>
                </c:pt>
                <c:pt idx="2903">
                  <c:v>1.8647987255</c:v>
                </c:pt>
                <c:pt idx="2904">
                  <c:v>1.8369111680999999</c:v>
                </c:pt>
                <c:pt idx="2905">
                  <c:v>1.8296665129</c:v>
                </c:pt>
                <c:pt idx="2906">
                  <c:v>1.7914534504999999</c:v>
                </c:pt>
                <c:pt idx="2907">
                  <c:v>1.7785391015000001</c:v>
                </c:pt>
                <c:pt idx="2908">
                  <c:v>1.7729720591</c:v>
                </c:pt>
                <c:pt idx="2909">
                  <c:v>1.7688440497000002</c:v>
                </c:pt>
                <c:pt idx="2910">
                  <c:v>1.7616437078</c:v>
                </c:pt>
                <c:pt idx="2911">
                  <c:v>1.756208027</c:v>
                </c:pt>
                <c:pt idx="2912">
                  <c:v>1.7517629904000001</c:v>
                </c:pt>
                <c:pt idx="2913">
                  <c:v>1.7498146198</c:v>
                </c:pt>
                <c:pt idx="2914">
                  <c:v>1.7439200055999999</c:v>
                </c:pt>
                <c:pt idx="2915">
                  <c:v>1.7435100127999998</c:v>
                </c:pt>
                <c:pt idx="2916">
                  <c:v>1.7407035167</c:v>
                </c:pt>
                <c:pt idx="2917">
                  <c:v>1.7325482971999999</c:v>
                </c:pt>
                <c:pt idx="2918">
                  <c:v>1.7297501512</c:v>
                </c:pt>
                <c:pt idx="2919">
                  <c:v>1.7287924223</c:v>
                </c:pt>
                <c:pt idx="2920">
                  <c:v>1.7268445431999999</c:v>
                </c:pt>
                <c:pt idx="2921">
                  <c:v>1.7210867473</c:v>
                </c:pt>
                <c:pt idx="2922">
                  <c:v>1.7133879565000001</c:v>
                </c:pt>
                <c:pt idx="2923">
                  <c:v>1.7125601075999999</c:v>
                </c:pt>
                <c:pt idx="2924">
                  <c:v>1.6931872057000001</c:v>
                </c:pt>
                <c:pt idx="2925">
                  <c:v>1.6875760338000001</c:v>
                </c:pt>
                <c:pt idx="2926">
                  <c:v>1.6854597632999999</c:v>
                </c:pt>
                <c:pt idx="2927">
                  <c:v>1.6848656673</c:v>
                </c:pt>
                <c:pt idx="2928">
                  <c:v>1.6821320686000001</c:v>
                </c:pt>
                <c:pt idx="2929">
                  <c:v>1.6789825044</c:v>
                </c:pt>
                <c:pt idx="2930">
                  <c:v>1.6729057182</c:v>
                </c:pt>
                <c:pt idx="2931">
                  <c:v>1.6609697265000001</c:v>
                </c:pt>
                <c:pt idx="2932">
                  <c:v>1.6587715101</c:v>
                </c:pt>
                <c:pt idx="2933">
                  <c:v>1.6486707901000002</c:v>
                </c:pt>
                <c:pt idx="2934">
                  <c:v>1.6438746376</c:v>
                </c:pt>
                <c:pt idx="2935">
                  <c:v>1.6288842461999999</c:v>
                </c:pt>
                <c:pt idx="2936">
                  <c:v>1.6184692925999999</c:v>
                </c:pt>
                <c:pt idx="2937">
                  <c:v>1.6148081017</c:v>
                </c:pt>
                <c:pt idx="2938">
                  <c:v>1.6098350933999999</c:v>
                </c:pt>
                <c:pt idx="2939">
                  <c:v>1.5989593276</c:v>
                </c:pt>
                <c:pt idx="2940">
                  <c:v>1.5894403422999999</c:v>
                </c:pt>
                <c:pt idx="2941">
                  <c:v>1.5793294929999999</c:v>
                </c:pt>
                <c:pt idx="2942">
                  <c:v>1.5738280541999998</c:v>
                </c:pt>
                <c:pt idx="2943">
                  <c:v>1.5644830899</c:v>
                </c:pt>
                <c:pt idx="2944">
                  <c:v>1.5636611919000001</c:v>
                </c:pt>
                <c:pt idx="2945">
                  <c:v>1.5411131470999999</c:v>
                </c:pt>
                <c:pt idx="2946">
                  <c:v>1.5365969902999999</c:v>
                </c:pt>
                <c:pt idx="2947">
                  <c:v>1.5325924920999998</c:v>
                </c:pt>
                <c:pt idx="2948">
                  <c:v>1.5322325382999999</c:v>
                </c:pt>
                <c:pt idx="2949">
                  <c:v>1.5284880452</c:v>
                </c:pt>
                <c:pt idx="2950">
                  <c:v>1.5279102382</c:v>
                </c:pt>
                <c:pt idx="2951">
                  <c:v>1.5248529365000001</c:v>
                </c:pt>
                <c:pt idx="2952">
                  <c:v>1.513086497</c:v>
                </c:pt>
                <c:pt idx="2953">
                  <c:v>1.5122515951</c:v>
                </c:pt>
                <c:pt idx="2954">
                  <c:v>1.5098377417</c:v>
                </c:pt>
                <c:pt idx="2955">
                  <c:v>1.5055298028999999</c:v>
                </c:pt>
                <c:pt idx="2956">
                  <c:v>1.4839087429</c:v>
                </c:pt>
                <c:pt idx="2957">
                  <c:v>1.4831918831999999</c:v>
                </c:pt>
                <c:pt idx="2958">
                  <c:v>1.4790449146</c:v>
                </c:pt>
                <c:pt idx="2959">
                  <c:v>1.4783975985000002</c:v>
                </c:pt>
                <c:pt idx="2960">
                  <c:v>1.4771944491000002</c:v>
                </c:pt>
                <c:pt idx="2961">
                  <c:v>1.4717777838999999</c:v>
                </c:pt>
                <c:pt idx="2962">
                  <c:v>1.4656193152999999</c:v>
                </c:pt>
                <c:pt idx="2963">
                  <c:v>1.4648158150999999</c:v>
                </c:pt>
                <c:pt idx="2964">
                  <c:v>1.4504718729000001</c:v>
                </c:pt>
                <c:pt idx="2965">
                  <c:v>1.4503079931999998</c:v>
                </c:pt>
                <c:pt idx="2966">
                  <c:v>1.4477502985000001</c:v>
                </c:pt>
                <c:pt idx="2967">
                  <c:v>1.4410594222999999</c:v>
                </c:pt>
                <c:pt idx="2968">
                  <c:v>1.4316347435000001</c:v>
                </c:pt>
                <c:pt idx="2969">
                  <c:v>1.4308062341000001</c:v>
                </c:pt>
                <c:pt idx="2970">
                  <c:v>1.4207097943</c:v>
                </c:pt>
                <c:pt idx="2971">
                  <c:v>1.405001699</c:v>
                </c:pt>
                <c:pt idx="2972">
                  <c:v>1.3992800330999999</c:v>
                </c:pt>
                <c:pt idx="2973">
                  <c:v>1.3959895297999998</c:v>
                </c:pt>
                <c:pt idx="2974">
                  <c:v>1.3685487391</c:v>
                </c:pt>
                <c:pt idx="2975">
                  <c:v>1.3652406242999999</c:v>
                </c:pt>
                <c:pt idx="2976">
                  <c:v>1.3641916205</c:v>
                </c:pt>
                <c:pt idx="2977">
                  <c:v>1.3590753448999999</c:v>
                </c:pt>
                <c:pt idx="2978">
                  <c:v>1.3549941704999999</c:v>
                </c:pt>
                <c:pt idx="2979">
                  <c:v>1.3516812296</c:v>
                </c:pt>
                <c:pt idx="2980">
                  <c:v>1.3476046355</c:v>
                </c:pt>
                <c:pt idx="2981">
                  <c:v>1.3377512820999999</c:v>
                </c:pt>
                <c:pt idx="2982">
                  <c:v>1.3297114935999998</c:v>
                </c:pt>
                <c:pt idx="2983">
                  <c:v>1.3281882173999999</c:v>
                </c:pt>
                <c:pt idx="2984">
                  <c:v>1.32183512</c:v>
                </c:pt>
                <c:pt idx="2985">
                  <c:v>1.3159801428</c:v>
                </c:pt>
                <c:pt idx="2986">
                  <c:v>1.3060991134</c:v>
                </c:pt>
                <c:pt idx="2987">
                  <c:v>1.2979006871000001</c:v>
                </c:pt>
                <c:pt idx="2988">
                  <c:v>1.2969529729</c:v>
                </c:pt>
                <c:pt idx="2989">
                  <c:v>1.2951590519</c:v>
                </c:pt>
                <c:pt idx="2990">
                  <c:v>1.2927021363</c:v>
                </c:pt>
                <c:pt idx="2991">
                  <c:v>1.2882211613000001</c:v>
                </c:pt>
                <c:pt idx="2992">
                  <c:v>1.2872690112</c:v>
                </c:pt>
                <c:pt idx="2993">
                  <c:v>1.2785797679000002</c:v>
                </c:pt>
                <c:pt idx="2994">
                  <c:v>1.2745838459999999</c:v>
                </c:pt>
                <c:pt idx="2995">
                  <c:v>1.2688794591999999</c:v>
                </c:pt>
                <c:pt idx="2996">
                  <c:v>1.2654201492999999</c:v>
                </c:pt>
                <c:pt idx="2997">
                  <c:v>1.2596130700000001</c:v>
                </c:pt>
                <c:pt idx="2998">
                  <c:v>1.2588595278000001</c:v>
                </c:pt>
                <c:pt idx="2999">
                  <c:v>1.2462824715</c:v>
                </c:pt>
                <c:pt idx="3000">
                  <c:v>1.2459992925000001</c:v>
                </c:pt>
                <c:pt idx="3001">
                  <c:v>1.2453194724000001</c:v>
                </c:pt>
                <c:pt idx="3002">
                  <c:v>1.2449880870000001</c:v>
                </c:pt>
                <c:pt idx="3003">
                  <c:v>1.2385369943</c:v>
                </c:pt>
                <c:pt idx="3004">
                  <c:v>1.2373349018000002</c:v>
                </c:pt>
                <c:pt idx="3005">
                  <c:v>1.2356382110999999</c:v>
                </c:pt>
                <c:pt idx="3006">
                  <c:v>1.2333803238999999</c:v>
                </c:pt>
                <c:pt idx="3007">
                  <c:v>1.2320958492</c:v>
                </c:pt>
                <c:pt idx="3008">
                  <c:v>1.2284659088999998</c:v>
                </c:pt>
                <c:pt idx="3009">
                  <c:v>1.2248923688</c:v>
                </c:pt>
                <c:pt idx="3010">
                  <c:v>1.2234770911000001</c:v>
                </c:pt>
                <c:pt idx="3011">
                  <c:v>1.2205318592999999</c:v>
                </c:pt>
                <c:pt idx="3012">
                  <c:v>1.2162314089999999</c:v>
                </c:pt>
                <c:pt idx="3013">
                  <c:v>1.2146815406</c:v>
                </c:pt>
                <c:pt idx="3014">
                  <c:v>1.2121373965</c:v>
                </c:pt>
                <c:pt idx="3015">
                  <c:v>1.2105197162999999</c:v>
                </c:pt>
                <c:pt idx="3016">
                  <c:v>1.2088837380999999</c:v>
                </c:pt>
                <c:pt idx="3017">
                  <c:v>1.2051029849000001</c:v>
                </c:pt>
                <c:pt idx="3018">
                  <c:v>1.2025125608</c:v>
                </c:pt>
                <c:pt idx="3019">
                  <c:v>1.2005989336</c:v>
                </c:pt>
                <c:pt idx="3020">
                  <c:v>1.1930235763999999</c:v>
                </c:pt>
                <c:pt idx="3021">
                  <c:v>1.1907894865999999</c:v>
                </c:pt>
                <c:pt idx="3022">
                  <c:v>1.1763415567000002</c:v>
                </c:pt>
                <c:pt idx="3023">
                  <c:v>1.1761531947999999</c:v>
                </c:pt>
                <c:pt idx="3024">
                  <c:v>1.1757558547</c:v>
                </c:pt>
                <c:pt idx="3025">
                  <c:v>1.1757113226</c:v>
                </c:pt>
                <c:pt idx="3026">
                  <c:v>1.1752352457999999</c:v>
                </c:pt>
                <c:pt idx="3027">
                  <c:v>1.1729625349000001</c:v>
                </c:pt>
                <c:pt idx="3028">
                  <c:v>1.170593864</c:v>
                </c:pt>
                <c:pt idx="3029">
                  <c:v>1.1699647808</c:v>
                </c:pt>
                <c:pt idx="3030">
                  <c:v>1.1650157568000001</c:v>
                </c:pt>
                <c:pt idx="3031">
                  <c:v>1.1628873999</c:v>
                </c:pt>
                <c:pt idx="3032">
                  <c:v>1.1575908264999999</c:v>
                </c:pt>
                <c:pt idx="3033">
                  <c:v>1.1554936295</c:v>
                </c:pt>
                <c:pt idx="3034">
                  <c:v>1.1554160404</c:v>
                </c:pt>
                <c:pt idx="3035">
                  <c:v>1.1534531118</c:v>
                </c:pt>
                <c:pt idx="3036">
                  <c:v>1.1482203586999999</c:v>
                </c:pt>
                <c:pt idx="3037">
                  <c:v>1.1428546856999999</c:v>
                </c:pt>
                <c:pt idx="3038">
                  <c:v>1.1363545767999998</c:v>
                </c:pt>
                <c:pt idx="3039">
                  <c:v>1.1176292908999998</c:v>
                </c:pt>
                <c:pt idx="3040">
                  <c:v>1.1138057043999998</c:v>
                </c:pt>
                <c:pt idx="3041">
                  <c:v>1.1132076603000001</c:v>
                </c:pt>
                <c:pt idx="3042">
                  <c:v>1.1086655581</c:v>
                </c:pt>
                <c:pt idx="3043">
                  <c:v>1.1022340594</c:v>
                </c:pt>
                <c:pt idx="3044">
                  <c:v>1.0936076739</c:v>
                </c:pt>
                <c:pt idx="3045">
                  <c:v>1.0753427261000001</c:v>
                </c:pt>
                <c:pt idx="3046">
                  <c:v>1.0563963094</c:v>
                </c:pt>
                <c:pt idx="3047">
                  <c:v>1.0537760833000001</c:v>
                </c:pt>
                <c:pt idx="3048">
                  <c:v>1.0513743899000001</c:v>
                </c:pt>
                <c:pt idx="3049">
                  <c:v>1.0470738195</c:v>
                </c:pt>
                <c:pt idx="3050">
                  <c:v>1.0431504784000001</c:v>
                </c:pt>
                <c:pt idx="3051">
                  <c:v>1.0351305625</c:v>
                </c:pt>
                <c:pt idx="3052">
                  <c:v>1.0327033152</c:v>
                </c:pt>
                <c:pt idx="3053">
                  <c:v>1.0247933305999999</c:v>
                </c:pt>
                <c:pt idx="3054">
                  <c:v>1.0208035363999999</c:v>
                </c:pt>
                <c:pt idx="3055">
                  <c:v>1.0127803203999999</c:v>
                </c:pt>
                <c:pt idx="3056">
                  <c:v>1.0067797247000001</c:v>
                </c:pt>
                <c:pt idx="3057">
                  <c:v>1.0040910409000001</c:v>
                </c:pt>
                <c:pt idx="3058">
                  <c:v>0.99711324360000009</c:v>
                </c:pt>
                <c:pt idx="3059">
                  <c:v>0.99367552810000004</c:v>
                </c:pt>
                <c:pt idx="3060">
                  <c:v>0.97804623809999991</c:v>
                </c:pt>
                <c:pt idx="3061">
                  <c:v>0.96484883620000006</c:v>
                </c:pt>
                <c:pt idx="3062">
                  <c:v>0.94906354370000001</c:v>
                </c:pt>
                <c:pt idx="3063">
                  <c:v>0.94867077379999998</c:v>
                </c:pt>
                <c:pt idx="3064">
                  <c:v>0.92958060219999994</c:v>
                </c:pt>
                <c:pt idx="3065">
                  <c:v>0.92507014379999997</c:v>
                </c:pt>
                <c:pt idx="3066">
                  <c:v>0.92461725289999996</c:v>
                </c:pt>
                <c:pt idx="3067">
                  <c:v>0.92095709690000005</c:v>
                </c:pt>
                <c:pt idx="3068">
                  <c:v>0.91808621540000002</c:v>
                </c:pt>
                <c:pt idx="3069">
                  <c:v>0.91753741280000001</c:v>
                </c:pt>
                <c:pt idx="3070">
                  <c:v>0.91331887629999997</c:v>
                </c:pt>
                <c:pt idx="3071">
                  <c:v>0.89405795020000001</c:v>
                </c:pt>
                <c:pt idx="3072">
                  <c:v>0.89405317559999997</c:v>
                </c:pt>
                <c:pt idx="3073">
                  <c:v>0.89389837899999991</c:v>
                </c:pt>
                <c:pt idx="3074">
                  <c:v>0.87762930759999991</c:v>
                </c:pt>
                <c:pt idx="3075">
                  <c:v>0.87571492620000002</c:v>
                </c:pt>
                <c:pt idx="3076">
                  <c:v>0.87115600549999994</c:v>
                </c:pt>
                <c:pt idx="3077">
                  <c:v>0.86569559750000002</c:v>
                </c:pt>
                <c:pt idx="3078">
                  <c:v>0.86214228459999998</c:v>
                </c:pt>
                <c:pt idx="3079">
                  <c:v>0.85462692969999998</c:v>
                </c:pt>
                <c:pt idx="3080">
                  <c:v>0.85400549600000009</c:v>
                </c:pt>
                <c:pt idx="3081">
                  <c:v>0.8537548278</c:v>
                </c:pt>
                <c:pt idx="3082">
                  <c:v>0.84379807090000003</c:v>
                </c:pt>
                <c:pt idx="3083">
                  <c:v>0.84165301470000009</c:v>
                </c:pt>
                <c:pt idx="3084">
                  <c:v>0.82771049120000006</c:v>
                </c:pt>
                <c:pt idx="3085">
                  <c:v>0.82606315610000003</c:v>
                </c:pt>
                <c:pt idx="3086">
                  <c:v>0.82594752599999999</c:v>
                </c:pt>
                <c:pt idx="3087">
                  <c:v>0.82160037050000001</c:v>
                </c:pt>
                <c:pt idx="3088">
                  <c:v>0.81983277599999993</c:v>
                </c:pt>
                <c:pt idx="3089">
                  <c:v>0.80810989210000006</c:v>
                </c:pt>
                <c:pt idx="3090">
                  <c:v>0.8067623156</c:v>
                </c:pt>
                <c:pt idx="3091">
                  <c:v>0.80480129909999998</c:v>
                </c:pt>
                <c:pt idx="3092">
                  <c:v>0.79403641650000001</c:v>
                </c:pt>
                <c:pt idx="3093">
                  <c:v>0.79381213230000003</c:v>
                </c:pt>
                <c:pt idx="3094">
                  <c:v>0.78494036750000007</c:v>
                </c:pt>
                <c:pt idx="3095">
                  <c:v>0.78070553500000006</c:v>
                </c:pt>
                <c:pt idx="3096">
                  <c:v>0.78068048369999998</c:v>
                </c:pt>
                <c:pt idx="3097">
                  <c:v>0.77476670739999998</c:v>
                </c:pt>
                <c:pt idx="3098">
                  <c:v>0.7741754327</c:v>
                </c:pt>
                <c:pt idx="3099">
                  <c:v>0.76784792850000005</c:v>
                </c:pt>
                <c:pt idx="3100">
                  <c:v>0.76733644400000001</c:v>
                </c:pt>
                <c:pt idx="3101">
                  <c:v>0.76687171099999996</c:v>
                </c:pt>
                <c:pt idx="3102">
                  <c:v>0.76462640719999997</c:v>
                </c:pt>
                <c:pt idx="3103">
                  <c:v>0.76277198239999999</c:v>
                </c:pt>
                <c:pt idx="3104">
                  <c:v>0.76238903060000007</c:v>
                </c:pt>
                <c:pt idx="3105">
                  <c:v>0.76049676219999995</c:v>
                </c:pt>
                <c:pt idx="3106">
                  <c:v>0.75900408019999999</c:v>
                </c:pt>
                <c:pt idx="3107">
                  <c:v>0.75724646340000001</c:v>
                </c:pt>
                <c:pt idx="3108">
                  <c:v>0.75536443929999997</c:v>
                </c:pt>
                <c:pt idx="3109">
                  <c:v>0.75320341720000006</c:v>
                </c:pt>
                <c:pt idx="3110">
                  <c:v>0.7520405376</c:v>
                </c:pt>
                <c:pt idx="3111">
                  <c:v>0.75128604379999997</c:v>
                </c:pt>
                <c:pt idx="3112">
                  <c:v>0.74904013439999995</c:v>
                </c:pt>
                <c:pt idx="3113">
                  <c:v>0.74733087049999991</c:v>
                </c:pt>
                <c:pt idx="3114">
                  <c:v>0.74385291059999992</c:v>
                </c:pt>
                <c:pt idx="3115">
                  <c:v>0.74243121070000007</c:v>
                </c:pt>
                <c:pt idx="3116">
                  <c:v>0.7384307577</c:v>
                </c:pt>
                <c:pt idx="3117">
                  <c:v>0.73374260470000008</c:v>
                </c:pt>
                <c:pt idx="3118">
                  <c:v>0.72323803679999998</c:v>
                </c:pt>
                <c:pt idx="3119">
                  <c:v>0.71859617139999998</c:v>
                </c:pt>
                <c:pt idx="3120">
                  <c:v>0.71786305390000005</c:v>
                </c:pt>
                <c:pt idx="3121">
                  <c:v>0.7160355853</c:v>
                </c:pt>
                <c:pt idx="3122">
                  <c:v>0.71207339569999994</c:v>
                </c:pt>
                <c:pt idx="3123">
                  <c:v>0.71032307179999998</c:v>
                </c:pt>
                <c:pt idx="3124">
                  <c:v>0.70987679770000001</c:v>
                </c:pt>
                <c:pt idx="3125">
                  <c:v>0.70463981880000004</c:v>
                </c:pt>
                <c:pt idx="3126">
                  <c:v>0.70175030599999999</c:v>
                </c:pt>
                <c:pt idx="3127">
                  <c:v>0.70078643559999998</c:v>
                </c:pt>
                <c:pt idx="3128">
                  <c:v>0.70037957019999997</c:v>
                </c:pt>
                <c:pt idx="3129">
                  <c:v>0.69896681049999998</c:v>
                </c:pt>
                <c:pt idx="3130">
                  <c:v>0.69287317380000002</c:v>
                </c:pt>
                <c:pt idx="3131">
                  <c:v>0.69121085690000006</c:v>
                </c:pt>
                <c:pt idx="3132">
                  <c:v>0.68667627990000002</c:v>
                </c:pt>
                <c:pt idx="3133">
                  <c:v>0.68208174789999998</c:v>
                </c:pt>
                <c:pt idx="3134">
                  <c:v>0.67857094340000002</c:v>
                </c:pt>
                <c:pt idx="3135">
                  <c:v>0.67820303319999997</c:v>
                </c:pt>
                <c:pt idx="3136">
                  <c:v>0.67256543400000002</c:v>
                </c:pt>
                <c:pt idx="3137">
                  <c:v>0.668085025</c:v>
                </c:pt>
                <c:pt idx="3138">
                  <c:v>0.66767413129999997</c:v>
                </c:pt>
                <c:pt idx="3139">
                  <c:v>0.66588545809999999</c:v>
                </c:pt>
                <c:pt idx="3140">
                  <c:v>0.66272555850000003</c:v>
                </c:pt>
                <c:pt idx="3141">
                  <c:v>0.6617795997</c:v>
                </c:pt>
                <c:pt idx="3142">
                  <c:v>0.65214348680000001</c:v>
                </c:pt>
                <c:pt idx="3143">
                  <c:v>0.64605065859999999</c:v>
                </c:pt>
                <c:pt idx="3144">
                  <c:v>0.63324323319999998</c:v>
                </c:pt>
                <c:pt idx="3145">
                  <c:v>0.62884786159999995</c:v>
                </c:pt>
                <c:pt idx="3146">
                  <c:v>0.61657833049999999</c:v>
                </c:pt>
                <c:pt idx="3147">
                  <c:v>0.61077895059999998</c:v>
                </c:pt>
                <c:pt idx="3148">
                  <c:v>0.60259224450000004</c:v>
                </c:pt>
                <c:pt idx="3149">
                  <c:v>0.5714891097</c:v>
                </c:pt>
                <c:pt idx="3150">
                  <c:v>0.54286435499999997</c:v>
                </c:pt>
                <c:pt idx="3151">
                  <c:v>0.47862906180000003</c:v>
                </c:pt>
                <c:pt idx="3152">
                  <c:v>0.4354178642</c:v>
                </c:pt>
                <c:pt idx="3153">
                  <c:v>0.43394838629999999</c:v>
                </c:pt>
                <c:pt idx="3154">
                  <c:v>0.42573156979999999</c:v>
                </c:pt>
                <c:pt idx="3155">
                  <c:v>0.42412514689999997</c:v>
                </c:pt>
                <c:pt idx="3156">
                  <c:v>0.42064057449999998</c:v>
                </c:pt>
                <c:pt idx="3157">
                  <c:v>0.41689448210000002</c:v>
                </c:pt>
                <c:pt idx="3158">
                  <c:v>0.40851177289999996</c:v>
                </c:pt>
                <c:pt idx="3159">
                  <c:v>0.40521710969999997</c:v>
                </c:pt>
                <c:pt idx="3160">
                  <c:v>0.40117173430000003</c:v>
                </c:pt>
                <c:pt idx="3161">
                  <c:v>0.40062497899999999</c:v>
                </c:pt>
                <c:pt idx="3162">
                  <c:v>0.3990252943</c:v>
                </c:pt>
                <c:pt idx="3163">
                  <c:v>0.39684848750000001</c:v>
                </c:pt>
                <c:pt idx="3164">
                  <c:v>0.39347144770000003</c:v>
                </c:pt>
                <c:pt idx="3165">
                  <c:v>0.37280354979999997</c:v>
                </c:pt>
                <c:pt idx="3166">
                  <c:v>0.37265940889999999</c:v>
                </c:pt>
                <c:pt idx="3167">
                  <c:v>0.36639910950000004</c:v>
                </c:pt>
                <c:pt idx="3168">
                  <c:v>0.36315583899999998</c:v>
                </c:pt>
                <c:pt idx="3169">
                  <c:v>0.35992529749999996</c:v>
                </c:pt>
                <c:pt idx="3170">
                  <c:v>0.34874254509999997</c:v>
                </c:pt>
                <c:pt idx="3171">
                  <c:v>0.32651311859999999</c:v>
                </c:pt>
                <c:pt idx="3172">
                  <c:v>0.31562638500000001</c:v>
                </c:pt>
                <c:pt idx="3173">
                  <c:v>0.31224513589999997</c:v>
                </c:pt>
                <c:pt idx="3174">
                  <c:v>0.30945901770000001</c:v>
                </c:pt>
                <c:pt idx="3175">
                  <c:v>0.30928632549999996</c:v>
                </c:pt>
                <c:pt idx="3176">
                  <c:v>0.3054737428</c:v>
                </c:pt>
                <c:pt idx="3177">
                  <c:v>0.30518443140000001</c:v>
                </c:pt>
                <c:pt idx="3178">
                  <c:v>0.29582569660000002</c:v>
                </c:pt>
                <c:pt idx="3179">
                  <c:v>0.2918364275</c:v>
                </c:pt>
                <c:pt idx="3180">
                  <c:v>0.28615663299999999</c:v>
                </c:pt>
                <c:pt idx="3181">
                  <c:v>0.27969553869999997</c:v>
                </c:pt>
                <c:pt idx="3182">
                  <c:v>0.27850104969999995</c:v>
                </c:pt>
                <c:pt idx="3183">
                  <c:v>0.27652918240000002</c:v>
                </c:pt>
                <c:pt idx="3184">
                  <c:v>0.27266584490000001</c:v>
                </c:pt>
                <c:pt idx="3185">
                  <c:v>0.25323870590000003</c:v>
                </c:pt>
                <c:pt idx="3186">
                  <c:v>0.24780910440000001</c:v>
                </c:pt>
                <c:pt idx="3187">
                  <c:v>0.2458847257</c:v>
                </c:pt>
                <c:pt idx="3188">
                  <c:v>0.23852564610000002</c:v>
                </c:pt>
                <c:pt idx="3189">
                  <c:v>0.23224344620000001</c:v>
                </c:pt>
                <c:pt idx="3190">
                  <c:v>0.22820323989999999</c:v>
                </c:pt>
                <c:pt idx="3191">
                  <c:v>0.22725615369999999</c:v>
                </c:pt>
                <c:pt idx="3192">
                  <c:v>0.2263045524</c:v>
                </c:pt>
                <c:pt idx="3193">
                  <c:v>0.22202948259999999</c:v>
                </c:pt>
                <c:pt idx="3194">
                  <c:v>0.22017022880000001</c:v>
                </c:pt>
                <c:pt idx="3195">
                  <c:v>0.2191267495</c:v>
                </c:pt>
                <c:pt idx="3196">
                  <c:v>0.21528592050000001</c:v>
                </c:pt>
                <c:pt idx="3197">
                  <c:v>0.20762024479999999</c:v>
                </c:pt>
                <c:pt idx="3198">
                  <c:v>0.20652979029999999</c:v>
                </c:pt>
                <c:pt idx="3199">
                  <c:v>0.2043210932</c:v>
                </c:pt>
                <c:pt idx="3200">
                  <c:v>0.1972989664</c:v>
                </c:pt>
                <c:pt idx="3201">
                  <c:v>0.19269145129999998</c:v>
                </c:pt>
                <c:pt idx="3202">
                  <c:v>0.18091853769999999</c:v>
                </c:pt>
                <c:pt idx="3203">
                  <c:v>0.16318466010000002</c:v>
                </c:pt>
                <c:pt idx="3204">
                  <c:v>0.15894049040000002</c:v>
                </c:pt>
                <c:pt idx="3205">
                  <c:v>0.1571801142</c:v>
                </c:pt>
                <c:pt idx="3206">
                  <c:v>0.153848649</c:v>
                </c:pt>
                <c:pt idx="3207">
                  <c:v>0.15092628320000001</c:v>
                </c:pt>
                <c:pt idx="3208">
                  <c:v>0.1460824745</c:v>
                </c:pt>
                <c:pt idx="3209">
                  <c:v>0.1413358609</c:v>
                </c:pt>
                <c:pt idx="3210">
                  <c:v>0.1370495011</c:v>
                </c:pt>
                <c:pt idx="3211">
                  <c:v>0.12922388900000001</c:v>
                </c:pt>
                <c:pt idx="3212">
                  <c:v>0.125557944</c:v>
                </c:pt>
                <c:pt idx="3213">
                  <c:v>0.1244036571</c:v>
                </c:pt>
                <c:pt idx="3214">
                  <c:v>0.1208655345</c:v>
                </c:pt>
                <c:pt idx="3215">
                  <c:v>0.12063082899999999</c:v>
                </c:pt>
                <c:pt idx="3216">
                  <c:v>0.11760692119999999</c:v>
                </c:pt>
                <c:pt idx="3217">
                  <c:v>0.10792975049999999</c:v>
                </c:pt>
                <c:pt idx="3218">
                  <c:v>9.6706659199999989E-2</c:v>
                </c:pt>
                <c:pt idx="3219">
                  <c:v>8.6588651099999997E-2</c:v>
                </c:pt>
                <c:pt idx="3220">
                  <c:v>8.0429863500000004E-2</c:v>
                </c:pt>
                <c:pt idx="3221">
                  <c:v>7.3595466799999995E-2</c:v>
                </c:pt>
                <c:pt idx="3222">
                  <c:v>6.38581488E-2</c:v>
                </c:pt>
                <c:pt idx="3223">
                  <c:v>5.3267309800000003E-2</c:v>
                </c:pt>
                <c:pt idx="3224">
                  <c:v>5.2452237300000003E-2</c:v>
                </c:pt>
                <c:pt idx="3225">
                  <c:v>4.7527265299999996E-2</c:v>
                </c:pt>
                <c:pt idx="3226">
                  <c:v>0</c:v>
                </c:pt>
              </c:numCache>
            </c:numRef>
          </c:xVal>
          <c:yVal>
            <c:numRef>
              <c:f>'lmm 10-02 1459 final'!$Y$2:$Y$3228</c:f>
              <c:numCache>
                <c:formatCode>General</c:formatCode>
                <c:ptCount val="3227"/>
                <c:pt idx="0">
                  <c:v>0.71844660194174759</c:v>
                </c:pt>
                <c:pt idx="1">
                  <c:v>0.75728155339805825</c:v>
                </c:pt>
                <c:pt idx="2">
                  <c:v>0.79611650485436891</c:v>
                </c:pt>
                <c:pt idx="3">
                  <c:v>0.77669902912621358</c:v>
                </c:pt>
                <c:pt idx="4">
                  <c:v>0.80582524271844658</c:v>
                </c:pt>
                <c:pt idx="5">
                  <c:v>0.80582524271844658</c:v>
                </c:pt>
                <c:pt idx="6">
                  <c:v>0.80582524271844658</c:v>
                </c:pt>
                <c:pt idx="7">
                  <c:v>0.80582524271844658</c:v>
                </c:pt>
                <c:pt idx="8">
                  <c:v>0.80582524271844658</c:v>
                </c:pt>
                <c:pt idx="9">
                  <c:v>0.80582524271844658</c:v>
                </c:pt>
                <c:pt idx="10">
                  <c:v>0.80582524271844658</c:v>
                </c:pt>
                <c:pt idx="11">
                  <c:v>0.80582524271844658</c:v>
                </c:pt>
                <c:pt idx="12">
                  <c:v>0.86407766990291257</c:v>
                </c:pt>
                <c:pt idx="13">
                  <c:v>0.88349514563106801</c:v>
                </c:pt>
                <c:pt idx="14">
                  <c:v>0.75728155339805825</c:v>
                </c:pt>
                <c:pt idx="15">
                  <c:v>0.75728155339805825</c:v>
                </c:pt>
                <c:pt idx="16">
                  <c:v>0.84466019417475724</c:v>
                </c:pt>
                <c:pt idx="17">
                  <c:v>0.90291262135922334</c:v>
                </c:pt>
                <c:pt idx="18">
                  <c:v>0.90291262135922334</c:v>
                </c:pt>
                <c:pt idx="19">
                  <c:v>0.90291262135922334</c:v>
                </c:pt>
                <c:pt idx="20">
                  <c:v>0.90291262135922334</c:v>
                </c:pt>
                <c:pt idx="21">
                  <c:v>0.71844660194174759</c:v>
                </c:pt>
                <c:pt idx="22">
                  <c:v>0.91262135922330101</c:v>
                </c:pt>
                <c:pt idx="23">
                  <c:v>0.91262135922330101</c:v>
                </c:pt>
                <c:pt idx="24">
                  <c:v>0.71844660194174759</c:v>
                </c:pt>
                <c:pt idx="25">
                  <c:v>0.71844660194174759</c:v>
                </c:pt>
                <c:pt idx="26">
                  <c:v>0.92233009708737868</c:v>
                </c:pt>
                <c:pt idx="27">
                  <c:v>0.88349514563106801</c:v>
                </c:pt>
                <c:pt idx="28">
                  <c:v>0.88349514563106801</c:v>
                </c:pt>
                <c:pt idx="29">
                  <c:v>0.88349514563106801</c:v>
                </c:pt>
                <c:pt idx="30">
                  <c:v>0.88349514563106801</c:v>
                </c:pt>
                <c:pt idx="31">
                  <c:v>0.92233009708737868</c:v>
                </c:pt>
                <c:pt idx="32">
                  <c:v>0.88349514563106801</c:v>
                </c:pt>
                <c:pt idx="33">
                  <c:v>0.92233009708737868</c:v>
                </c:pt>
                <c:pt idx="34">
                  <c:v>0.92233009708737868</c:v>
                </c:pt>
                <c:pt idx="35">
                  <c:v>0.92233009708737868</c:v>
                </c:pt>
                <c:pt idx="36">
                  <c:v>0.92233009708737868</c:v>
                </c:pt>
                <c:pt idx="37">
                  <c:v>0.92233009708737868</c:v>
                </c:pt>
                <c:pt idx="38">
                  <c:v>0.71844660194174759</c:v>
                </c:pt>
                <c:pt idx="39">
                  <c:v>0.70873786407766992</c:v>
                </c:pt>
                <c:pt idx="40">
                  <c:v>0.64077669902912626</c:v>
                </c:pt>
                <c:pt idx="41">
                  <c:v>0.70873786407766992</c:v>
                </c:pt>
                <c:pt idx="42">
                  <c:v>0.72815533980582525</c:v>
                </c:pt>
                <c:pt idx="43">
                  <c:v>0.72815533980582525</c:v>
                </c:pt>
                <c:pt idx="44">
                  <c:v>0.64077669902912626</c:v>
                </c:pt>
                <c:pt idx="45">
                  <c:v>0.72815533980582525</c:v>
                </c:pt>
                <c:pt idx="46">
                  <c:v>0.72815533980582525</c:v>
                </c:pt>
                <c:pt idx="47">
                  <c:v>0.72815533980582525</c:v>
                </c:pt>
                <c:pt idx="48">
                  <c:v>0.72815533980582525</c:v>
                </c:pt>
                <c:pt idx="49">
                  <c:v>0.72815533980582525</c:v>
                </c:pt>
                <c:pt idx="50">
                  <c:v>0.88349514563106801</c:v>
                </c:pt>
                <c:pt idx="51">
                  <c:v>0.88349514563106801</c:v>
                </c:pt>
                <c:pt idx="52">
                  <c:v>0.88349514563106801</c:v>
                </c:pt>
                <c:pt idx="53">
                  <c:v>0.88349514563106801</c:v>
                </c:pt>
                <c:pt idx="54">
                  <c:v>0.86407766990291257</c:v>
                </c:pt>
                <c:pt idx="55">
                  <c:v>0.88349514563106801</c:v>
                </c:pt>
                <c:pt idx="56">
                  <c:v>0.88349514563106801</c:v>
                </c:pt>
                <c:pt idx="57">
                  <c:v>0.88349514563106801</c:v>
                </c:pt>
                <c:pt idx="58">
                  <c:v>0.86407766990291257</c:v>
                </c:pt>
                <c:pt idx="59">
                  <c:v>0.86407766990291257</c:v>
                </c:pt>
                <c:pt idx="60">
                  <c:v>0.88349514563106801</c:v>
                </c:pt>
                <c:pt idx="61">
                  <c:v>0.87378640776699024</c:v>
                </c:pt>
                <c:pt idx="62">
                  <c:v>0.88349514563106801</c:v>
                </c:pt>
                <c:pt idx="63">
                  <c:v>0.85436893203883491</c:v>
                </c:pt>
                <c:pt idx="64">
                  <c:v>0.88349514563106801</c:v>
                </c:pt>
                <c:pt idx="65">
                  <c:v>0.87378640776699024</c:v>
                </c:pt>
                <c:pt idx="66">
                  <c:v>0.6310679611650486</c:v>
                </c:pt>
                <c:pt idx="67">
                  <c:v>0.6310679611650486</c:v>
                </c:pt>
                <c:pt idx="68">
                  <c:v>0.85436893203883491</c:v>
                </c:pt>
                <c:pt idx="69">
                  <c:v>0.89320388349514568</c:v>
                </c:pt>
                <c:pt idx="70">
                  <c:v>0.85436893203883491</c:v>
                </c:pt>
                <c:pt idx="71">
                  <c:v>0.86407766990291257</c:v>
                </c:pt>
                <c:pt idx="72">
                  <c:v>0.65048543689320393</c:v>
                </c:pt>
                <c:pt idx="73">
                  <c:v>0.75728155339805825</c:v>
                </c:pt>
                <c:pt idx="74">
                  <c:v>0.86407766990291257</c:v>
                </c:pt>
                <c:pt idx="75">
                  <c:v>0.80582524271844658</c:v>
                </c:pt>
                <c:pt idx="76">
                  <c:v>0.80582524271844658</c:v>
                </c:pt>
                <c:pt idx="77">
                  <c:v>0.86407766990291257</c:v>
                </c:pt>
                <c:pt idx="78">
                  <c:v>0.86407766990291257</c:v>
                </c:pt>
                <c:pt idx="79">
                  <c:v>0.85436893203883491</c:v>
                </c:pt>
                <c:pt idx="80">
                  <c:v>0.76699029126213591</c:v>
                </c:pt>
                <c:pt idx="81">
                  <c:v>0.64077669902912626</c:v>
                </c:pt>
                <c:pt idx="82">
                  <c:v>0.76699029126213591</c:v>
                </c:pt>
                <c:pt idx="83">
                  <c:v>0.79611650485436891</c:v>
                </c:pt>
                <c:pt idx="84">
                  <c:v>0.76699029126213591</c:v>
                </c:pt>
                <c:pt idx="85">
                  <c:v>0.80582524271844658</c:v>
                </c:pt>
                <c:pt idx="86">
                  <c:v>0.64077669902912626</c:v>
                </c:pt>
                <c:pt idx="87">
                  <c:v>0.80582524271844658</c:v>
                </c:pt>
                <c:pt idx="88">
                  <c:v>0.80582524271844658</c:v>
                </c:pt>
                <c:pt idx="89">
                  <c:v>0.64077669902912626</c:v>
                </c:pt>
                <c:pt idx="90">
                  <c:v>0.66019417475728159</c:v>
                </c:pt>
                <c:pt idx="91">
                  <c:v>0.64077669902912626</c:v>
                </c:pt>
                <c:pt idx="92">
                  <c:v>0.68932038834951459</c:v>
                </c:pt>
                <c:pt idx="93">
                  <c:v>0.66019417475728159</c:v>
                </c:pt>
                <c:pt idx="94">
                  <c:v>0.73786407766990292</c:v>
                </c:pt>
                <c:pt idx="95">
                  <c:v>0.66019417475728159</c:v>
                </c:pt>
                <c:pt idx="96">
                  <c:v>0.65048543689320393</c:v>
                </c:pt>
                <c:pt idx="97">
                  <c:v>0.77669902912621358</c:v>
                </c:pt>
                <c:pt idx="98">
                  <c:v>0.66019417475728159</c:v>
                </c:pt>
                <c:pt idx="99">
                  <c:v>0.66019417475728159</c:v>
                </c:pt>
                <c:pt idx="100">
                  <c:v>0.88349514563106801</c:v>
                </c:pt>
                <c:pt idx="101">
                  <c:v>0.88349514563106801</c:v>
                </c:pt>
                <c:pt idx="102">
                  <c:v>0.66019417475728159</c:v>
                </c:pt>
                <c:pt idx="103">
                  <c:v>0.66019417475728159</c:v>
                </c:pt>
                <c:pt idx="104">
                  <c:v>0.64077669902912626</c:v>
                </c:pt>
                <c:pt idx="105">
                  <c:v>0.71844660194174759</c:v>
                </c:pt>
                <c:pt idx="106">
                  <c:v>0.66019417475728159</c:v>
                </c:pt>
                <c:pt idx="107">
                  <c:v>0.64077669902912626</c:v>
                </c:pt>
                <c:pt idx="108">
                  <c:v>0.77669902912621358</c:v>
                </c:pt>
                <c:pt idx="109">
                  <c:v>0.86407766990291257</c:v>
                </c:pt>
                <c:pt idx="110">
                  <c:v>0.64077669902912626</c:v>
                </c:pt>
                <c:pt idx="111">
                  <c:v>0.88349514563106801</c:v>
                </c:pt>
                <c:pt idx="112">
                  <c:v>0.88349514563106801</c:v>
                </c:pt>
                <c:pt idx="113">
                  <c:v>0.86407766990291257</c:v>
                </c:pt>
                <c:pt idx="114">
                  <c:v>0.88349514563106801</c:v>
                </c:pt>
                <c:pt idx="115">
                  <c:v>0.64077669902912626</c:v>
                </c:pt>
                <c:pt idx="116">
                  <c:v>0.64077669902912626</c:v>
                </c:pt>
                <c:pt idx="117">
                  <c:v>0.77669902912621358</c:v>
                </c:pt>
                <c:pt idx="118">
                  <c:v>0.84466019417475724</c:v>
                </c:pt>
                <c:pt idx="119">
                  <c:v>0.88349514563106801</c:v>
                </c:pt>
                <c:pt idx="120">
                  <c:v>0.84466019417475724</c:v>
                </c:pt>
                <c:pt idx="121">
                  <c:v>0.84466019417475724</c:v>
                </c:pt>
                <c:pt idx="122">
                  <c:v>0.88349514563106801</c:v>
                </c:pt>
                <c:pt idx="123">
                  <c:v>0.87378640776699024</c:v>
                </c:pt>
                <c:pt idx="124">
                  <c:v>0.84466019417475724</c:v>
                </c:pt>
                <c:pt idx="125">
                  <c:v>0.77669902912621358</c:v>
                </c:pt>
                <c:pt idx="126">
                  <c:v>0.77669902912621358</c:v>
                </c:pt>
                <c:pt idx="127">
                  <c:v>0.78640776699029125</c:v>
                </c:pt>
                <c:pt idx="128">
                  <c:v>0.77669902912621358</c:v>
                </c:pt>
                <c:pt idx="129">
                  <c:v>0.77669902912621358</c:v>
                </c:pt>
                <c:pt idx="130">
                  <c:v>0.77669902912621358</c:v>
                </c:pt>
                <c:pt idx="131">
                  <c:v>0.77669902912621358</c:v>
                </c:pt>
                <c:pt idx="132">
                  <c:v>0.77669902912621358</c:v>
                </c:pt>
                <c:pt idx="133">
                  <c:v>0.78640776699029125</c:v>
                </c:pt>
                <c:pt idx="134">
                  <c:v>0.81553398058252424</c:v>
                </c:pt>
                <c:pt idx="135">
                  <c:v>0.64077669902912626</c:v>
                </c:pt>
                <c:pt idx="136">
                  <c:v>0.82524271844660191</c:v>
                </c:pt>
                <c:pt idx="137">
                  <c:v>0.88349514563106801</c:v>
                </c:pt>
                <c:pt idx="138">
                  <c:v>0.78640776699029125</c:v>
                </c:pt>
                <c:pt idx="139">
                  <c:v>0.87378640776699024</c:v>
                </c:pt>
                <c:pt idx="140">
                  <c:v>0.87378640776699024</c:v>
                </c:pt>
                <c:pt idx="141">
                  <c:v>0.88349514563106801</c:v>
                </c:pt>
                <c:pt idx="142">
                  <c:v>0.88349514563106801</c:v>
                </c:pt>
                <c:pt idx="143">
                  <c:v>0.89320388349514568</c:v>
                </c:pt>
                <c:pt idx="144">
                  <c:v>0.86407766990291257</c:v>
                </c:pt>
                <c:pt idx="145">
                  <c:v>0.85436893203883491</c:v>
                </c:pt>
                <c:pt idx="146">
                  <c:v>0.87378640776699024</c:v>
                </c:pt>
                <c:pt idx="147">
                  <c:v>0.89320388349514568</c:v>
                </c:pt>
                <c:pt idx="148">
                  <c:v>0.87378640776699024</c:v>
                </c:pt>
                <c:pt idx="149">
                  <c:v>0.81553398058252424</c:v>
                </c:pt>
                <c:pt idx="150">
                  <c:v>0.89320388349514568</c:v>
                </c:pt>
                <c:pt idx="151">
                  <c:v>0.87378640776699024</c:v>
                </c:pt>
                <c:pt idx="152">
                  <c:v>0.88349514563106801</c:v>
                </c:pt>
                <c:pt idx="153">
                  <c:v>0.81553398058252424</c:v>
                </c:pt>
                <c:pt idx="154">
                  <c:v>0.81553398058252424</c:v>
                </c:pt>
                <c:pt idx="155">
                  <c:v>0.88349514563106801</c:v>
                </c:pt>
                <c:pt idx="156">
                  <c:v>0.87378640776699024</c:v>
                </c:pt>
                <c:pt idx="157">
                  <c:v>0.85436893203883491</c:v>
                </c:pt>
                <c:pt idx="158">
                  <c:v>0.87378640776699024</c:v>
                </c:pt>
                <c:pt idx="159">
                  <c:v>0.87378640776699024</c:v>
                </c:pt>
                <c:pt idx="160">
                  <c:v>0.78640776699029125</c:v>
                </c:pt>
                <c:pt idx="161">
                  <c:v>0.87378640776699024</c:v>
                </c:pt>
                <c:pt idx="162">
                  <c:v>0.87378640776699024</c:v>
                </c:pt>
                <c:pt idx="163">
                  <c:v>0.78640776699029125</c:v>
                </c:pt>
                <c:pt idx="164">
                  <c:v>0.87378640776699024</c:v>
                </c:pt>
                <c:pt idx="165">
                  <c:v>0.83495145631067957</c:v>
                </c:pt>
                <c:pt idx="166">
                  <c:v>0.76699029126213591</c:v>
                </c:pt>
                <c:pt idx="167">
                  <c:v>0.87378640776699024</c:v>
                </c:pt>
                <c:pt idx="168">
                  <c:v>0.77669902912621358</c:v>
                </c:pt>
                <c:pt idx="169">
                  <c:v>0.78640776699029125</c:v>
                </c:pt>
                <c:pt idx="170">
                  <c:v>0.88349514563106801</c:v>
                </c:pt>
                <c:pt idx="171">
                  <c:v>0.86407766990291257</c:v>
                </c:pt>
                <c:pt idx="172">
                  <c:v>0.86407766990291257</c:v>
                </c:pt>
                <c:pt idx="173">
                  <c:v>0.87378640776699024</c:v>
                </c:pt>
                <c:pt idx="174">
                  <c:v>0.85436893203883491</c:v>
                </c:pt>
                <c:pt idx="175">
                  <c:v>0.75728155339805825</c:v>
                </c:pt>
                <c:pt idx="176">
                  <c:v>0.78640776699029125</c:v>
                </c:pt>
                <c:pt idx="177">
                  <c:v>0.69902912621359226</c:v>
                </c:pt>
                <c:pt idx="178">
                  <c:v>0.76699029126213591</c:v>
                </c:pt>
                <c:pt idx="179">
                  <c:v>0.88349514563106801</c:v>
                </c:pt>
                <c:pt idx="180">
                  <c:v>0.76699029126213591</c:v>
                </c:pt>
                <c:pt idx="181">
                  <c:v>0.75728155339805825</c:v>
                </c:pt>
                <c:pt idx="182">
                  <c:v>0.76699029126213591</c:v>
                </c:pt>
                <c:pt idx="183">
                  <c:v>0.69902912621359226</c:v>
                </c:pt>
                <c:pt idx="184">
                  <c:v>0.69902912621359226</c:v>
                </c:pt>
                <c:pt idx="185">
                  <c:v>0.88349514563106801</c:v>
                </c:pt>
                <c:pt idx="186">
                  <c:v>0.69902912621359226</c:v>
                </c:pt>
                <c:pt idx="187">
                  <c:v>0.75728155339805825</c:v>
                </c:pt>
                <c:pt idx="188">
                  <c:v>0.75728155339805825</c:v>
                </c:pt>
                <c:pt idx="189">
                  <c:v>0.75728155339805825</c:v>
                </c:pt>
                <c:pt idx="190">
                  <c:v>0.75728155339805825</c:v>
                </c:pt>
                <c:pt idx="191">
                  <c:v>0.75728155339805825</c:v>
                </c:pt>
                <c:pt idx="192">
                  <c:v>0.75728155339805825</c:v>
                </c:pt>
                <c:pt idx="193">
                  <c:v>0.75728155339805825</c:v>
                </c:pt>
                <c:pt idx="194">
                  <c:v>0.78640776699029125</c:v>
                </c:pt>
                <c:pt idx="195">
                  <c:v>0.87378640776699024</c:v>
                </c:pt>
                <c:pt idx="196">
                  <c:v>0.65048543689320393</c:v>
                </c:pt>
                <c:pt idx="197">
                  <c:v>0.82524271844660191</c:v>
                </c:pt>
                <c:pt idx="198">
                  <c:v>0.78640776699029125</c:v>
                </c:pt>
                <c:pt idx="199">
                  <c:v>0.82524271844660191</c:v>
                </c:pt>
                <c:pt idx="200">
                  <c:v>0.78640776699029125</c:v>
                </c:pt>
                <c:pt idx="201">
                  <c:v>0.78640776699029125</c:v>
                </c:pt>
                <c:pt idx="202">
                  <c:v>0.78640776699029125</c:v>
                </c:pt>
                <c:pt idx="203">
                  <c:v>0.76699029126213591</c:v>
                </c:pt>
                <c:pt idx="204">
                  <c:v>0.82524271844660191</c:v>
                </c:pt>
                <c:pt idx="205">
                  <c:v>0.82524271844660191</c:v>
                </c:pt>
                <c:pt idx="206">
                  <c:v>0.82524271844660191</c:v>
                </c:pt>
                <c:pt idx="207">
                  <c:v>0.78640776699029125</c:v>
                </c:pt>
                <c:pt idx="208">
                  <c:v>0.76699029126213591</c:v>
                </c:pt>
                <c:pt idx="209">
                  <c:v>0.82524271844660191</c:v>
                </c:pt>
                <c:pt idx="210">
                  <c:v>0.82524271844660191</c:v>
                </c:pt>
                <c:pt idx="211">
                  <c:v>0.82524271844660191</c:v>
                </c:pt>
                <c:pt idx="212">
                  <c:v>0.82524271844660191</c:v>
                </c:pt>
                <c:pt idx="213">
                  <c:v>0.82524271844660191</c:v>
                </c:pt>
                <c:pt idx="214">
                  <c:v>0.82524271844660191</c:v>
                </c:pt>
                <c:pt idx="215">
                  <c:v>0.82524271844660191</c:v>
                </c:pt>
                <c:pt idx="216">
                  <c:v>0.78640776699029125</c:v>
                </c:pt>
                <c:pt idx="217">
                  <c:v>0.76699029126213591</c:v>
                </c:pt>
                <c:pt idx="218">
                  <c:v>0.78640776699029125</c:v>
                </c:pt>
                <c:pt idx="219">
                  <c:v>0.73786407766990292</c:v>
                </c:pt>
                <c:pt idx="220">
                  <c:v>0.82524271844660191</c:v>
                </c:pt>
                <c:pt idx="221">
                  <c:v>0.65048543689320393</c:v>
                </c:pt>
                <c:pt idx="222">
                  <c:v>0.65048543689320393</c:v>
                </c:pt>
                <c:pt idx="223">
                  <c:v>0.65048543689320393</c:v>
                </c:pt>
                <c:pt idx="224">
                  <c:v>0.75728155339805825</c:v>
                </c:pt>
                <c:pt idx="225">
                  <c:v>0.82524271844660191</c:v>
                </c:pt>
                <c:pt idx="226">
                  <c:v>0.75728155339805825</c:v>
                </c:pt>
                <c:pt idx="227">
                  <c:v>0.89320388349514568</c:v>
                </c:pt>
                <c:pt idx="228">
                  <c:v>0.78640776699029125</c:v>
                </c:pt>
                <c:pt idx="229">
                  <c:v>0.82524271844660191</c:v>
                </c:pt>
                <c:pt idx="230">
                  <c:v>0.75728155339805825</c:v>
                </c:pt>
                <c:pt idx="231">
                  <c:v>0.75728155339805825</c:v>
                </c:pt>
                <c:pt idx="232">
                  <c:v>0.87378640776699024</c:v>
                </c:pt>
                <c:pt idx="233">
                  <c:v>0.82524271844660191</c:v>
                </c:pt>
                <c:pt idx="234">
                  <c:v>0.75728155339805825</c:v>
                </c:pt>
                <c:pt idx="235">
                  <c:v>0.79611650485436891</c:v>
                </c:pt>
                <c:pt idx="236">
                  <c:v>0.74757281553398058</c:v>
                </c:pt>
                <c:pt idx="237">
                  <c:v>0.75728155339805825</c:v>
                </c:pt>
                <c:pt idx="238">
                  <c:v>0.74757281553398058</c:v>
                </c:pt>
                <c:pt idx="239">
                  <c:v>0.79611650485436891</c:v>
                </c:pt>
                <c:pt idx="240">
                  <c:v>0.74757281553398058</c:v>
                </c:pt>
                <c:pt idx="241">
                  <c:v>0.81553398058252424</c:v>
                </c:pt>
                <c:pt idx="242">
                  <c:v>0.81553398058252424</c:v>
                </c:pt>
                <c:pt idx="243">
                  <c:v>0.74757281553398058</c:v>
                </c:pt>
                <c:pt idx="244">
                  <c:v>0.78640776699029125</c:v>
                </c:pt>
                <c:pt idx="245">
                  <c:v>0.73786407766990292</c:v>
                </c:pt>
                <c:pt idx="246">
                  <c:v>0.74757281553398058</c:v>
                </c:pt>
                <c:pt idx="247">
                  <c:v>0.73786407766990292</c:v>
                </c:pt>
                <c:pt idx="248">
                  <c:v>0.80582524271844658</c:v>
                </c:pt>
                <c:pt idx="249">
                  <c:v>0.75728155339805825</c:v>
                </c:pt>
                <c:pt idx="250">
                  <c:v>0.75728155339805825</c:v>
                </c:pt>
                <c:pt idx="251">
                  <c:v>0.80582524271844658</c:v>
                </c:pt>
                <c:pt idx="252">
                  <c:v>0.78640776699029125</c:v>
                </c:pt>
                <c:pt idx="253">
                  <c:v>0.75728155339805825</c:v>
                </c:pt>
                <c:pt idx="254">
                  <c:v>0.80582524271844658</c:v>
                </c:pt>
                <c:pt idx="255">
                  <c:v>0.74757281553398058</c:v>
                </c:pt>
                <c:pt idx="256">
                  <c:v>0.69902912621359226</c:v>
                </c:pt>
                <c:pt idx="257">
                  <c:v>0.73786407766990292</c:v>
                </c:pt>
                <c:pt idx="258">
                  <c:v>0.81553398058252424</c:v>
                </c:pt>
                <c:pt idx="259">
                  <c:v>0.73786407766990292</c:v>
                </c:pt>
                <c:pt idx="260">
                  <c:v>0.80582524271844658</c:v>
                </c:pt>
                <c:pt idx="261">
                  <c:v>0.73786407766990292</c:v>
                </c:pt>
                <c:pt idx="262">
                  <c:v>0.74757281553398058</c:v>
                </c:pt>
                <c:pt idx="263">
                  <c:v>0.80582524271844658</c:v>
                </c:pt>
                <c:pt idx="264">
                  <c:v>0.81553398058252424</c:v>
                </c:pt>
                <c:pt idx="265">
                  <c:v>0.73786407766990292</c:v>
                </c:pt>
                <c:pt idx="266">
                  <c:v>0.89320388349514568</c:v>
                </c:pt>
                <c:pt idx="267">
                  <c:v>0.73786407766990292</c:v>
                </c:pt>
                <c:pt idx="268">
                  <c:v>0.75728155339805825</c:v>
                </c:pt>
                <c:pt idx="269">
                  <c:v>0.75728155339805825</c:v>
                </c:pt>
                <c:pt idx="270">
                  <c:v>0.75728155339805825</c:v>
                </c:pt>
                <c:pt idx="271">
                  <c:v>0.75728155339805825</c:v>
                </c:pt>
                <c:pt idx="272">
                  <c:v>0.80582524271844658</c:v>
                </c:pt>
                <c:pt idx="273">
                  <c:v>0.80582524271844658</c:v>
                </c:pt>
                <c:pt idx="274">
                  <c:v>0.73786407766990292</c:v>
                </c:pt>
                <c:pt idx="275">
                  <c:v>0.75728155339805825</c:v>
                </c:pt>
                <c:pt idx="276">
                  <c:v>0.70873786407766992</c:v>
                </c:pt>
                <c:pt idx="277">
                  <c:v>0.73786407766990292</c:v>
                </c:pt>
                <c:pt idx="278">
                  <c:v>0.73786407766990292</c:v>
                </c:pt>
                <c:pt idx="279">
                  <c:v>0.70873786407766992</c:v>
                </c:pt>
                <c:pt idx="280">
                  <c:v>0.70873786407766992</c:v>
                </c:pt>
                <c:pt idx="281">
                  <c:v>0.73786407766990292</c:v>
                </c:pt>
                <c:pt idx="282">
                  <c:v>0.70873786407766992</c:v>
                </c:pt>
                <c:pt idx="283">
                  <c:v>0.70873786407766992</c:v>
                </c:pt>
                <c:pt idx="284">
                  <c:v>0.70873786407766992</c:v>
                </c:pt>
                <c:pt idx="285">
                  <c:v>0.73786407766990292</c:v>
                </c:pt>
                <c:pt idx="286">
                  <c:v>0.87378640776699024</c:v>
                </c:pt>
                <c:pt idx="287">
                  <c:v>0.70873786407766992</c:v>
                </c:pt>
                <c:pt idx="288">
                  <c:v>0.70873786407766992</c:v>
                </c:pt>
                <c:pt idx="289">
                  <c:v>0.70873786407766992</c:v>
                </c:pt>
                <c:pt idx="290">
                  <c:v>0.70873786407766992</c:v>
                </c:pt>
                <c:pt idx="291">
                  <c:v>0.70873786407766992</c:v>
                </c:pt>
                <c:pt idx="292">
                  <c:v>0.69902912621359226</c:v>
                </c:pt>
                <c:pt idx="293">
                  <c:v>0.70873786407766992</c:v>
                </c:pt>
                <c:pt idx="294">
                  <c:v>0.70873786407766992</c:v>
                </c:pt>
                <c:pt idx="295">
                  <c:v>0.70873786407766992</c:v>
                </c:pt>
                <c:pt idx="296">
                  <c:v>0.81553398058252424</c:v>
                </c:pt>
                <c:pt idx="297">
                  <c:v>0.91262135922330101</c:v>
                </c:pt>
                <c:pt idx="298">
                  <c:v>0.81553398058252424</c:v>
                </c:pt>
                <c:pt idx="299">
                  <c:v>0.76699029126213591</c:v>
                </c:pt>
                <c:pt idx="300">
                  <c:v>0.79611650485436891</c:v>
                </c:pt>
                <c:pt idx="301">
                  <c:v>0.79611650485436891</c:v>
                </c:pt>
                <c:pt idx="302">
                  <c:v>0.80582524271844658</c:v>
                </c:pt>
                <c:pt idx="303">
                  <c:v>0.74757281553398058</c:v>
                </c:pt>
                <c:pt idx="304">
                  <c:v>0.78640776699029125</c:v>
                </c:pt>
                <c:pt idx="305">
                  <c:v>0.78640776699029125</c:v>
                </c:pt>
                <c:pt idx="306">
                  <c:v>0.66990291262135926</c:v>
                </c:pt>
                <c:pt idx="307">
                  <c:v>0.77669902912621358</c:v>
                </c:pt>
                <c:pt idx="308">
                  <c:v>0.87378640776699024</c:v>
                </c:pt>
                <c:pt idx="309">
                  <c:v>0.77669902912621358</c:v>
                </c:pt>
                <c:pt idx="310">
                  <c:v>0.77669902912621358</c:v>
                </c:pt>
                <c:pt idx="311">
                  <c:v>0.78640776699029125</c:v>
                </c:pt>
                <c:pt idx="312">
                  <c:v>0.77669902912621358</c:v>
                </c:pt>
                <c:pt idx="313">
                  <c:v>0.76699029126213591</c:v>
                </c:pt>
                <c:pt idx="314">
                  <c:v>0.77669902912621358</c:v>
                </c:pt>
                <c:pt idx="315">
                  <c:v>0.77669902912621358</c:v>
                </c:pt>
                <c:pt idx="316">
                  <c:v>0.77669902912621358</c:v>
                </c:pt>
                <c:pt idx="317">
                  <c:v>0.76699029126213591</c:v>
                </c:pt>
                <c:pt idx="318">
                  <c:v>0.77669902912621358</c:v>
                </c:pt>
                <c:pt idx="319">
                  <c:v>0.77669902912621358</c:v>
                </c:pt>
                <c:pt idx="320">
                  <c:v>0.77669902912621358</c:v>
                </c:pt>
                <c:pt idx="321">
                  <c:v>0.68932038834951459</c:v>
                </c:pt>
                <c:pt idx="322">
                  <c:v>0.80582524271844658</c:v>
                </c:pt>
                <c:pt idx="323">
                  <c:v>0.75728155339805825</c:v>
                </c:pt>
                <c:pt idx="324">
                  <c:v>0.75728155339805825</c:v>
                </c:pt>
                <c:pt idx="325">
                  <c:v>0.86407766990291257</c:v>
                </c:pt>
                <c:pt idx="326">
                  <c:v>0.86407766990291257</c:v>
                </c:pt>
                <c:pt idx="327">
                  <c:v>0.86407766990291257</c:v>
                </c:pt>
                <c:pt idx="328">
                  <c:v>0.86407766990291257</c:v>
                </c:pt>
                <c:pt idx="329">
                  <c:v>0.90291262135922334</c:v>
                </c:pt>
                <c:pt idx="330">
                  <c:v>0.86407766990291257</c:v>
                </c:pt>
                <c:pt idx="331">
                  <c:v>0.88349514563106801</c:v>
                </c:pt>
                <c:pt idx="332">
                  <c:v>0.89320388349514568</c:v>
                </c:pt>
                <c:pt idx="333">
                  <c:v>0.89320388349514568</c:v>
                </c:pt>
                <c:pt idx="334">
                  <c:v>0.88349514563106801</c:v>
                </c:pt>
                <c:pt idx="335">
                  <c:v>0.89320388349514568</c:v>
                </c:pt>
                <c:pt idx="336">
                  <c:v>0.89320388349514568</c:v>
                </c:pt>
                <c:pt idx="337">
                  <c:v>0.88349514563106801</c:v>
                </c:pt>
                <c:pt idx="338">
                  <c:v>0.90291262135922334</c:v>
                </c:pt>
                <c:pt idx="339">
                  <c:v>0.86407766990291257</c:v>
                </c:pt>
                <c:pt idx="340">
                  <c:v>0.76699029126213591</c:v>
                </c:pt>
                <c:pt idx="341">
                  <c:v>0.79611650485436891</c:v>
                </c:pt>
                <c:pt idx="342">
                  <c:v>0.76699029126213591</c:v>
                </c:pt>
                <c:pt idx="343">
                  <c:v>0.76699029126213591</c:v>
                </c:pt>
                <c:pt idx="344">
                  <c:v>0.90291262135922334</c:v>
                </c:pt>
                <c:pt idx="345">
                  <c:v>0.86407766990291257</c:v>
                </c:pt>
                <c:pt idx="346">
                  <c:v>0.87378640776699024</c:v>
                </c:pt>
                <c:pt idx="347">
                  <c:v>0.86407766990291257</c:v>
                </c:pt>
                <c:pt idx="348">
                  <c:v>0.76699029126213591</c:v>
                </c:pt>
                <c:pt idx="349">
                  <c:v>0.79611650485436891</c:v>
                </c:pt>
                <c:pt idx="350">
                  <c:v>0.76699029126213591</c:v>
                </c:pt>
                <c:pt idx="351">
                  <c:v>0.80582524271844658</c:v>
                </c:pt>
                <c:pt idx="352">
                  <c:v>0.88349514563106801</c:v>
                </c:pt>
                <c:pt idx="353">
                  <c:v>0.88349514563106801</c:v>
                </c:pt>
                <c:pt idx="354">
                  <c:v>0.6310679611650486</c:v>
                </c:pt>
                <c:pt idx="355">
                  <c:v>0.6310679611650486</c:v>
                </c:pt>
                <c:pt idx="356">
                  <c:v>0.88349514563106801</c:v>
                </c:pt>
                <c:pt idx="357">
                  <c:v>0.88349514563106801</c:v>
                </c:pt>
                <c:pt idx="358">
                  <c:v>0.69902912621359226</c:v>
                </c:pt>
                <c:pt idx="359">
                  <c:v>0.66019417475728159</c:v>
                </c:pt>
                <c:pt idx="360">
                  <c:v>0.66019417475728159</c:v>
                </c:pt>
                <c:pt idx="361">
                  <c:v>0.66019417475728159</c:v>
                </c:pt>
                <c:pt idx="362">
                  <c:v>0.66019417475728159</c:v>
                </c:pt>
                <c:pt idx="363">
                  <c:v>0.66019417475728159</c:v>
                </c:pt>
                <c:pt idx="364">
                  <c:v>0.66019417475728159</c:v>
                </c:pt>
                <c:pt idx="365">
                  <c:v>0.66019417475728159</c:v>
                </c:pt>
                <c:pt idx="366">
                  <c:v>0.88349514563106801</c:v>
                </c:pt>
                <c:pt idx="367">
                  <c:v>0.85436893203883491</c:v>
                </c:pt>
                <c:pt idx="368">
                  <c:v>0.88349514563106801</c:v>
                </c:pt>
                <c:pt idx="369">
                  <c:v>0.78640776699029125</c:v>
                </c:pt>
                <c:pt idx="370">
                  <c:v>0.64077669902912626</c:v>
                </c:pt>
                <c:pt idx="371">
                  <c:v>0.73786407766990292</c:v>
                </c:pt>
                <c:pt idx="372">
                  <c:v>0.73786407766990292</c:v>
                </c:pt>
                <c:pt idx="373">
                  <c:v>0.73786407766990292</c:v>
                </c:pt>
                <c:pt idx="374">
                  <c:v>0.73786407766990292</c:v>
                </c:pt>
                <c:pt idx="375">
                  <c:v>0.64077669902912626</c:v>
                </c:pt>
                <c:pt idx="376">
                  <c:v>0.64077669902912626</c:v>
                </c:pt>
                <c:pt idx="377">
                  <c:v>0.64077669902912626</c:v>
                </c:pt>
                <c:pt idx="378">
                  <c:v>0.64077669902912626</c:v>
                </c:pt>
                <c:pt idx="379">
                  <c:v>0.64077669902912626</c:v>
                </c:pt>
                <c:pt idx="380">
                  <c:v>0.65048543689320393</c:v>
                </c:pt>
                <c:pt idx="381">
                  <c:v>0.74757281553398058</c:v>
                </c:pt>
                <c:pt idx="382">
                  <c:v>0.74757281553398058</c:v>
                </c:pt>
                <c:pt idx="383">
                  <c:v>0.64077669902912626</c:v>
                </c:pt>
                <c:pt idx="384">
                  <c:v>0.64077669902912626</c:v>
                </c:pt>
                <c:pt idx="385">
                  <c:v>0.78640776699029125</c:v>
                </c:pt>
                <c:pt idx="386">
                  <c:v>0.74757281553398058</c:v>
                </c:pt>
                <c:pt idx="387">
                  <c:v>0.80582524271844658</c:v>
                </c:pt>
                <c:pt idx="388">
                  <c:v>0.78640776699029125</c:v>
                </c:pt>
                <c:pt idx="389">
                  <c:v>0.73786407766990292</c:v>
                </c:pt>
                <c:pt idx="390">
                  <c:v>0.73786407766990292</c:v>
                </c:pt>
                <c:pt idx="391">
                  <c:v>0.78640776699029125</c:v>
                </c:pt>
                <c:pt idx="392">
                  <c:v>0.73786407766990292</c:v>
                </c:pt>
                <c:pt idx="393">
                  <c:v>0.64077669902912626</c:v>
                </c:pt>
                <c:pt idx="394">
                  <c:v>0.64077669902912626</c:v>
                </c:pt>
                <c:pt idx="395">
                  <c:v>0.64077669902912626</c:v>
                </c:pt>
                <c:pt idx="396">
                  <c:v>0.64077669902912626</c:v>
                </c:pt>
                <c:pt idx="397">
                  <c:v>0.73786407766990292</c:v>
                </c:pt>
                <c:pt idx="398">
                  <c:v>0.64077669902912626</c:v>
                </c:pt>
                <c:pt idx="399">
                  <c:v>0.87378640776699024</c:v>
                </c:pt>
                <c:pt idx="400">
                  <c:v>0.64077669902912626</c:v>
                </c:pt>
                <c:pt idx="401">
                  <c:v>0.6310679611650486</c:v>
                </c:pt>
                <c:pt idx="402">
                  <c:v>0.69902912621359226</c:v>
                </c:pt>
                <c:pt idx="403">
                  <c:v>0.72815533980582525</c:v>
                </c:pt>
                <c:pt idx="404">
                  <c:v>0.87378640776699024</c:v>
                </c:pt>
                <c:pt idx="405">
                  <c:v>0.87378640776699024</c:v>
                </c:pt>
                <c:pt idx="406">
                  <c:v>0.87378640776699024</c:v>
                </c:pt>
                <c:pt idx="407">
                  <c:v>0.69902912621359226</c:v>
                </c:pt>
                <c:pt idx="408">
                  <c:v>0.87378640776699024</c:v>
                </c:pt>
                <c:pt idx="409">
                  <c:v>0.87378640776699024</c:v>
                </c:pt>
                <c:pt idx="410">
                  <c:v>0.73786407766990292</c:v>
                </c:pt>
                <c:pt idx="411">
                  <c:v>0.87378640776699024</c:v>
                </c:pt>
                <c:pt idx="412">
                  <c:v>0.69902912621359226</c:v>
                </c:pt>
                <c:pt idx="413">
                  <c:v>0.87378640776699024</c:v>
                </c:pt>
                <c:pt idx="414">
                  <c:v>0.87378640776699024</c:v>
                </c:pt>
                <c:pt idx="415">
                  <c:v>0.69902912621359226</c:v>
                </c:pt>
                <c:pt idx="416">
                  <c:v>0.77669902912621358</c:v>
                </c:pt>
                <c:pt idx="417">
                  <c:v>0.77669902912621358</c:v>
                </c:pt>
                <c:pt idx="418">
                  <c:v>0.70873786407766992</c:v>
                </c:pt>
                <c:pt idx="419">
                  <c:v>0.80582524271844658</c:v>
                </c:pt>
                <c:pt idx="420">
                  <c:v>0.69902912621359226</c:v>
                </c:pt>
                <c:pt idx="421">
                  <c:v>0.75728155339805825</c:v>
                </c:pt>
                <c:pt idx="422">
                  <c:v>0.69902912621359226</c:v>
                </c:pt>
                <c:pt idx="423">
                  <c:v>0.68932038834951459</c:v>
                </c:pt>
                <c:pt idx="424">
                  <c:v>0.69902912621359226</c:v>
                </c:pt>
                <c:pt idx="425">
                  <c:v>0.69902912621359226</c:v>
                </c:pt>
                <c:pt idx="426">
                  <c:v>0.89320388349514568</c:v>
                </c:pt>
                <c:pt idx="427">
                  <c:v>0.88349514563106801</c:v>
                </c:pt>
                <c:pt idx="428">
                  <c:v>0.69902912621359226</c:v>
                </c:pt>
                <c:pt idx="429">
                  <c:v>0.69902912621359226</c:v>
                </c:pt>
                <c:pt idx="430">
                  <c:v>0.69902912621359226</c:v>
                </c:pt>
                <c:pt idx="431">
                  <c:v>0.88349514563106801</c:v>
                </c:pt>
                <c:pt idx="432">
                  <c:v>0.69902912621359226</c:v>
                </c:pt>
                <c:pt idx="433">
                  <c:v>0.78640776699029125</c:v>
                </c:pt>
                <c:pt idx="434">
                  <c:v>0.78640776699029125</c:v>
                </c:pt>
                <c:pt idx="435">
                  <c:v>0.70873786407766992</c:v>
                </c:pt>
                <c:pt idx="436">
                  <c:v>0.69902912621359226</c:v>
                </c:pt>
                <c:pt idx="437">
                  <c:v>0.88349514563106801</c:v>
                </c:pt>
                <c:pt idx="438">
                  <c:v>0.78640776699029125</c:v>
                </c:pt>
                <c:pt idx="439">
                  <c:v>0.69902912621359226</c:v>
                </c:pt>
                <c:pt idx="440">
                  <c:v>0.69902912621359226</c:v>
                </c:pt>
                <c:pt idx="441">
                  <c:v>0.70873786407766992</c:v>
                </c:pt>
                <c:pt idx="442">
                  <c:v>0.89320388349514568</c:v>
                </c:pt>
                <c:pt idx="443">
                  <c:v>0.79611650485436891</c:v>
                </c:pt>
                <c:pt idx="444">
                  <c:v>0.88349514563106801</c:v>
                </c:pt>
                <c:pt idx="445">
                  <c:v>0.72815533980582525</c:v>
                </c:pt>
                <c:pt idx="446">
                  <c:v>0.88349514563106801</c:v>
                </c:pt>
                <c:pt idx="447">
                  <c:v>0.88349514563106801</c:v>
                </c:pt>
                <c:pt idx="448">
                  <c:v>0.88349514563106801</c:v>
                </c:pt>
                <c:pt idx="449">
                  <c:v>0.72815533980582525</c:v>
                </c:pt>
                <c:pt idx="450">
                  <c:v>0.88349514563106801</c:v>
                </c:pt>
                <c:pt idx="451">
                  <c:v>0.88349514563106801</c:v>
                </c:pt>
                <c:pt idx="452">
                  <c:v>0.88349514563106801</c:v>
                </c:pt>
                <c:pt idx="453">
                  <c:v>0.87378640776699024</c:v>
                </c:pt>
                <c:pt idx="454">
                  <c:v>0.92233009708737868</c:v>
                </c:pt>
                <c:pt idx="455">
                  <c:v>0.92233009708737868</c:v>
                </c:pt>
                <c:pt idx="456">
                  <c:v>0.72815533980582525</c:v>
                </c:pt>
                <c:pt idx="457">
                  <c:v>0.65048543689320393</c:v>
                </c:pt>
                <c:pt idx="458">
                  <c:v>0.88349514563106801</c:v>
                </c:pt>
                <c:pt idx="459">
                  <c:v>0.88349514563106801</c:v>
                </c:pt>
                <c:pt idx="460">
                  <c:v>0.64077669902912626</c:v>
                </c:pt>
                <c:pt idx="461">
                  <c:v>0.64077669902912626</c:v>
                </c:pt>
                <c:pt idx="462">
                  <c:v>0.78640776699029125</c:v>
                </c:pt>
                <c:pt idx="463">
                  <c:v>0.78640776699029125</c:v>
                </c:pt>
                <c:pt idx="464">
                  <c:v>0.78640776699029125</c:v>
                </c:pt>
                <c:pt idx="465">
                  <c:v>0.88349514563106801</c:v>
                </c:pt>
                <c:pt idx="466">
                  <c:v>0.90291262135922334</c:v>
                </c:pt>
                <c:pt idx="467">
                  <c:v>0.90291262135922334</c:v>
                </c:pt>
                <c:pt idx="468">
                  <c:v>0.87378640776699024</c:v>
                </c:pt>
                <c:pt idx="469">
                  <c:v>0.90291262135922334</c:v>
                </c:pt>
                <c:pt idx="470">
                  <c:v>0.78640776699029125</c:v>
                </c:pt>
                <c:pt idx="471">
                  <c:v>0.88349514563106801</c:v>
                </c:pt>
                <c:pt idx="472">
                  <c:v>0.79611650485436891</c:v>
                </c:pt>
                <c:pt idx="473">
                  <c:v>0.79611650485436891</c:v>
                </c:pt>
                <c:pt idx="474">
                  <c:v>0.88349514563106801</c:v>
                </c:pt>
                <c:pt idx="475">
                  <c:v>0.79611650485436891</c:v>
                </c:pt>
                <c:pt idx="476">
                  <c:v>0.79611650485436891</c:v>
                </c:pt>
                <c:pt idx="477">
                  <c:v>0.74757281553398058</c:v>
                </c:pt>
                <c:pt idx="478">
                  <c:v>0.79611650485436891</c:v>
                </c:pt>
                <c:pt idx="479">
                  <c:v>0.79611650485436891</c:v>
                </c:pt>
                <c:pt idx="480">
                  <c:v>0.90291262135922334</c:v>
                </c:pt>
                <c:pt idx="481">
                  <c:v>0.6310679611650486</c:v>
                </c:pt>
                <c:pt idx="482">
                  <c:v>0.74757281553398058</c:v>
                </c:pt>
                <c:pt idx="483">
                  <c:v>0.73786407766990292</c:v>
                </c:pt>
                <c:pt idx="484">
                  <c:v>0.87378640776699024</c:v>
                </c:pt>
                <c:pt idx="485">
                  <c:v>0.73786407766990292</c:v>
                </c:pt>
                <c:pt idx="486">
                  <c:v>0.75728155339805825</c:v>
                </c:pt>
                <c:pt idx="487">
                  <c:v>0.90291262135922334</c:v>
                </c:pt>
                <c:pt idx="488">
                  <c:v>0.73786407766990292</c:v>
                </c:pt>
                <c:pt idx="489">
                  <c:v>0.75728155339805825</c:v>
                </c:pt>
                <c:pt idx="490">
                  <c:v>0.73786407766990292</c:v>
                </c:pt>
                <c:pt idx="491">
                  <c:v>0.74757281553398058</c:v>
                </c:pt>
                <c:pt idx="492">
                  <c:v>0.75728155339805825</c:v>
                </c:pt>
                <c:pt idx="493">
                  <c:v>0.68932038834951459</c:v>
                </c:pt>
                <c:pt idx="494">
                  <c:v>0.78640776699029125</c:v>
                </c:pt>
                <c:pt idx="495">
                  <c:v>0.69902912621359226</c:v>
                </c:pt>
                <c:pt idx="496">
                  <c:v>0.73786407766990292</c:v>
                </c:pt>
                <c:pt idx="497">
                  <c:v>0.75728155339805825</c:v>
                </c:pt>
                <c:pt idx="498">
                  <c:v>0.65048543689320393</c:v>
                </c:pt>
                <c:pt idx="499">
                  <c:v>0.64077669902912626</c:v>
                </c:pt>
                <c:pt idx="500">
                  <c:v>0.90291262135922334</c:v>
                </c:pt>
                <c:pt idx="501">
                  <c:v>0.90291262135922334</c:v>
                </c:pt>
                <c:pt idx="502">
                  <c:v>0.75728155339805825</c:v>
                </c:pt>
                <c:pt idx="503">
                  <c:v>0.90291262135922334</c:v>
                </c:pt>
                <c:pt idx="504">
                  <c:v>0.88349514563106801</c:v>
                </c:pt>
                <c:pt idx="505">
                  <c:v>0.89320388349514568</c:v>
                </c:pt>
                <c:pt idx="506">
                  <c:v>0.65048543689320393</c:v>
                </c:pt>
                <c:pt idx="507">
                  <c:v>0.75728155339805825</c:v>
                </c:pt>
                <c:pt idx="508">
                  <c:v>0.75728155339805825</c:v>
                </c:pt>
                <c:pt idx="509">
                  <c:v>0.79611650485436891</c:v>
                </c:pt>
                <c:pt idx="510">
                  <c:v>0.64077669902912626</c:v>
                </c:pt>
                <c:pt idx="511">
                  <c:v>0.90291262135922334</c:v>
                </c:pt>
                <c:pt idx="512">
                  <c:v>0.79611650485436891</c:v>
                </c:pt>
                <c:pt idx="513">
                  <c:v>0.64077669902912626</c:v>
                </c:pt>
                <c:pt idx="514">
                  <c:v>0.79611650485436891</c:v>
                </c:pt>
                <c:pt idx="515">
                  <c:v>0.75728155339805825</c:v>
                </c:pt>
                <c:pt idx="516">
                  <c:v>0.64077669902912626</c:v>
                </c:pt>
                <c:pt idx="517">
                  <c:v>0.6310679611650486</c:v>
                </c:pt>
                <c:pt idx="518">
                  <c:v>0.6310679611650486</c:v>
                </c:pt>
                <c:pt idx="519">
                  <c:v>0.69902912621359226</c:v>
                </c:pt>
                <c:pt idx="520">
                  <c:v>0.89320388349514568</c:v>
                </c:pt>
                <c:pt idx="521">
                  <c:v>0.88349514563106801</c:v>
                </c:pt>
                <c:pt idx="522">
                  <c:v>0.87378640776699024</c:v>
                </c:pt>
                <c:pt idx="523">
                  <c:v>0.88349514563106801</c:v>
                </c:pt>
                <c:pt idx="524">
                  <c:v>0.77669902912621358</c:v>
                </c:pt>
                <c:pt idx="525">
                  <c:v>0.88349514563106801</c:v>
                </c:pt>
                <c:pt idx="526">
                  <c:v>0.88349514563106801</c:v>
                </c:pt>
                <c:pt idx="527">
                  <c:v>0.88349514563106801</c:v>
                </c:pt>
                <c:pt idx="528">
                  <c:v>0.88349514563106801</c:v>
                </c:pt>
                <c:pt idx="529">
                  <c:v>0.69902912621359226</c:v>
                </c:pt>
                <c:pt idx="530">
                  <c:v>0.72815533980582525</c:v>
                </c:pt>
                <c:pt idx="531">
                  <c:v>0.73786407766990292</c:v>
                </c:pt>
                <c:pt idx="532">
                  <c:v>0.73786407766990292</c:v>
                </c:pt>
                <c:pt idx="533">
                  <c:v>0.88349514563106801</c:v>
                </c:pt>
                <c:pt idx="534">
                  <c:v>0.88349514563106801</c:v>
                </c:pt>
                <c:pt idx="535">
                  <c:v>0.69902912621359226</c:v>
                </c:pt>
                <c:pt idx="536">
                  <c:v>0.73786407766990292</c:v>
                </c:pt>
                <c:pt idx="537">
                  <c:v>0.88349514563106801</c:v>
                </c:pt>
                <c:pt idx="538">
                  <c:v>0.73786407766990292</c:v>
                </c:pt>
                <c:pt idx="539">
                  <c:v>0.87378640776699024</c:v>
                </c:pt>
                <c:pt idx="540">
                  <c:v>0.88349514563106801</c:v>
                </c:pt>
                <c:pt idx="541">
                  <c:v>0.69902912621359226</c:v>
                </c:pt>
                <c:pt idx="542">
                  <c:v>0.89320388349514568</c:v>
                </c:pt>
                <c:pt idx="543">
                  <c:v>0.69902912621359226</c:v>
                </c:pt>
                <c:pt idx="544">
                  <c:v>0.73786407766990292</c:v>
                </c:pt>
                <c:pt idx="545">
                  <c:v>0.89320388349514568</c:v>
                </c:pt>
                <c:pt idx="546">
                  <c:v>0.69902912621359226</c:v>
                </c:pt>
                <c:pt idx="547">
                  <c:v>0.73786407766990292</c:v>
                </c:pt>
                <c:pt idx="548">
                  <c:v>0.88349514563106801</c:v>
                </c:pt>
                <c:pt idx="549">
                  <c:v>0.89320388349514568</c:v>
                </c:pt>
                <c:pt idx="550">
                  <c:v>0.69902912621359226</c:v>
                </c:pt>
                <c:pt idx="551">
                  <c:v>0.69902912621359226</c:v>
                </c:pt>
                <c:pt idx="552">
                  <c:v>0.88349514563106801</c:v>
                </c:pt>
                <c:pt idx="553">
                  <c:v>0.69902912621359226</c:v>
                </c:pt>
                <c:pt idx="554">
                  <c:v>0.69902912621359226</c:v>
                </c:pt>
                <c:pt idx="555">
                  <c:v>0.69902912621359226</c:v>
                </c:pt>
                <c:pt idx="556">
                  <c:v>0.73786407766990292</c:v>
                </c:pt>
                <c:pt idx="557">
                  <c:v>0.78640776699029125</c:v>
                </c:pt>
                <c:pt idx="558">
                  <c:v>0.69902912621359226</c:v>
                </c:pt>
                <c:pt idx="559">
                  <c:v>0.69902912621359226</c:v>
                </c:pt>
                <c:pt idx="560">
                  <c:v>0.73786407766990292</c:v>
                </c:pt>
                <c:pt idx="561">
                  <c:v>0.64077669902912626</c:v>
                </c:pt>
                <c:pt idx="562">
                  <c:v>0.73786407766990292</c:v>
                </c:pt>
                <c:pt idx="563">
                  <c:v>0.73786407766990292</c:v>
                </c:pt>
                <c:pt idx="564">
                  <c:v>0.72815533980582525</c:v>
                </c:pt>
                <c:pt idx="565">
                  <c:v>0.72815533980582525</c:v>
                </c:pt>
                <c:pt idx="566">
                  <c:v>0.67961165048543692</c:v>
                </c:pt>
                <c:pt idx="567">
                  <c:v>0.81553398058252424</c:v>
                </c:pt>
                <c:pt idx="568">
                  <c:v>0.71844660194174759</c:v>
                </c:pt>
                <c:pt idx="569">
                  <c:v>0.66019417475728159</c:v>
                </c:pt>
                <c:pt idx="570">
                  <c:v>0.70873786407766992</c:v>
                </c:pt>
                <c:pt idx="571">
                  <c:v>0.71844660194174759</c:v>
                </c:pt>
                <c:pt idx="572">
                  <c:v>0.77669902912621358</c:v>
                </c:pt>
                <c:pt idx="573">
                  <c:v>0.71844660194174759</c:v>
                </c:pt>
                <c:pt idx="574">
                  <c:v>0.81553398058252424</c:v>
                </c:pt>
                <c:pt idx="575">
                  <c:v>0.77669902912621358</c:v>
                </c:pt>
                <c:pt idx="576">
                  <c:v>0.70873786407766992</c:v>
                </c:pt>
                <c:pt idx="577">
                  <c:v>0.70873786407766992</c:v>
                </c:pt>
                <c:pt idx="578">
                  <c:v>0.88349514563106801</c:v>
                </c:pt>
                <c:pt idx="579">
                  <c:v>0.71844660194174759</c:v>
                </c:pt>
                <c:pt idx="580">
                  <c:v>0.77669902912621358</c:v>
                </c:pt>
                <c:pt idx="581">
                  <c:v>0.81553398058252424</c:v>
                </c:pt>
                <c:pt idx="582">
                  <c:v>0.70873786407766992</c:v>
                </c:pt>
                <c:pt idx="583">
                  <c:v>0.81553398058252424</c:v>
                </c:pt>
                <c:pt idx="584">
                  <c:v>0.80582524271844658</c:v>
                </c:pt>
                <c:pt idx="585">
                  <c:v>0.79611650485436891</c:v>
                </c:pt>
                <c:pt idx="586">
                  <c:v>0.70873786407766992</c:v>
                </c:pt>
                <c:pt idx="587">
                  <c:v>0.75728155339805825</c:v>
                </c:pt>
                <c:pt idx="588">
                  <c:v>0.72815533980582525</c:v>
                </c:pt>
                <c:pt idx="589">
                  <c:v>0.71844660194174759</c:v>
                </c:pt>
                <c:pt idx="590">
                  <c:v>0.71844660194174759</c:v>
                </c:pt>
                <c:pt idx="591">
                  <c:v>0.64077669902912626</c:v>
                </c:pt>
                <c:pt idx="592">
                  <c:v>0.72815533980582525</c:v>
                </c:pt>
                <c:pt idx="593">
                  <c:v>0.71844660194174759</c:v>
                </c:pt>
                <c:pt idx="594">
                  <c:v>0.79611650485436891</c:v>
                </c:pt>
                <c:pt idx="595">
                  <c:v>0.64077669902912626</c:v>
                </c:pt>
                <c:pt idx="596">
                  <c:v>0.65048543689320393</c:v>
                </c:pt>
                <c:pt idx="597">
                  <c:v>0.71844660194174759</c:v>
                </c:pt>
                <c:pt idx="598">
                  <c:v>0.65048543689320393</c:v>
                </c:pt>
                <c:pt idx="599">
                  <c:v>0.65048543689320393</c:v>
                </c:pt>
                <c:pt idx="600">
                  <c:v>0.78640776699029125</c:v>
                </c:pt>
                <c:pt idx="601">
                  <c:v>0.65048543689320393</c:v>
                </c:pt>
                <c:pt idx="602">
                  <c:v>0.65048543689320393</c:v>
                </c:pt>
                <c:pt idx="603">
                  <c:v>0.72815533980582525</c:v>
                </c:pt>
                <c:pt idx="604">
                  <c:v>0.65048543689320393</c:v>
                </c:pt>
                <c:pt idx="605">
                  <c:v>0.64077669902912626</c:v>
                </c:pt>
                <c:pt idx="606">
                  <c:v>0.65048543689320393</c:v>
                </c:pt>
                <c:pt idx="607">
                  <c:v>0.71844660194174759</c:v>
                </c:pt>
                <c:pt idx="608">
                  <c:v>0.71844660194174759</c:v>
                </c:pt>
                <c:pt idx="609">
                  <c:v>0.65048543689320393</c:v>
                </c:pt>
                <c:pt idx="610">
                  <c:v>0.65048543689320393</c:v>
                </c:pt>
                <c:pt idx="611">
                  <c:v>0.78640776699029125</c:v>
                </c:pt>
                <c:pt idx="612">
                  <c:v>0.71844660194174759</c:v>
                </c:pt>
                <c:pt idx="613">
                  <c:v>0.58252427184466016</c:v>
                </c:pt>
                <c:pt idx="614">
                  <c:v>0.78640776699029125</c:v>
                </c:pt>
                <c:pt idx="615">
                  <c:v>0.66019417475728159</c:v>
                </c:pt>
                <c:pt idx="616">
                  <c:v>0.67961165048543692</c:v>
                </c:pt>
                <c:pt idx="617">
                  <c:v>0.89320388349514568</c:v>
                </c:pt>
                <c:pt idx="618">
                  <c:v>0.68932038834951459</c:v>
                </c:pt>
                <c:pt idx="619">
                  <c:v>0.68932038834951459</c:v>
                </c:pt>
                <c:pt idx="620">
                  <c:v>0.66990291262135926</c:v>
                </c:pt>
                <c:pt idx="621">
                  <c:v>0.68932038834951459</c:v>
                </c:pt>
                <c:pt idx="622">
                  <c:v>0.89320388349514568</c:v>
                </c:pt>
                <c:pt idx="623">
                  <c:v>0.68932038834951459</c:v>
                </c:pt>
                <c:pt idx="624">
                  <c:v>0.89320388349514568</c:v>
                </c:pt>
                <c:pt idx="625">
                  <c:v>0.68932038834951459</c:v>
                </c:pt>
                <c:pt idx="626">
                  <c:v>0.68932038834951459</c:v>
                </c:pt>
                <c:pt idx="627">
                  <c:v>0.68932038834951459</c:v>
                </c:pt>
                <c:pt idx="628">
                  <c:v>0.66990291262135926</c:v>
                </c:pt>
                <c:pt idx="629">
                  <c:v>0.68932038834951459</c:v>
                </c:pt>
                <c:pt idx="630">
                  <c:v>0.68932038834951459</c:v>
                </c:pt>
                <c:pt idx="631">
                  <c:v>0.66019417475728159</c:v>
                </c:pt>
                <c:pt idx="632">
                  <c:v>0.69902912621359226</c:v>
                </c:pt>
                <c:pt idx="633">
                  <c:v>0.67961165048543692</c:v>
                </c:pt>
                <c:pt idx="634">
                  <c:v>0.66019417475728159</c:v>
                </c:pt>
                <c:pt idx="635">
                  <c:v>0.64077669902912626</c:v>
                </c:pt>
                <c:pt idx="636">
                  <c:v>0.84466019417475724</c:v>
                </c:pt>
                <c:pt idx="637">
                  <c:v>0.66019417475728159</c:v>
                </c:pt>
                <c:pt idx="638">
                  <c:v>0.84466019417475724</c:v>
                </c:pt>
                <c:pt idx="639">
                  <c:v>0.90291262135922334</c:v>
                </c:pt>
                <c:pt idx="640">
                  <c:v>0.84466019417475724</c:v>
                </c:pt>
                <c:pt idx="641">
                  <c:v>0.68932038834951459</c:v>
                </c:pt>
                <c:pt idx="642">
                  <c:v>0.64077669902912626</c:v>
                </c:pt>
                <c:pt idx="643">
                  <c:v>0.68932038834951459</c:v>
                </c:pt>
                <c:pt idx="644">
                  <c:v>0.6310679611650486</c:v>
                </c:pt>
                <c:pt idx="645">
                  <c:v>0.66990291262135926</c:v>
                </c:pt>
                <c:pt idx="646">
                  <c:v>0.67961165048543692</c:v>
                </c:pt>
                <c:pt idx="647">
                  <c:v>0.68932038834951459</c:v>
                </c:pt>
                <c:pt idx="648">
                  <c:v>0.67961165048543692</c:v>
                </c:pt>
                <c:pt idx="649">
                  <c:v>0.90291262135922334</c:v>
                </c:pt>
                <c:pt idx="650">
                  <c:v>0.67961165048543692</c:v>
                </c:pt>
                <c:pt idx="651">
                  <c:v>0.66990291262135926</c:v>
                </c:pt>
                <c:pt idx="652">
                  <c:v>0.91262135922330101</c:v>
                </c:pt>
                <c:pt idx="653">
                  <c:v>0.68932038834951459</c:v>
                </c:pt>
                <c:pt idx="654">
                  <c:v>0.69902912621359226</c:v>
                </c:pt>
                <c:pt idx="655">
                  <c:v>0.66019417475728159</c:v>
                </c:pt>
                <c:pt idx="656">
                  <c:v>0.90291262135922334</c:v>
                </c:pt>
                <c:pt idx="657">
                  <c:v>0.75728155339805825</c:v>
                </c:pt>
                <c:pt idx="658">
                  <c:v>0.66990291262135926</c:v>
                </c:pt>
                <c:pt idx="659">
                  <c:v>0.75728155339805825</c:v>
                </c:pt>
                <c:pt idx="660">
                  <c:v>0.75728155339805825</c:v>
                </c:pt>
                <c:pt idx="661">
                  <c:v>0.67961165048543692</c:v>
                </c:pt>
                <c:pt idx="662">
                  <c:v>0.66019417475728159</c:v>
                </c:pt>
                <c:pt idx="663">
                  <c:v>0.64077669902912626</c:v>
                </c:pt>
                <c:pt idx="664">
                  <c:v>0.66990291262135926</c:v>
                </c:pt>
                <c:pt idx="665">
                  <c:v>0.67961165048543692</c:v>
                </c:pt>
                <c:pt idx="666">
                  <c:v>0.66990291262135926</c:v>
                </c:pt>
                <c:pt idx="667">
                  <c:v>0.66990291262135926</c:v>
                </c:pt>
                <c:pt idx="668">
                  <c:v>0.66990291262135926</c:v>
                </c:pt>
                <c:pt idx="669">
                  <c:v>0.75728155339805825</c:v>
                </c:pt>
                <c:pt idx="670">
                  <c:v>0.75728155339805825</c:v>
                </c:pt>
                <c:pt idx="671">
                  <c:v>0.66990291262135926</c:v>
                </c:pt>
                <c:pt idx="672">
                  <c:v>0.67961165048543692</c:v>
                </c:pt>
                <c:pt idx="673">
                  <c:v>0.67961165048543692</c:v>
                </c:pt>
                <c:pt idx="674">
                  <c:v>0.66019417475728159</c:v>
                </c:pt>
                <c:pt idx="675">
                  <c:v>0.86407766990291257</c:v>
                </c:pt>
                <c:pt idx="676">
                  <c:v>0.74757281553398058</c:v>
                </c:pt>
                <c:pt idx="677">
                  <c:v>0.66019417475728159</c:v>
                </c:pt>
                <c:pt idx="678">
                  <c:v>0.75728155339805825</c:v>
                </c:pt>
                <c:pt idx="679">
                  <c:v>0.77669902912621358</c:v>
                </c:pt>
                <c:pt idx="680">
                  <c:v>0.75728155339805825</c:v>
                </c:pt>
                <c:pt idx="681">
                  <c:v>0.86407766990291257</c:v>
                </c:pt>
                <c:pt idx="682">
                  <c:v>0.75728155339805825</c:v>
                </c:pt>
                <c:pt idx="683">
                  <c:v>0.62135922330097082</c:v>
                </c:pt>
                <c:pt idx="684">
                  <c:v>0.75728155339805825</c:v>
                </c:pt>
                <c:pt idx="685">
                  <c:v>0.77669902912621358</c:v>
                </c:pt>
                <c:pt idx="686">
                  <c:v>0.65048543689320393</c:v>
                </c:pt>
                <c:pt idx="687">
                  <c:v>0.75728155339805825</c:v>
                </c:pt>
                <c:pt idx="688">
                  <c:v>0.83495145631067957</c:v>
                </c:pt>
                <c:pt idx="689">
                  <c:v>0.75728155339805825</c:v>
                </c:pt>
                <c:pt idx="690">
                  <c:v>0.66019417475728159</c:v>
                </c:pt>
                <c:pt idx="691">
                  <c:v>0.59223300970873782</c:v>
                </c:pt>
                <c:pt idx="692">
                  <c:v>0.75728155339805825</c:v>
                </c:pt>
                <c:pt idx="693">
                  <c:v>0.77669902912621358</c:v>
                </c:pt>
                <c:pt idx="694">
                  <c:v>0.75728155339805825</c:v>
                </c:pt>
                <c:pt idx="695">
                  <c:v>0.75728155339805825</c:v>
                </c:pt>
                <c:pt idx="696">
                  <c:v>0.77669902912621358</c:v>
                </c:pt>
                <c:pt idx="697">
                  <c:v>0.66019417475728159</c:v>
                </c:pt>
                <c:pt idx="698">
                  <c:v>0.66019417475728159</c:v>
                </c:pt>
                <c:pt idx="699">
                  <c:v>0.75728155339805825</c:v>
                </c:pt>
                <c:pt idx="700">
                  <c:v>0.62135922330097082</c:v>
                </c:pt>
                <c:pt idx="701">
                  <c:v>0.75728155339805825</c:v>
                </c:pt>
                <c:pt idx="702">
                  <c:v>0.66019417475728159</c:v>
                </c:pt>
                <c:pt idx="703">
                  <c:v>0.75728155339805825</c:v>
                </c:pt>
                <c:pt idx="704">
                  <c:v>0.60194174757281549</c:v>
                </c:pt>
                <c:pt idx="705">
                  <c:v>0.75728155339805825</c:v>
                </c:pt>
                <c:pt idx="706">
                  <c:v>0.77669902912621358</c:v>
                </c:pt>
                <c:pt idx="707">
                  <c:v>0.77669902912621358</c:v>
                </c:pt>
                <c:pt idx="708">
                  <c:v>0.66019417475728159</c:v>
                </c:pt>
                <c:pt idx="709">
                  <c:v>0.77669902912621358</c:v>
                </c:pt>
                <c:pt idx="710">
                  <c:v>0.59223300970873782</c:v>
                </c:pt>
                <c:pt idx="711">
                  <c:v>0.75728155339805825</c:v>
                </c:pt>
                <c:pt idx="712">
                  <c:v>0.75728155339805825</c:v>
                </c:pt>
                <c:pt idx="713">
                  <c:v>0.78640776699029125</c:v>
                </c:pt>
                <c:pt idx="714">
                  <c:v>0.76699029126213591</c:v>
                </c:pt>
                <c:pt idx="715">
                  <c:v>0.66019417475728159</c:v>
                </c:pt>
                <c:pt idx="716">
                  <c:v>0.75728155339805825</c:v>
                </c:pt>
                <c:pt idx="717">
                  <c:v>0.72815533980582525</c:v>
                </c:pt>
                <c:pt idx="718">
                  <c:v>0.71844660194174759</c:v>
                </c:pt>
                <c:pt idx="719">
                  <c:v>0.72815533980582525</c:v>
                </c:pt>
                <c:pt idx="720">
                  <c:v>0.75728155339805825</c:v>
                </c:pt>
                <c:pt idx="721">
                  <c:v>0.75728155339805825</c:v>
                </c:pt>
                <c:pt idx="722">
                  <c:v>0.84466019417475724</c:v>
                </c:pt>
                <c:pt idx="723">
                  <c:v>0.84466019417475724</c:v>
                </c:pt>
                <c:pt idx="724">
                  <c:v>0.75728155339805825</c:v>
                </c:pt>
                <c:pt idx="725">
                  <c:v>0.75728155339805825</c:v>
                </c:pt>
                <c:pt idx="726">
                  <c:v>0.72815533980582525</c:v>
                </c:pt>
                <c:pt idx="727">
                  <c:v>0.84466019417475724</c:v>
                </c:pt>
                <c:pt idx="728">
                  <c:v>0.84466019417475724</c:v>
                </c:pt>
                <c:pt idx="729">
                  <c:v>0.59223300970873782</c:v>
                </c:pt>
                <c:pt idx="730">
                  <c:v>0.72815533980582525</c:v>
                </c:pt>
                <c:pt idx="731">
                  <c:v>0.75728155339805825</c:v>
                </c:pt>
                <c:pt idx="732">
                  <c:v>0.84466019417475724</c:v>
                </c:pt>
                <c:pt idx="733">
                  <c:v>0.71844660194174759</c:v>
                </c:pt>
                <c:pt idx="734">
                  <c:v>0.84466019417475724</c:v>
                </c:pt>
                <c:pt idx="735">
                  <c:v>0.84466019417475724</c:v>
                </c:pt>
                <c:pt idx="736">
                  <c:v>0.72815533980582525</c:v>
                </c:pt>
                <c:pt idx="737">
                  <c:v>0.75728155339805825</c:v>
                </c:pt>
                <c:pt idx="738">
                  <c:v>0.84466019417475724</c:v>
                </c:pt>
                <c:pt idx="739">
                  <c:v>0.84466019417475724</c:v>
                </c:pt>
                <c:pt idx="740">
                  <c:v>0.84466019417475724</c:v>
                </c:pt>
                <c:pt idx="741">
                  <c:v>0.84466019417475724</c:v>
                </c:pt>
                <c:pt idx="742">
                  <c:v>0.75728155339805825</c:v>
                </c:pt>
                <c:pt idx="743">
                  <c:v>0.84466019417475724</c:v>
                </c:pt>
                <c:pt idx="744">
                  <c:v>0.75728155339805825</c:v>
                </c:pt>
                <c:pt idx="745">
                  <c:v>0.71844660194174759</c:v>
                </c:pt>
                <c:pt idx="746">
                  <c:v>0.75728155339805825</c:v>
                </c:pt>
                <c:pt idx="747">
                  <c:v>0.75728155339805825</c:v>
                </c:pt>
                <c:pt idx="748">
                  <c:v>0.83495145631067957</c:v>
                </c:pt>
                <c:pt idx="749">
                  <c:v>0.84466019417475724</c:v>
                </c:pt>
                <c:pt idx="750">
                  <c:v>0.71844660194174759</c:v>
                </c:pt>
                <c:pt idx="751">
                  <c:v>0.58252427184466016</c:v>
                </c:pt>
                <c:pt idx="752">
                  <c:v>0.83495145631067957</c:v>
                </c:pt>
                <c:pt idx="753">
                  <c:v>0.66019417475728159</c:v>
                </c:pt>
                <c:pt idx="754">
                  <c:v>0.66019417475728159</c:v>
                </c:pt>
                <c:pt idx="755">
                  <c:v>0.75728155339805825</c:v>
                </c:pt>
                <c:pt idx="756">
                  <c:v>0.75728155339805825</c:v>
                </c:pt>
                <c:pt idx="757">
                  <c:v>0.83495145631067957</c:v>
                </c:pt>
                <c:pt idx="758">
                  <c:v>0.83495145631067957</c:v>
                </c:pt>
                <c:pt idx="759">
                  <c:v>0.83495145631067957</c:v>
                </c:pt>
                <c:pt idx="760">
                  <c:v>0.75728155339805825</c:v>
                </c:pt>
                <c:pt idx="761">
                  <c:v>0.84466019417475724</c:v>
                </c:pt>
                <c:pt idx="762">
                  <c:v>0.74757281553398058</c:v>
                </c:pt>
                <c:pt idx="763">
                  <c:v>0.53398058252427183</c:v>
                </c:pt>
                <c:pt idx="764">
                  <c:v>0.50485436893203883</c:v>
                </c:pt>
                <c:pt idx="765">
                  <c:v>0.84466019417475724</c:v>
                </c:pt>
                <c:pt idx="766">
                  <c:v>0.83495145631067957</c:v>
                </c:pt>
                <c:pt idx="767">
                  <c:v>0.83495145631067957</c:v>
                </c:pt>
                <c:pt idx="768">
                  <c:v>0.66019417475728159</c:v>
                </c:pt>
                <c:pt idx="769">
                  <c:v>0.75728155339805825</c:v>
                </c:pt>
                <c:pt idx="770">
                  <c:v>0.50485436893203883</c:v>
                </c:pt>
                <c:pt idx="771">
                  <c:v>0.75728155339805825</c:v>
                </c:pt>
                <c:pt idx="772">
                  <c:v>0.71844660194174759</c:v>
                </c:pt>
                <c:pt idx="773">
                  <c:v>0.71844660194174759</c:v>
                </c:pt>
                <c:pt idx="774">
                  <c:v>0.83495145631067957</c:v>
                </c:pt>
                <c:pt idx="775">
                  <c:v>0.65048543689320393</c:v>
                </c:pt>
                <c:pt idx="776">
                  <c:v>0.5436893203883495</c:v>
                </c:pt>
                <c:pt idx="777">
                  <c:v>0.82524271844660191</c:v>
                </c:pt>
                <c:pt idx="778">
                  <c:v>0.83495145631067957</c:v>
                </c:pt>
                <c:pt idx="779">
                  <c:v>0.53398058252427183</c:v>
                </c:pt>
                <c:pt idx="780">
                  <c:v>0.53398058252427183</c:v>
                </c:pt>
                <c:pt idx="781">
                  <c:v>0.53398058252427183</c:v>
                </c:pt>
                <c:pt idx="782">
                  <c:v>0.62135922330097082</c:v>
                </c:pt>
                <c:pt idx="783">
                  <c:v>0.53398058252427183</c:v>
                </c:pt>
                <c:pt idx="784">
                  <c:v>0.75728155339805825</c:v>
                </c:pt>
                <c:pt idx="785">
                  <c:v>0.53398058252427183</c:v>
                </c:pt>
                <c:pt idx="786">
                  <c:v>0.62135922330097082</c:v>
                </c:pt>
                <c:pt idx="787">
                  <c:v>0.53398058252427183</c:v>
                </c:pt>
                <c:pt idx="788">
                  <c:v>0.53398058252427183</c:v>
                </c:pt>
                <c:pt idx="789">
                  <c:v>0.62135922330097082</c:v>
                </c:pt>
                <c:pt idx="790">
                  <c:v>0.75728155339805825</c:v>
                </c:pt>
                <c:pt idx="791">
                  <c:v>0.53398058252427183</c:v>
                </c:pt>
                <c:pt idx="792">
                  <c:v>0.75728155339805825</c:v>
                </c:pt>
                <c:pt idx="793">
                  <c:v>0.50485436893203883</c:v>
                </c:pt>
                <c:pt idx="794">
                  <c:v>0.50485436893203883</c:v>
                </c:pt>
                <c:pt idx="795">
                  <c:v>0.6310679611650486</c:v>
                </c:pt>
                <c:pt idx="796">
                  <c:v>0.64077669902912626</c:v>
                </c:pt>
                <c:pt idx="797">
                  <c:v>0.67961165048543692</c:v>
                </c:pt>
                <c:pt idx="798">
                  <c:v>0.58252427184466016</c:v>
                </c:pt>
                <c:pt idx="799">
                  <c:v>0.6310679611650486</c:v>
                </c:pt>
                <c:pt idx="800">
                  <c:v>0.58252427184466016</c:v>
                </c:pt>
                <c:pt idx="801">
                  <c:v>0.5145631067961165</c:v>
                </c:pt>
                <c:pt idx="802">
                  <c:v>0.58252427184466016</c:v>
                </c:pt>
                <c:pt idx="803">
                  <c:v>0.50485436893203883</c:v>
                </c:pt>
                <c:pt idx="804">
                  <c:v>0.50485436893203883</c:v>
                </c:pt>
                <c:pt idx="805">
                  <c:v>0.67961165048543692</c:v>
                </c:pt>
                <c:pt idx="806">
                  <c:v>0.67961165048543692</c:v>
                </c:pt>
                <c:pt idx="807">
                  <c:v>0.70873786407766992</c:v>
                </c:pt>
                <c:pt idx="808">
                  <c:v>0.67961165048543692</c:v>
                </c:pt>
                <c:pt idx="809">
                  <c:v>0.67961165048543692</c:v>
                </c:pt>
                <c:pt idx="810">
                  <c:v>0.53398058252427183</c:v>
                </c:pt>
                <c:pt idx="811">
                  <c:v>0.67961165048543692</c:v>
                </c:pt>
                <c:pt idx="812">
                  <c:v>0.67961165048543692</c:v>
                </c:pt>
                <c:pt idx="813">
                  <c:v>0.66990291262135926</c:v>
                </c:pt>
                <c:pt idx="814">
                  <c:v>0.50485436893203883</c:v>
                </c:pt>
                <c:pt idx="815">
                  <c:v>0.81553398058252424</c:v>
                </c:pt>
                <c:pt idx="816">
                  <c:v>0.58252427184466016</c:v>
                </c:pt>
                <c:pt idx="817">
                  <c:v>0.5145631067961165</c:v>
                </c:pt>
                <c:pt idx="818">
                  <c:v>0.62135922330097082</c:v>
                </c:pt>
                <c:pt idx="819">
                  <c:v>0.82524271844660191</c:v>
                </c:pt>
                <c:pt idx="820">
                  <c:v>0.80582524271844658</c:v>
                </c:pt>
                <c:pt idx="821">
                  <c:v>0.81553398058252424</c:v>
                </c:pt>
                <c:pt idx="822">
                  <c:v>0.80582524271844658</c:v>
                </c:pt>
                <c:pt idx="823">
                  <c:v>0.67961165048543692</c:v>
                </c:pt>
                <c:pt idx="824">
                  <c:v>0.5145631067961165</c:v>
                </c:pt>
                <c:pt idx="825">
                  <c:v>0.64077669902912626</c:v>
                </c:pt>
                <c:pt idx="826">
                  <c:v>0.67961165048543692</c:v>
                </c:pt>
                <c:pt idx="827">
                  <c:v>0.67961165048543692</c:v>
                </c:pt>
                <c:pt idx="828">
                  <c:v>0.64077669902912626</c:v>
                </c:pt>
                <c:pt idx="829">
                  <c:v>0.5145631067961165</c:v>
                </c:pt>
                <c:pt idx="830">
                  <c:v>0.67961165048543692</c:v>
                </c:pt>
                <c:pt idx="831">
                  <c:v>0.67961165048543692</c:v>
                </c:pt>
                <c:pt idx="832">
                  <c:v>0.64077669902912626</c:v>
                </c:pt>
                <c:pt idx="833">
                  <c:v>0.49514563106796117</c:v>
                </c:pt>
                <c:pt idx="834">
                  <c:v>0.64077669902912626</c:v>
                </c:pt>
                <c:pt idx="835">
                  <c:v>0.67961165048543692</c:v>
                </c:pt>
                <c:pt idx="836">
                  <c:v>0.64077669902912626</c:v>
                </c:pt>
                <c:pt idx="837">
                  <c:v>0.67961165048543692</c:v>
                </c:pt>
                <c:pt idx="838">
                  <c:v>0.50485436893203883</c:v>
                </c:pt>
                <c:pt idx="839">
                  <c:v>0.67961165048543692</c:v>
                </c:pt>
                <c:pt idx="840">
                  <c:v>0.67961165048543692</c:v>
                </c:pt>
                <c:pt idx="841">
                  <c:v>0.56310679611650483</c:v>
                </c:pt>
                <c:pt idx="842">
                  <c:v>0.64077669902912626</c:v>
                </c:pt>
                <c:pt idx="843">
                  <c:v>0.5145631067961165</c:v>
                </c:pt>
                <c:pt idx="844">
                  <c:v>0.64077669902912626</c:v>
                </c:pt>
                <c:pt idx="845">
                  <c:v>0.67961165048543692</c:v>
                </c:pt>
                <c:pt idx="846">
                  <c:v>0.67961165048543692</c:v>
                </c:pt>
                <c:pt idx="847">
                  <c:v>0.64077669902912626</c:v>
                </c:pt>
                <c:pt idx="848">
                  <c:v>0.64077669902912626</c:v>
                </c:pt>
                <c:pt idx="849">
                  <c:v>0.64077669902912626</c:v>
                </c:pt>
                <c:pt idx="850">
                  <c:v>0.64077669902912626</c:v>
                </c:pt>
                <c:pt idx="851">
                  <c:v>0.67961165048543692</c:v>
                </c:pt>
                <c:pt idx="852">
                  <c:v>0.50485436893203883</c:v>
                </c:pt>
                <c:pt idx="853">
                  <c:v>0.66990291262135926</c:v>
                </c:pt>
                <c:pt idx="854">
                  <c:v>0.64077669902912626</c:v>
                </c:pt>
                <c:pt idx="855">
                  <c:v>0.5145631067961165</c:v>
                </c:pt>
                <c:pt idx="856">
                  <c:v>0.67961165048543692</c:v>
                </c:pt>
                <c:pt idx="857">
                  <c:v>0.67961165048543692</c:v>
                </c:pt>
                <c:pt idx="858">
                  <c:v>0.66990291262135926</c:v>
                </c:pt>
                <c:pt idx="859">
                  <c:v>0.50485436893203883</c:v>
                </c:pt>
                <c:pt idx="860">
                  <c:v>0.5436893203883495</c:v>
                </c:pt>
                <c:pt idx="861">
                  <c:v>0.64077669902912626</c:v>
                </c:pt>
                <c:pt idx="862">
                  <c:v>0.67961165048543692</c:v>
                </c:pt>
                <c:pt idx="863">
                  <c:v>0.50485436893203883</c:v>
                </c:pt>
                <c:pt idx="864">
                  <c:v>0.5436893203883495</c:v>
                </c:pt>
                <c:pt idx="865">
                  <c:v>0.64077669902912626</c:v>
                </c:pt>
                <c:pt idx="866">
                  <c:v>0.5436893203883495</c:v>
                </c:pt>
                <c:pt idx="867">
                  <c:v>0.67961165048543692</c:v>
                </c:pt>
                <c:pt idx="868">
                  <c:v>0.5436893203883495</c:v>
                </c:pt>
                <c:pt idx="869">
                  <c:v>0.58252427184466016</c:v>
                </c:pt>
                <c:pt idx="870">
                  <c:v>0.5436893203883495</c:v>
                </c:pt>
                <c:pt idx="871">
                  <c:v>0.64077669902912626</c:v>
                </c:pt>
                <c:pt idx="872">
                  <c:v>0.50485436893203883</c:v>
                </c:pt>
                <c:pt idx="873">
                  <c:v>0.64077669902912626</c:v>
                </c:pt>
                <c:pt idx="874">
                  <c:v>0.56310679611650483</c:v>
                </c:pt>
                <c:pt idx="875">
                  <c:v>0.52427184466019416</c:v>
                </c:pt>
                <c:pt idx="876">
                  <c:v>0.64077669902912626</c:v>
                </c:pt>
                <c:pt idx="877">
                  <c:v>0.6310679611650486</c:v>
                </c:pt>
                <c:pt idx="878">
                  <c:v>0.76699029126213591</c:v>
                </c:pt>
                <c:pt idx="879">
                  <c:v>0.76699029126213591</c:v>
                </c:pt>
                <c:pt idx="880">
                  <c:v>0.62135922330097082</c:v>
                </c:pt>
                <c:pt idx="881">
                  <c:v>0.62135922330097082</c:v>
                </c:pt>
                <c:pt idx="882">
                  <c:v>0.58252427184466016</c:v>
                </c:pt>
                <c:pt idx="883">
                  <c:v>0.49514563106796117</c:v>
                </c:pt>
                <c:pt idx="884">
                  <c:v>0.5145631067961165</c:v>
                </c:pt>
                <c:pt idx="885">
                  <c:v>0.6310679611650486</c:v>
                </c:pt>
                <c:pt idx="886">
                  <c:v>0.58252427184466016</c:v>
                </c:pt>
                <c:pt idx="887">
                  <c:v>0.6310679611650486</c:v>
                </c:pt>
                <c:pt idx="888">
                  <c:v>0.5145631067961165</c:v>
                </c:pt>
                <c:pt idx="889">
                  <c:v>0.5145631067961165</c:v>
                </c:pt>
                <c:pt idx="890">
                  <c:v>0.6310679611650486</c:v>
                </c:pt>
                <c:pt idx="891">
                  <c:v>0.64077669902912626</c:v>
                </c:pt>
                <c:pt idx="892">
                  <c:v>0.62135922330097082</c:v>
                </c:pt>
                <c:pt idx="893">
                  <c:v>0.6310679611650486</c:v>
                </c:pt>
                <c:pt idx="894">
                  <c:v>0.62135922330097082</c:v>
                </c:pt>
                <c:pt idx="895">
                  <c:v>0.76699029126213591</c:v>
                </c:pt>
                <c:pt idx="896">
                  <c:v>0.5145631067961165</c:v>
                </c:pt>
                <c:pt idx="897">
                  <c:v>0.5145631067961165</c:v>
                </c:pt>
                <c:pt idx="898">
                  <c:v>0.5145631067961165</c:v>
                </c:pt>
                <c:pt idx="899">
                  <c:v>0.64077669902912626</c:v>
                </c:pt>
                <c:pt idx="900">
                  <c:v>0.64077669902912626</c:v>
                </c:pt>
                <c:pt idx="901">
                  <c:v>0.62135922330097082</c:v>
                </c:pt>
                <c:pt idx="902">
                  <c:v>0.50485436893203883</c:v>
                </c:pt>
                <c:pt idx="903">
                  <c:v>0.64077669902912626</c:v>
                </c:pt>
                <c:pt idx="904">
                  <c:v>0.5145631067961165</c:v>
                </c:pt>
                <c:pt idx="905">
                  <c:v>0.50485436893203883</c:v>
                </c:pt>
                <c:pt idx="906">
                  <c:v>0.76699029126213591</c:v>
                </c:pt>
                <c:pt idx="907">
                  <c:v>0.58252427184466016</c:v>
                </c:pt>
                <c:pt idx="908">
                  <c:v>0.76699029126213591</c:v>
                </c:pt>
                <c:pt idx="909">
                  <c:v>0.76699029126213591</c:v>
                </c:pt>
                <c:pt idx="910">
                  <c:v>0.76699029126213591</c:v>
                </c:pt>
                <c:pt idx="911">
                  <c:v>0.5145631067961165</c:v>
                </c:pt>
                <c:pt idx="912">
                  <c:v>0.5145631067961165</c:v>
                </c:pt>
                <c:pt idx="913">
                  <c:v>0.76699029126213591</c:v>
                </c:pt>
                <c:pt idx="914">
                  <c:v>0.76699029126213591</c:v>
                </c:pt>
                <c:pt idx="915">
                  <c:v>0.5145631067961165</c:v>
                </c:pt>
                <c:pt idx="916">
                  <c:v>0.75728155339805825</c:v>
                </c:pt>
                <c:pt idx="917">
                  <c:v>0.5145631067961165</c:v>
                </c:pt>
                <c:pt idx="918">
                  <c:v>0.76699029126213591</c:v>
                </c:pt>
                <c:pt idx="919">
                  <c:v>0.76699029126213591</c:v>
                </c:pt>
                <c:pt idx="920">
                  <c:v>0.52427184466019416</c:v>
                </c:pt>
                <c:pt idx="921">
                  <c:v>0.5145631067961165</c:v>
                </c:pt>
                <c:pt idx="922">
                  <c:v>0.76699029126213591</c:v>
                </c:pt>
                <c:pt idx="923">
                  <c:v>0.5145631067961165</c:v>
                </c:pt>
                <c:pt idx="924">
                  <c:v>0.5145631067961165</c:v>
                </c:pt>
                <c:pt idx="925">
                  <c:v>0.76699029126213591</c:v>
                </c:pt>
                <c:pt idx="926">
                  <c:v>0.5145631067961165</c:v>
                </c:pt>
                <c:pt idx="927">
                  <c:v>0.52427184466019416</c:v>
                </c:pt>
                <c:pt idx="928">
                  <c:v>0.76699029126213591</c:v>
                </c:pt>
                <c:pt idx="929">
                  <c:v>0.50485436893203883</c:v>
                </c:pt>
                <c:pt idx="930">
                  <c:v>0.57281553398058249</c:v>
                </c:pt>
                <c:pt idx="931">
                  <c:v>0.50485436893203883</c:v>
                </c:pt>
                <c:pt idx="932">
                  <c:v>0.50485436893203883</c:v>
                </c:pt>
                <c:pt idx="933">
                  <c:v>0.5145631067961165</c:v>
                </c:pt>
                <c:pt idx="934">
                  <c:v>0.5145631067961165</c:v>
                </c:pt>
                <c:pt idx="935">
                  <c:v>0.50485436893203883</c:v>
                </c:pt>
                <c:pt idx="936">
                  <c:v>0.50485436893203883</c:v>
                </c:pt>
                <c:pt idx="937">
                  <c:v>0.5145631067961165</c:v>
                </c:pt>
                <c:pt idx="938">
                  <c:v>0.52427184466019416</c:v>
                </c:pt>
                <c:pt idx="939">
                  <c:v>0.4854368932038835</c:v>
                </c:pt>
                <c:pt idx="940">
                  <c:v>0.52427184466019416</c:v>
                </c:pt>
                <c:pt idx="941">
                  <c:v>0.5145631067961165</c:v>
                </c:pt>
                <c:pt idx="942">
                  <c:v>0.5145631067961165</c:v>
                </c:pt>
                <c:pt idx="943">
                  <c:v>0.50485436893203883</c:v>
                </c:pt>
                <c:pt idx="944">
                  <c:v>0.5145631067961165</c:v>
                </c:pt>
                <c:pt idx="945">
                  <c:v>0.50485436893203883</c:v>
                </c:pt>
                <c:pt idx="946">
                  <c:v>0.5145631067961165</c:v>
                </c:pt>
                <c:pt idx="947">
                  <c:v>0.50485436893203883</c:v>
                </c:pt>
                <c:pt idx="948">
                  <c:v>0.5145631067961165</c:v>
                </c:pt>
                <c:pt idx="949">
                  <c:v>0.4854368932038835</c:v>
                </c:pt>
                <c:pt idx="950">
                  <c:v>0.5145631067961165</c:v>
                </c:pt>
                <c:pt idx="951">
                  <c:v>0.5145631067961165</c:v>
                </c:pt>
                <c:pt idx="952">
                  <c:v>0.50485436893203883</c:v>
                </c:pt>
                <c:pt idx="953">
                  <c:v>0.4854368932038835</c:v>
                </c:pt>
                <c:pt idx="954">
                  <c:v>0.5145631067961165</c:v>
                </c:pt>
                <c:pt idx="955">
                  <c:v>0.50485436893203883</c:v>
                </c:pt>
                <c:pt idx="956">
                  <c:v>0.50485436893203883</c:v>
                </c:pt>
                <c:pt idx="957">
                  <c:v>0.50485436893203883</c:v>
                </c:pt>
                <c:pt idx="958">
                  <c:v>0.50485436893203883</c:v>
                </c:pt>
                <c:pt idx="959">
                  <c:v>0.50485436893203883</c:v>
                </c:pt>
                <c:pt idx="960">
                  <c:v>0.56310679611650483</c:v>
                </c:pt>
                <c:pt idx="961">
                  <c:v>0.5145631067961165</c:v>
                </c:pt>
                <c:pt idx="962">
                  <c:v>0.56310679611650483</c:v>
                </c:pt>
                <c:pt idx="963">
                  <c:v>0.5145631067961165</c:v>
                </c:pt>
                <c:pt idx="964">
                  <c:v>0.5145631067961165</c:v>
                </c:pt>
                <c:pt idx="965">
                  <c:v>0.5145631067961165</c:v>
                </c:pt>
                <c:pt idx="966">
                  <c:v>0.5145631067961165</c:v>
                </c:pt>
                <c:pt idx="967">
                  <c:v>0.4854368932038835</c:v>
                </c:pt>
                <c:pt idx="968">
                  <c:v>0.52427184466019416</c:v>
                </c:pt>
                <c:pt idx="969">
                  <c:v>0.4854368932038835</c:v>
                </c:pt>
                <c:pt idx="970">
                  <c:v>0.5145631067961165</c:v>
                </c:pt>
                <c:pt idx="971">
                  <c:v>0.5145631067961165</c:v>
                </c:pt>
                <c:pt idx="972">
                  <c:v>0.49514563106796117</c:v>
                </c:pt>
                <c:pt idx="973">
                  <c:v>0.4854368932038835</c:v>
                </c:pt>
                <c:pt idx="974">
                  <c:v>0.5145631067961165</c:v>
                </c:pt>
                <c:pt idx="975">
                  <c:v>0.56310679611650483</c:v>
                </c:pt>
                <c:pt idx="976">
                  <c:v>0.4854368932038835</c:v>
                </c:pt>
                <c:pt idx="977">
                  <c:v>0.4854368932038835</c:v>
                </c:pt>
                <c:pt idx="978">
                  <c:v>0.43689320388349512</c:v>
                </c:pt>
                <c:pt idx="979">
                  <c:v>0.5145631067961165</c:v>
                </c:pt>
                <c:pt idx="980">
                  <c:v>0.40776699029126212</c:v>
                </c:pt>
                <c:pt idx="981">
                  <c:v>0.49514563106796117</c:v>
                </c:pt>
                <c:pt idx="982">
                  <c:v>0.5145631067961165</c:v>
                </c:pt>
                <c:pt idx="983">
                  <c:v>0.40776699029126212</c:v>
                </c:pt>
                <c:pt idx="984">
                  <c:v>0.56310679611650483</c:v>
                </c:pt>
                <c:pt idx="985">
                  <c:v>0.41747572815533979</c:v>
                </c:pt>
                <c:pt idx="986">
                  <c:v>0.5145631067961165</c:v>
                </c:pt>
                <c:pt idx="987">
                  <c:v>0.58252427184466016</c:v>
                </c:pt>
                <c:pt idx="988">
                  <c:v>0.5145631067961165</c:v>
                </c:pt>
                <c:pt idx="989">
                  <c:v>0.4854368932038835</c:v>
                </c:pt>
                <c:pt idx="990">
                  <c:v>0.65048543689320393</c:v>
                </c:pt>
                <c:pt idx="991">
                  <c:v>0.34951456310679613</c:v>
                </c:pt>
                <c:pt idx="992">
                  <c:v>0.50485436893203883</c:v>
                </c:pt>
                <c:pt idx="993">
                  <c:v>0.65048543689320393</c:v>
                </c:pt>
                <c:pt idx="994">
                  <c:v>0.58252427184466016</c:v>
                </c:pt>
                <c:pt idx="995">
                  <c:v>0.41747572815533979</c:v>
                </c:pt>
                <c:pt idx="996">
                  <c:v>0.65048543689320393</c:v>
                </c:pt>
                <c:pt idx="997">
                  <c:v>0.41747572815533979</c:v>
                </c:pt>
                <c:pt idx="998">
                  <c:v>0.65048543689320393</c:v>
                </c:pt>
                <c:pt idx="999">
                  <c:v>0.40776699029126212</c:v>
                </c:pt>
                <c:pt idx="1000">
                  <c:v>0.4854368932038835</c:v>
                </c:pt>
                <c:pt idx="1001">
                  <c:v>0.40776699029126212</c:v>
                </c:pt>
                <c:pt idx="1002">
                  <c:v>0.65048543689320393</c:v>
                </c:pt>
                <c:pt idx="1003">
                  <c:v>0.47572815533980584</c:v>
                </c:pt>
                <c:pt idx="1004">
                  <c:v>0.42718446601941745</c:v>
                </c:pt>
                <c:pt idx="1005">
                  <c:v>0.34951456310679613</c:v>
                </c:pt>
                <c:pt idx="1006">
                  <c:v>0.58252427184466016</c:v>
                </c:pt>
                <c:pt idx="1007">
                  <c:v>0.56310679611650483</c:v>
                </c:pt>
                <c:pt idx="1008">
                  <c:v>0.34951456310679613</c:v>
                </c:pt>
                <c:pt idx="1009">
                  <c:v>0.56310679611650483</c:v>
                </c:pt>
                <c:pt idx="1010">
                  <c:v>0.58252427184466016</c:v>
                </c:pt>
                <c:pt idx="1011">
                  <c:v>0.56310679611650483</c:v>
                </c:pt>
                <c:pt idx="1012">
                  <c:v>0.40776699029126212</c:v>
                </c:pt>
                <c:pt idx="1013">
                  <c:v>0.41747572815533979</c:v>
                </c:pt>
                <c:pt idx="1014">
                  <c:v>0.41747572815533979</c:v>
                </c:pt>
                <c:pt idx="1015">
                  <c:v>0.41747572815533979</c:v>
                </c:pt>
                <c:pt idx="1016">
                  <c:v>0.43689320388349512</c:v>
                </c:pt>
                <c:pt idx="1017">
                  <c:v>0.41747572815533979</c:v>
                </c:pt>
                <c:pt idx="1018">
                  <c:v>0.4854368932038835</c:v>
                </c:pt>
                <c:pt idx="1019">
                  <c:v>0.56310679611650483</c:v>
                </c:pt>
                <c:pt idx="1020">
                  <c:v>0.43689320388349512</c:v>
                </c:pt>
                <c:pt idx="1021">
                  <c:v>0.34951456310679613</c:v>
                </c:pt>
                <c:pt idx="1022">
                  <c:v>0.43689320388349512</c:v>
                </c:pt>
                <c:pt idx="1023">
                  <c:v>0.42718446601941745</c:v>
                </c:pt>
                <c:pt idx="1024">
                  <c:v>0.41747572815533979</c:v>
                </c:pt>
                <c:pt idx="1025">
                  <c:v>0.56310679611650483</c:v>
                </c:pt>
                <c:pt idx="1026">
                  <c:v>0.4854368932038835</c:v>
                </c:pt>
                <c:pt idx="1027">
                  <c:v>0.34951456310679613</c:v>
                </c:pt>
                <c:pt idx="1028">
                  <c:v>0.39805825242718446</c:v>
                </c:pt>
                <c:pt idx="1029">
                  <c:v>0.4854368932038835</c:v>
                </c:pt>
                <c:pt idx="1030">
                  <c:v>0.42718446601941745</c:v>
                </c:pt>
                <c:pt idx="1031">
                  <c:v>0.43689320388349512</c:v>
                </c:pt>
                <c:pt idx="1032">
                  <c:v>0.4854368932038835</c:v>
                </c:pt>
                <c:pt idx="1033">
                  <c:v>0.41747572815533979</c:v>
                </c:pt>
                <c:pt idx="1034">
                  <c:v>0.43689320388349512</c:v>
                </c:pt>
                <c:pt idx="1035">
                  <c:v>0.56310679611650483</c:v>
                </c:pt>
                <c:pt idx="1036">
                  <c:v>0.41747572815533979</c:v>
                </c:pt>
                <c:pt idx="1037">
                  <c:v>0.4854368932038835</c:v>
                </c:pt>
                <c:pt idx="1038">
                  <c:v>0.41747572815533979</c:v>
                </c:pt>
                <c:pt idx="1039">
                  <c:v>0.33980582524271846</c:v>
                </c:pt>
                <c:pt idx="1040">
                  <c:v>0.42718446601941745</c:v>
                </c:pt>
                <c:pt idx="1041">
                  <c:v>0.34951456310679613</c:v>
                </c:pt>
                <c:pt idx="1042">
                  <c:v>0.43689320388349512</c:v>
                </c:pt>
                <c:pt idx="1043">
                  <c:v>0.34951456310679613</c:v>
                </c:pt>
                <c:pt idx="1044">
                  <c:v>0.41747572815533979</c:v>
                </c:pt>
                <c:pt idx="1045">
                  <c:v>0.4854368932038835</c:v>
                </c:pt>
                <c:pt idx="1046">
                  <c:v>0.40776699029126212</c:v>
                </c:pt>
                <c:pt idx="1047">
                  <c:v>0.4854368932038835</c:v>
                </c:pt>
                <c:pt idx="1048">
                  <c:v>0.34951456310679613</c:v>
                </c:pt>
                <c:pt idx="1049">
                  <c:v>0.49514563106796117</c:v>
                </c:pt>
                <c:pt idx="1050">
                  <c:v>0.39805825242718446</c:v>
                </c:pt>
                <c:pt idx="1051">
                  <c:v>0.39805825242718446</c:v>
                </c:pt>
                <c:pt idx="1052">
                  <c:v>0.31067961165048541</c:v>
                </c:pt>
                <c:pt idx="1053">
                  <c:v>0.57281553398058249</c:v>
                </c:pt>
                <c:pt idx="1054">
                  <c:v>0.56310679611650483</c:v>
                </c:pt>
                <c:pt idx="1055">
                  <c:v>0.34951456310679613</c:v>
                </c:pt>
                <c:pt idx="1056">
                  <c:v>0.31067961165048541</c:v>
                </c:pt>
                <c:pt idx="1057">
                  <c:v>0.33980582524271846</c:v>
                </c:pt>
                <c:pt idx="1058">
                  <c:v>0.31067961165048541</c:v>
                </c:pt>
                <c:pt idx="1059">
                  <c:v>0.31067961165048541</c:v>
                </c:pt>
                <c:pt idx="1060">
                  <c:v>0.29126213592233008</c:v>
                </c:pt>
                <c:pt idx="1061">
                  <c:v>0.40776699029126212</c:v>
                </c:pt>
                <c:pt idx="1062">
                  <c:v>0.52427184466019416</c:v>
                </c:pt>
                <c:pt idx="1063">
                  <c:v>0.33980582524271846</c:v>
                </c:pt>
                <c:pt idx="1064">
                  <c:v>0.39805825242718446</c:v>
                </c:pt>
                <c:pt idx="1065">
                  <c:v>0.39805825242718446</c:v>
                </c:pt>
                <c:pt idx="1066">
                  <c:v>0.43689320388349512</c:v>
                </c:pt>
                <c:pt idx="1067">
                  <c:v>0.50485436893203883</c:v>
                </c:pt>
                <c:pt idx="1068">
                  <c:v>0.47572815533980584</c:v>
                </c:pt>
                <c:pt idx="1069">
                  <c:v>0.52427184466019416</c:v>
                </c:pt>
                <c:pt idx="1070">
                  <c:v>0.52427184466019416</c:v>
                </c:pt>
                <c:pt idx="1071">
                  <c:v>0.5145631067961165</c:v>
                </c:pt>
                <c:pt idx="1072">
                  <c:v>0.46601941747572817</c:v>
                </c:pt>
                <c:pt idx="1073">
                  <c:v>0.52427184466019416</c:v>
                </c:pt>
                <c:pt idx="1074">
                  <c:v>0.31067961165048541</c:v>
                </c:pt>
                <c:pt idx="1075">
                  <c:v>0.42718446601941745</c:v>
                </c:pt>
                <c:pt idx="1076">
                  <c:v>0.52427184466019416</c:v>
                </c:pt>
                <c:pt idx="1077">
                  <c:v>0.52427184466019416</c:v>
                </c:pt>
                <c:pt idx="1078">
                  <c:v>0.39805825242718446</c:v>
                </c:pt>
                <c:pt idx="1079">
                  <c:v>0.5145631067961165</c:v>
                </c:pt>
                <c:pt idx="1080">
                  <c:v>0.4854368932038835</c:v>
                </c:pt>
                <c:pt idx="1081">
                  <c:v>0.52427184466019416</c:v>
                </c:pt>
                <c:pt idx="1082">
                  <c:v>0.39805825242718446</c:v>
                </c:pt>
                <c:pt idx="1083">
                  <c:v>0.4854368932038835</c:v>
                </c:pt>
                <c:pt idx="1084">
                  <c:v>0.52427184466019416</c:v>
                </c:pt>
                <c:pt idx="1085">
                  <c:v>0.43689320388349512</c:v>
                </c:pt>
                <c:pt idx="1086">
                  <c:v>0.52427184466019416</c:v>
                </c:pt>
                <c:pt idx="1087">
                  <c:v>0.4854368932038835</c:v>
                </c:pt>
                <c:pt idx="1088">
                  <c:v>0.5145631067961165</c:v>
                </c:pt>
                <c:pt idx="1089">
                  <c:v>0.34951456310679613</c:v>
                </c:pt>
                <c:pt idx="1090">
                  <c:v>0.33980582524271846</c:v>
                </c:pt>
                <c:pt idx="1091">
                  <c:v>0.5145631067961165</c:v>
                </c:pt>
                <c:pt idx="1092">
                  <c:v>0.41747572815533979</c:v>
                </c:pt>
                <c:pt idx="1093">
                  <c:v>0.34951456310679613</c:v>
                </c:pt>
                <c:pt idx="1094">
                  <c:v>0.29126213592233008</c:v>
                </c:pt>
                <c:pt idx="1095">
                  <c:v>0.29126213592233008</c:v>
                </c:pt>
                <c:pt idx="1096">
                  <c:v>0.29126213592233008</c:v>
                </c:pt>
                <c:pt idx="1097">
                  <c:v>0.34951456310679613</c:v>
                </c:pt>
                <c:pt idx="1098">
                  <c:v>0.56310679611650483</c:v>
                </c:pt>
                <c:pt idx="1099">
                  <c:v>0.34951456310679613</c:v>
                </c:pt>
                <c:pt idx="1100">
                  <c:v>0.47572815533980584</c:v>
                </c:pt>
                <c:pt idx="1101">
                  <c:v>0.39805825242718446</c:v>
                </c:pt>
                <c:pt idx="1102">
                  <c:v>0.31067961165048541</c:v>
                </c:pt>
                <c:pt idx="1103">
                  <c:v>0.33980582524271846</c:v>
                </c:pt>
                <c:pt idx="1104">
                  <c:v>0.34951456310679613</c:v>
                </c:pt>
                <c:pt idx="1105">
                  <c:v>0.43689320388349512</c:v>
                </c:pt>
                <c:pt idx="1106">
                  <c:v>0.40776699029126212</c:v>
                </c:pt>
                <c:pt idx="1107">
                  <c:v>0.29126213592233008</c:v>
                </c:pt>
                <c:pt idx="1108">
                  <c:v>0.52427184466019416</c:v>
                </c:pt>
                <c:pt idx="1109">
                  <c:v>0.49514563106796117</c:v>
                </c:pt>
                <c:pt idx="1110">
                  <c:v>0.52427184466019416</c:v>
                </c:pt>
                <c:pt idx="1111">
                  <c:v>0.47572815533980584</c:v>
                </c:pt>
                <c:pt idx="1112">
                  <c:v>0.47572815533980584</c:v>
                </c:pt>
                <c:pt idx="1113">
                  <c:v>0.35922330097087379</c:v>
                </c:pt>
                <c:pt idx="1114">
                  <c:v>0.33980582524271846</c:v>
                </c:pt>
                <c:pt idx="1115">
                  <c:v>0.31067961165048541</c:v>
                </c:pt>
                <c:pt idx="1116">
                  <c:v>0.52427184466019416</c:v>
                </c:pt>
                <c:pt idx="1117">
                  <c:v>0.34951456310679613</c:v>
                </c:pt>
                <c:pt idx="1118">
                  <c:v>0.35922330097087379</c:v>
                </c:pt>
                <c:pt idx="1119">
                  <c:v>0.49514563106796117</c:v>
                </c:pt>
                <c:pt idx="1120">
                  <c:v>0.32038834951456313</c:v>
                </c:pt>
                <c:pt idx="1121">
                  <c:v>0.33980582524271846</c:v>
                </c:pt>
                <c:pt idx="1122">
                  <c:v>0.50485436893203883</c:v>
                </c:pt>
                <c:pt idx="1123">
                  <c:v>0.33980582524271846</c:v>
                </c:pt>
                <c:pt idx="1124">
                  <c:v>0.47572815533980584</c:v>
                </c:pt>
                <c:pt idx="1125">
                  <c:v>0.31067961165048541</c:v>
                </c:pt>
                <c:pt idx="1126">
                  <c:v>0.47572815533980584</c:v>
                </c:pt>
                <c:pt idx="1127">
                  <c:v>0.49514563106796117</c:v>
                </c:pt>
                <c:pt idx="1128">
                  <c:v>0.33980582524271846</c:v>
                </c:pt>
                <c:pt idx="1129">
                  <c:v>0.42718446601941745</c:v>
                </c:pt>
                <c:pt idx="1130">
                  <c:v>0.46601941747572817</c:v>
                </c:pt>
                <c:pt idx="1131">
                  <c:v>0.33980582524271846</c:v>
                </c:pt>
                <c:pt idx="1132">
                  <c:v>0.31067961165048541</c:v>
                </c:pt>
                <c:pt idx="1133">
                  <c:v>0.33980582524271846</c:v>
                </c:pt>
                <c:pt idx="1134">
                  <c:v>0.49514563106796117</c:v>
                </c:pt>
                <c:pt idx="1135">
                  <c:v>0.33980582524271846</c:v>
                </c:pt>
                <c:pt idx="1136">
                  <c:v>0.31067961165048541</c:v>
                </c:pt>
                <c:pt idx="1137">
                  <c:v>0.34951456310679613</c:v>
                </c:pt>
                <c:pt idx="1138">
                  <c:v>0.31067961165048541</c:v>
                </c:pt>
                <c:pt idx="1139">
                  <c:v>0.33980582524271846</c:v>
                </c:pt>
                <c:pt idx="1140">
                  <c:v>0.42718446601941745</c:v>
                </c:pt>
                <c:pt idx="1141">
                  <c:v>0.49514563106796117</c:v>
                </c:pt>
                <c:pt idx="1142">
                  <c:v>0.31067961165048541</c:v>
                </c:pt>
                <c:pt idx="1143">
                  <c:v>0.34951456310679613</c:v>
                </c:pt>
                <c:pt idx="1144">
                  <c:v>0.33980582524271846</c:v>
                </c:pt>
                <c:pt idx="1145">
                  <c:v>0.42718446601941745</c:v>
                </c:pt>
                <c:pt idx="1146">
                  <c:v>0.42718446601941745</c:v>
                </c:pt>
                <c:pt idx="1147">
                  <c:v>0.47572815533980584</c:v>
                </c:pt>
                <c:pt idx="1148">
                  <c:v>0.33980582524271846</c:v>
                </c:pt>
                <c:pt idx="1149">
                  <c:v>0.34951456310679613</c:v>
                </c:pt>
                <c:pt idx="1150">
                  <c:v>0.4854368932038835</c:v>
                </c:pt>
                <c:pt idx="1151">
                  <c:v>0.42718446601941745</c:v>
                </c:pt>
                <c:pt idx="1152">
                  <c:v>0.31067961165048541</c:v>
                </c:pt>
                <c:pt idx="1153">
                  <c:v>0.49514563106796117</c:v>
                </c:pt>
                <c:pt idx="1154">
                  <c:v>0.46601941747572817</c:v>
                </c:pt>
                <c:pt idx="1155">
                  <c:v>0.31067961165048541</c:v>
                </c:pt>
                <c:pt idx="1156">
                  <c:v>0.47572815533980584</c:v>
                </c:pt>
                <c:pt idx="1157">
                  <c:v>0.31067961165048541</c:v>
                </c:pt>
                <c:pt idx="1158">
                  <c:v>0.49514563106796117</c:v>
                </c:pt>
                <c:pt idx="1159">
                  <c:v>0.4854368932038835</c:v>
                </c:pt>
                <c:pt idx="1160">
                  <c:v>0.47572815533980584</c:v>
                </c:pt>
                <c:pt idx="1161">
                  <c:v>0.49514563106796117</c:v>
                </c:pt>
                <c:pt idx="1162">
                  <c:v>0.46601941747572817</c:v>
                </c:pt>
                <c:pt idx="1163">
                  <c:v>0.31067961165048541</c:v>
                </c:pt>
                <c:pt idx="1164">
                  <c:v>0.31067961165048541</c:v>
                </c:pt>
                <c:pt idx="1165">
                  <c:v>0.34951456310679613</c:v>
                </c:pt>
                <c:pt idx="1166">
                  <c:v>0.42718446601941745</c:v>
                </c:pt>
                <c:pt idx="1167">
                  <c:v>0.47572815533980584</c:v>
                </c:pt>
                <c:pt idx="1168">
                  <c:v>0.49514563106796117</c:v>
                </c:pt>
                <c:pt idx="1169">
                  <c:v>0.49514563106796117</c:v>
                </c:pt>
                <c:pt idx="1170">
                  <c:v>0.34951456310679613</c:v>
                </c:pt>
                <c:pt idx="1171">
                  <c:v>0.4854368932038835</c:v>
                </c:pt>
                <c:pt idx="1172">
                  <c:v>0.38834951456310679</c:v>
                </c:pt>
                <c:pt idx="1173">
                  <c:v>0.4854368932038835</c:v>
                </c:pt>
                <c:pt idx="1174">
                  <c:v>0.31067961165048541</c:v>
                </c:pt>
                <c:pt idx="1175">
                  <c:v>0.34951456310679613</c:v>
                </c:pt>
                <c:pt idx="1176">
                  <c:v>0.5145631067961165</c:v>
                </c:pt>
                <c:pt idx="1177">
                  <c:v>0.31067961165048541</c:v>
                </c:pt>
                <c:pt idx="1178">
                  <c:v>0.31067961165048541</c:v>
                </c:pt>
                <c:pt idx="1179">
                  <c:v>0.49514563106796117</c:v>
                </c:pt>
                <c:pt idx="1180">
                  <c:v>0.33980582524271846</c:v>
                </c:pt>
                <c:pt idx="1181">
                  <c:v>0.40776699029126212</c:v>
                </c:pt>
                <c:pt idx="1182">
                  <c:v>0.49514563106796117</c:v>
                </c:pt>
                <c:pt idx="1183">
                  <c:v>0.4854368932038835</c:v>
                </c:pt>
                <c:pt idx="1184">
                  <c:v>0.34951456310679613</c:v>
                </c:pt>
                <c:pt idx="1185">
                  <c:v>0.49514563106796117</c:v>
                </c:pt>
                <c:pt idx="1186">
                  <c:v>0.52427184466019416</c:v>
                </c:pt>
                <c:pt idx="1187">
                  <c:v>0.49514563106796117</c:v>
                </c:pt>
                <c:pt idx="1188">
                  <c:v>0.31067961165048541</c:v>
                </c:pt>
                <c:pt idx="1189">
                  <c:v>0.34951456310679613</c:v>
                </c:pt>
                <c:pt idx="1190">
                  <c:v>0.34951456310679613</c:v>
                </c:pt>
                <c:pt idx="1191">
                  <c:v>0.34951456310679613</c:v>
                </c:pt>
                <c:pt idx="1192">
                  <c:v>0.52427184466019416</c:v>
                </c:pt>
                <c:pt idx="1193">
                  <c:v>0.5145631067961165</c:v>
                </c:pt>
                <c:pt idx="1194">
                  <c:v>0.52427184466019416</c:v>
                </c:pt>
                <c:pt idx="1195">
                  <c:v>0.47572815533980584</c:v>
                </c:pt>
                <c:pt idx="1196">
                  <c:v>0.40776699029126212</c:v>
                </c:pt>
                <c:pt idx="1197">
                  <c:v>0.34951456310679613</c:v>
                </c:pt>
                <c:pt idx="1198">
                  <c:v>0.31067961165048541</c:v>
                </c:pt>
                <c:pt idx="1199">
                  <c:v>0.4854368932038835</c:v>
                </c:pt>
                <c:pt idx="1200">
                  <c:v>0.52427184466019416</c:v>
                </c:pt>
                <c:pt idx="1201">
                  <c:v>0.4854368932038835</c:v>
                </c:pt>
                <c:pt idx="1202">
                  <c:v>0.40776699029126212</c:v>
                </c:pt>
                <c:pt idx="1203">
                  <c:v>0.34951456310679613</c:v>
                </c:pt>
                <c:pt idx="1204">
                  <c:v>0.34951456310679613</c:v>
                </c:pt>
                <c:pt idx="1205">
                  <c:v>0.49514563106796117</c:v>
                </c:pt>
                <c:pt idx="1206">
                  <c:v>0.31067961165048541</c:v>
                </c:pt>
                <c:pt idx="1207">
                  <c:v>0.31067961165048541</c:v>
                </c:pt>
                <c:pt idx="1208">
                  <c:v>0.52427184466019416</c:v>
                </c:pt>
                <c:pt idx="1209">
                  <c:v>0.34951456310679613</c:v>
                </c:pt>
                <c:pt idx="1210">
                  <c:v>0.38834951456310679</c:v>
                </c:pt>
                <c:pt idx="1211">
                  <c:v>0.34951456310679613</c:v>
                </c:pt>
                <c:pt idx="1212">
                  <c:v>0.31067961165048541</c:v>
                </c:pt>
                <c:pt idx="1213">
                  <c:v>0.4854368932038835</c:v>
                </c:pt>
                <c:pt idx="1214">
                  <c:v>0.49514563106796117</c:v>
                </c:pt>
                <c:pt idx="1215">
                  <c:v>0.49514563106796117</c:v>
                </c:pt>
                <c:pt idx="1216">
                  <c:v>0.31067961165048541</c:v>
                </c:pt>
                <c:pt idx="1217">
                  <c:v>0.30097087378640774</c:v>
                </c:pt>
                <c:pt idx="1218">
                  <c:v>0.34951456310679613</c:v>
                </c:pt>
                <c:pt idx="1219">
                  <c:v>0.49514563106796117</c:v>
                </c:pt>
                <c:pt idx="1220">
                  <c:v>0.52427184466019416</c:v>
                </c:pt>
                <c:pt idx="1221">
                  <c:v>0.49514563106796117</c:v>
                </c:pt>
                <c:pt idx="1222">
                  <c:v>0.52427184466019416</c:v>
                </c:pt>
                <c:pt idx="1223">
                  <c:v>0.3300970873786408</c:v>
                </c:pt>
                <c:pt idx="1224">
                  <c:v>0.38834951456310679</c:v>
                </c:pt>
                <c:pt idx="1225">
                  <c:v>0.31067961165048541</c:v>
                </c:pt>
                <c:pt idx="1226">
                  <c:v>0.4854368932038835</c:v>
                </c:pt>
                <c:pt idx="1227">
                  <c:v>0.30097087378640774</c:v>
                </c:pt>
                <c:pt idx="1228">
                  <c:v>0.31067961165048541</c:v>
                </c:pt>
                <c:pt idx="1229">
                  <c:v>0.34951456310679613</c:v>
                </c:pt>
                <c:pt idx="1230">
                  <c:v>0.49514563106796117</c:v>
                </c:pt>
                <c:pt idx="1231">
                  <c:v>0.33980582524271846</c:v>
                </c:pt>
                <c:pt idx="1232">
                  <c:v>0.47572815533980584</c:v>
                </c:pt>
                <c:pt idx="1233">
                  <c:v>0.52427184466019416</c:v>
                </c:pt>
                <c:pt idx="1234">
                  <c:v>0.30097087378640774</c:v>
                </c:pt>
                <c:pt idx="1235">
                  <c:v>0.49514563106796117</c:v>
                </c:pt>
                <c:pt idx="1236">
                  <c:v>0.52427184466019416</c:v>
                </c:pt>
                <c:pt idx="1237">
                  <c:v>0.49514563106796117</c:v>
                </c:pt>
                <c:pt idx="1238">
                  <c:v>0.4854368932038835</c:v>
                </c:pt>
                <c:pt idx="1239">
                  <c:v>0.60194174757281549</c:v>
                </c:pt>
                <c:pt idx="1240">
                  <c:v>0.52427184466019416</c:v>
                </c:pt>
                <c:pt idx="1241">
                  <c:v>0.37864077669902912</c:v>
                </c:pt>
                <c:pt idx="1242">
                  <c:v>0.40776699029126212</c:v>
                </c:pt>
                <c:pt idx="1243">
                  <c:v>0.32038834951456313</c:v>
                </c:pt>
                <c:pt idx="1244">
                  <c:v>0.52427184466019416</c:v>
                </c:pt>
                <c:pt idx="1245">
                  <c:v>0.52427184466019416</c:v>
                </c:pt>
                <c:pt idx="1246">
                  <c:v>0.46601941747572817</c:v>
                </c:pt>
                <c:pt idx="1247">
                  <c:v>0.30097087378640774</c:v>
                </c:pt>
                <c:pt idx="1248">
                  <c:v>0.40776699029126212</c:v>
                </c:pt>
                <c:pt idx="1249">
                  <c:v>0.38834951456310679</c:v>
                </c:pt>
                <c:pt idx="1250">
                  <c:v>0.52427184466019416</c:v>
                </c:pt>
                <c:pt idx="1251">
                  <c:v>0.3300970873786408</c:v>
                </c:pt>
                <c:pt idx="1252">
                  <c:v>0.31067961165048541</c:v>
                </c:pt>
                <c:pt idx="1253">
                  <c:v>0.60194174757281549</c:v>
                </c:pt>
                <c:pt idx="1254">
                  <c:v>0.43689320388349512</c:v>
                </c:pt>
                <c:pt idx="1255">
                  <c:v>0.32038834951456313</c:v>
                </c:pt>
                <c:pt idx="1256">
                  <c:v>0.49514563106796117</c:v>
                </c:pt>
                <c:pt idx="1257">
                  <c:v>0.46601941747572817</c:v>
                </c:pt>
                <c:pt idx="1258">
                  <c:v>0.47572815533980584</c:v>
                </c:pt>
                <c:pt idx="1259">
                  <c:v>0.40776699029126212</c:v>
                </c:pt>
                <c:pt idx="1260">
                  <c:v>0.47572815533980584</c:v>
                </c:pt>
                <c:pt idx="1261">
                  <c:v>0.43689320388349512</c:v>
                </c:pt>
                <c:pt idx="1262">
                  <c:v>0.31067961165048541</c:v>
                </c:pt>
                <c:pt idx="1263">
                  <c:v>0.43689320388349512</c:v>
                </c:pt>
                <c:pt idx="1264">
                  <c:v>0.50485436893203883</c:v>
                </c:pt>
                <c:pt idx="1265">
                  <c:v>0.43689320388349512</c:v>
                </c:pt>
                <c:pt idx="1266">
                  <c:v>0.47572815533980584</c:v>
                </c:pt>
                <c:pt idx="1267">
                  <c:v>0.38834951456310679</c:v>
                </c:pt>
                <c:pt idx="1268">
                  <c:v>0.32038834951456313</c:v>
                </c:pt>
                <c:pt idx="1269">
                  <c:v>0.32038834951456313</c:v>
                </c:pt>
                <c:pt idx="1270">
                  <c:v>0.50485436893203883</c:v>
                </c:pt>
                <c:pt idx="1271">
                  <c:v>0.47572815533980584</c:v>
                </c:pt>
                <c:pt idx="1272">
                  <c:v>0.38834951456310679</c:v>
                </c:pt>
                <c:pt idx="1273">
                  <c:v>0.32038834951456313</c:v>
                </c:pt>
                <c:pt idx="1274">
                  <c:v>0.37864077669902912</c:v>
                </c:pt>
                <c:pt idx="1275">
                  <c:v>0.43689320388349512</c:v>
                </c:pt>
                <c:pt idx="1276">
                  <c:v>0.52427184466019416</c:v>
                </c:pt>
                <c:pt idx="1277">
                  <c:v>0.37864077669902912</c:v>
                </c:pt>
                <c:pt idx="1278">
                  <c:v>0.47572815533980584</c:v>
                </c:pt>
                <c:pt idx="1279">
                  <c:v>0.31067961165048541</c:v>
                </c:pt>
                <c:pt idx="1280">
                  <c:v>0.40776699029126212</c:v>
                </c:pt>
                <c:pt idx="1281">
                  <c:v>0.40776699029126212</c:v>
                </c:pt>
                <c:pt idx="1282">
                  <c:v>0.47572815533980584</c:v>
                </c:pt>
                <c:pt idx="1283">
                  <c:v>0.50485436893203883</c:v>
                </c:pt>
                <c:pt idx="1284">
                  <c:v>0.46601941747572817</c:v>
                </c:pt>
                <c:pt idx="1285">
                  <c:v>0.40776699029126212</c:v>
                </c:pt>
                <c:pt idx="1286">
                  <c:v>0.49514563106796117</c:v>
                </c:pt>
                <c:pt idx="1287">
                  <c:v>0.49514563106796117</c:v>
                </c:pt>
                <c:pt idx="1288">
                  <c:v>0.49514563106796117</c:v>
                </c:pt>
                <c:pt idx="1289">
                  <c:v>0.50485436893203883</c:v>
                </c:pt>
                <c:pt idx="1290">
                  <c:v>0.47572815533980584</c:v>
                </c:pt>
                <c:pt idx="1291">
                  <c:v>0.40776699029126212</c:v>
                </c:pt>
                <c:pt idx="1292">
                  <c:v>0.32038834951456313</c:v>
                </c:pt>
                <c:pt idx="1293">
                  <c:v>0.52427184466019416</c:v>
                </c:pt>
                <c:pt idx="1294">
                  <c:v>0.49514563106796117</c:v>
                </c:pt>
                <c:pt idx="1295">
                  <c:v>0.43689320388349512</c:v>
                </c:pt>
                <c:pt idx="1296">
                  <c:v>0.49514563106796117</c:v>
                </c:pt>
                <c:pt idx="1297">
                  <c:v>0.4854368932038835</c:v>
                </c:pt>
                <c:pt idx="1298">
                  <c:v>0.49514563106796117</c:v>
                </c:pt>
                <c:pt idx="1299">
                  <c:v>0.49514563106796117</c:v>
                </c:pt>
                <c:pt idx="1300">
                  <c:v>0.49514563106796117</c:v>
                </c:pt>
                <c:pt idx="1301">
                  <c:v>0.4854368932038835</c:v>
                </c:pt>
                <c:pt idx="1302">
                  <c:v>0.49514563106796117</c:v>
                </c:pt>
                <c:pt idx="1303">
                  <c:v>0.52427184466019416</c:v>
                </c:pt>
                <c:pt idx="1304">
                  <c:v>0.4854368932038835</c:v>
                </c:pt>
                <c:pt idx="1305">
                  <c:v>0.43689320388349512</c:v>
                </c:pt>
                <c:pt idx="1306">
                  <c:v>0.4854368932038835</c:v>
                </c:pt>
                <c:pt idx="1307">
                  <c:v>0.4854368932038835</c:v>
                </c:pt>
                <c:pt idx="1308">
                  <c:v>0.49514563106796117</c:v>
                </c:pt>
                <c:pt idx="1309">
                  <c:v>0.40776699029126212</c:v>
                </c:pt>
                <c:pt idx="1310">
                  <c:v>0.49514563106796117</c:v>
                </c:pt>
                <c:pt idx="1311">
                  <c:v>0.49514563106796117</c:v>
                </c:pt>
                <c:pt idx="1312">
                  <c:v>0.49514563106796117</c:v>
                </c:pt>
                <c:pt idx="1313">
                  <c:v>0.47572815533980584</c:v>
                </c:pt>
                <c:pt idx="1314">
                  <c:v>0.40776699029126212</c:v>
                </c:pt>
                <c:pt idx="1315">
                  <c:v>0.49514563106796117</c:v>
                </c:pt>
                <c:pt idx="1316">
                  <c:v>0.49514563106796117</c:v>
                </c:pt>
                <c:pt idx="1317">
                  <c:v>0.47572815533980584</c:v>
                </c:pt>
                <c:pt idx="1318">
                  <c:v>0.40776699029126212</c:v>
                </c:pt>
                <c:pt idx="1319">
                  <c:v>0.4854368932038835</c:v>
                </c:pt>
                <c:pt idx="1320">
                  <c:v>0.43689320388349512</c:v>
                </c:pt>
                <c:pt idx="1321">
                  <c:v>0.36893203883495146</c:v>
                </c:pt>
                <c:pt idx="1322">
                  <c:v>0.49514563106796117</c:v>
                </c:pt>
                <c:pt idx="1323">
                  <c:v>0.40776699029126212</c:v>
                </c:pt>
                <c:pt idx="1324">
                  <c:v>0.49514563106796117</c:v>
                </c:pt>
                <c:pt idx="1325">
                  <c:v>0.59223300970873782</c:v>
                </c:pt>
                <c:pt idx="1326">
                  <c:v>0.49514563106796117</c:v>
                </c:pt>
                <c:pt idx="1327">
                  <c:v>0.49514563106796117</c:v>
                </c:pt>
                <c:pt idx="1328">
                  <c:v>0.49514563106796117</c:v>
                </c:pt>
                <c:pt idx="1329">
                  <c:v>0.49514563106796117</c:v>
                </c:pt>
                <c:pt idx="1330">
                  <c:v>0.43689320388349512</c:v>
                </c:pt>
                <c:pt idx="1331">
                  <c:v>0.43689320388349512</c:v>
                </c:pt>
                <c:pt idx="1332">
                  <c:v>0.49514563106796117</c:v>
                </c:pt>
                <c:pt idx="1333">
                  <c:v>0.43689320388349512</c:v>
                </c:pt>
                <c:pt idx="1334">
                  <c:v>0.43689320388349512</c:v>
                </c:pt>
                <c:pt idx="1335">
                  <c:v>0.40776699029126212</c:v>
                </c:pt>
                <c:pt idx="1336">
                  <c:v>0.43689320388349512</c:v>
                </c:pt>
                <c:pt idx="1337">
                  <c:v>0.49514563106796117</c:v>
                </c:pt>
                <c:pt idx="1338">
                  <c:v>0.43689320388349512</c:v>
                </c:pt>
                <c:pt idx="1339">
                  <c:v>0.49514563106796117</c:v>
                </c:pt>
                <c:pt idx="1340">
                  <c:v>0.47572815533980584</c:v>
                </c:pt>
                <c:pt idx="1341">
                  <c:v>0.49514563106796117</c:v>
                </c:pt>
                <c:pt idx="1342">
                  <c:v>0.52427184466019416</c:v>
                </c:pt>
                <c:pt idx="1343">
                  <c:v>0.40776699029126212</c:v>
                </c:pt>
                <c:pt idx="1344">
                  <c:v>0.40776699029126212</c:v>
                </c:pt>
                <c:pt idx="1345">
                  <c:v>0.37864077669902912</c:v>
                </c:pt>
                <c:pt idx="1346">
                  <c:v>0.43689320388349512</c:v>
                </c:pt>
                <c:pt idx="1347">
                  <c:v>0.49514563106796117</c:v>
                </c:pt>
                <c:pt idx="1348">
                  <c:v>0.40776699029126212</c:v>
                </c:pt>
                <c:pt idx="1349">
                  <c:v>0.43689320388349512</c:v>
                </c:pt>
                <c:pt idx="1350">
                  <c:v>0.36893203883495146</c:v>
                </c:pt>
                <c:pt idx="1351">
                  <c:v>0.49514563106796117</c:v>
                </c:pt>
                <c:pt idx="1352">
                  <c:v>0.37864077669902912</c:v>
                </c:pt>
                <c:pt idx="1353">
                  <c:v>0.49514563106796117</c:v>
                </c:pt>
                <c:pt idx="1354">
                  <c:v>0.43689320388349512</c:v>
                </c:pt>
                <c:pt idx="1355">
                  <c:v>0.43689320388349512</c:v>
                </c:pt>
                <c:pt idx="1356">
                  <c:v>0.43689320388349512</c:v>
                </c:pt>
                <c:pt idx="1357">
                  <c:v>0.47572815533980584</c:v>
                </c:pt>
                <c:pt idx="1358">
                  <c:v>0.43689320388349512</c:v>
                </c:pt>
                <c:pt idx="1359">
                  <c:v>0.43689320388349512</c:v>
                </c:pt>
                <c:pt idx="1360">
                  <c:v>0.40776699029126212</c:v>
                </c:pt>
                <c:pt idx="1361">
                  <c:v>0.42718446601941745</c:v>
                </c:pt>
                <c:pt idx="1362">
                  <c:v>0.43689320388349512</c:v>
                </c:pt>
                <c:pt idx="1363">
                  <c:v>0.49514563106796117</c:v>
                </c:pt>
                <c:pt idx="1364">
                  <c:v>0.49514563106796117</c:v>
                </c:pt>
                <c:pt idx="1365">
                  <c:v>0.43689320388349512</c:v>
                </c:pt>
                <c:pt idx="1366">
                  <c:v>0.49514563106796117</c:v>
                </c:pt>
                <c:pt idx="1367">
                  <c:v>0.49514563106796117</c:v>
                </c:pt>
                <c:pt idx="1368">
                  <c:v>0.43689320388349512</c:v>
                </c:pt>
                <c:pt idx="1369">
                  <c:v>0.49514563106796117</c:v>
                </c:pt>
                <c:pt idx="1370">
                  <c:v>0.49514563106796117</c:v>
                </c:pt>
                <c:pt idx="1371">
                  <c:v>0.43689320388349512</c:v>
                </c:pt>
                <c:pt idx="1372">
                  <c:v>0.4854368932038835</c:v>
                </c:pt>
                <c:pt idx="1373">
                  <c:v>0.5145631067961165</c:v>
                </c:pt>
                <c:pt idx="1374">
                  <c:v>0.4854368932038835</c:v>
                </c:pt>
                <c:pt idx="1375">
                  <c:v>0.4854368932038835</c:v>
                </c:pt>
                <c:pt idx="1376">
                  <c:v>0.33980582524271846</c:v>
                </c:pt>
                <c:pt idx="1377">
                  <c:v>0.37864077669902912</c:v>
                </c:pt>
                <c:pt idx="1378">
                  <c:v>0.43689320388349512</c:v>
                </c:pt>
                <c:pt idx="1379">
                  <c:v>0.4563106796116505</c:v>
                </c:pt>
                <c:pt idx="1380">
                  <c:v>0.39805825242718446</c:v>
                </c:pt>
                <c:pt idx="1381">
                  <c:v>0.3300970873786408</c:v>
                </c:pt>
                <c:pt idx="1382">
                  <c:v>0.4854368932038835</c:v>
                </c:pt>
                <c:pt idx="1383">
                  <c:v>0.49514563106796117</c:v>
                </c:pt>
                <c:pt idx="1384">
                  <c:v>0.39805825242718446</c:v>
                </c:pt>
                <c:pt idx="1385">
                  <c:v>0.5145631067961165</c:v>
                </c:pt>
                <c:pt idx="1386">
                  <c:v>0.4854368932038835</c:v>
                </c:pt>
                <c:pt idx="1387">
                  <c:v>0.3300970873786408</c:v>
                </c:pt>
                <c:pt idx="1388">
                  <c:v>0.44660194174757284</c:v>
                </c:pt>
                <c:pt idx="1389">
                  <c:v>0.49514563106796117</c:v>
                </c:pt>
                <c:pt idx="1390">
                  <c:v>0.43689320388349512</c:v>
                </c:pt>
                <c:pt idx="1391">
                  <c:v>0.33980582524271846</c:v>
                </c:pt>
                <c:pt idx="1392">
                  <c:v>0.33980582524271846</c:v>
                </c:pt>
                <c:pt idx="1393">
                  <c:v>0.3300970873786408</c:v>
                </c:pt>
                <c:pt idx="1394">
                  <c:v>0.3300970873786408</c:v>
                </c:pt>
                <c:pt idx="1395">
                  <c:v>0.35922330097087379</c:v>
                </c:pt>
                <c:pt idx="1396">
                  <c:v>0.33980582524271846</c:v>
                </c:pt>
                <c:pt idx="1397">
                  <c:v>0.3300970873786408</c:v>
                </c:pt>
                <c:pt idx="1398">
                  <c:v>0.3300970873786408</c:v>
                </c:pt>
                <c:pt idx="1399">
                  <c:v>0.33980582524271846</c:v>
                </c:pt>
                <c:pt idx="1400">
                  <c:v>0.33980582524271846</c:v>
                </c:pt>
                <c:pt idx="1401">
                  <c:v>0.3300970873786408</c:v>
                </c:pt>
                <c:pt idx="1402">
                  <c:v>0.44660194174757284</c:v>
                </c:pt>
                <c:pt idx="1403">
                  <c:v>0.35922330097087379</c:v>
                </c:pt>
                <c:pt idx="1404">
                  <c:v>0.35922330097087379</c:v>
                </c:pt>
                <c:pt idx="1405">
                  <c:v>0.39805825242718446</c:v>
                </c:pt>
                <c:pt idx="1406">
                  <c:v>0.33980582524271846</c:v>
                </c:pt>
                <c:pt idx="1407">
                  <c:v>0.39805825242718446</c:v>
                </c:pt>
                <c:pt idx="1408">
                  <c:v>0.33980582524271846</c:v>
                </c:pt>
                <c:pt idx="1409">
                  <c:v>0.3300970873786408</c:v>
                </c:pt>
                <c:pt idx="1410">
                  <c:v>0.3300970873786408</c:v>
                </c:pt>
                <c:pt idx="1411">
                  <c:v>0.38834951456310679</c:v>
                </c:pt>
                <c:pt idx="1412">
                  <c:v>0.44660194174757284</c:v>
                </c:pt>
                <c:pt idx="1413">
                  <c:v>0.3300970873786408</c:v>
                </c:pt>
                <c:pt idx="1414">
                  <c:v>0.44660194174757284</c:v>
                </c:pt>
                <c:pt idx="1415">
                  <c:v>0.3300970873786408</c:v>
                </c:pt>
                <c:pt idx="1416">
                  <c:v>0.4563106796116505</c:v>
                </c:pt>
                <c:pt idx="1417">
                  <c:v>0.3300970873786408</c:v>
                </c:pt>
                <c:pt idx="1418">
                  <c:v>0.4563106796116505</c:v>
                </c:pt>
                <c:pt idx="1419">
                  <c:v>0.44660194174757284</c:v>
                </c:pt>
                <c:pt idx="1420">
                  <c:v>0.44660194174757284</c:v>
                </c:pt>
                <c:pt idx="1421">
                  <c:v>0.3300970873786408</c:v>
                </c:pt>
                <c:pt idx="1422">
                  <c:v>0.35922330097087379</c:v>
                </c:pt>
                <c:pt idx="1423">
                  <c:v>0.35922330097087379</c:v>
                </c:pt>
                <c:pt idx="1424">
                  <c:v>0.4563106796116505</c:v>
                </c:pt>
                <c:pt idx="1425">
                  <c:v>0.4563106796116505</c:v>
                </c:pt>
                <c:pt idx="1426">
                  <c:v>0.4563106796116505</c:v>
                </c:pt>
                <c:pt idx="1427">
                  <c:v>0.43689320388349512</c:v>
                </c:pt>
                <c:pt idx="1428">
                  <c:v>0.44660194174757284</c:v>
                </c:pt>
                <c:pt idx="1429">
                  <c:v>0.4563106796116505</c:v>
                </c:pt>
                <c:pt idx="1430">
                  <c:v>0.4563106796116505</c:v>
                </c:pt>
                <c:pt idx="1431">
                  <c:v>0.4563106796116505</c:v>
                </c:pt>
                <c:pt idx="1432">
                  <c:v>0.3300970873786408</c:v>
                </c:pt>
                <c:pt idx="1433">
                  <c:v>0.4563106796116505</c:v>
                </c:pt>
                <c:pt idx="1434">
                  <c:v>0.4563106796116505</c:v>
                </c:pt>
                <c:pt idx="1435">
                  <c:v>0.36893203883495146</c:v>
                </c:pt>
                <c:pt idx="1436">
                  <c:v>0.35922330097087379</c:v>
                </c:pt>
                <c:pt idx="1437">
                  <c:v>0.35922330097087379</c:v>
                </c:pt>
                <c:pt idx="1438">
                  <c:v>0.3300970873786408</c:v>
                </c:pt>
                <c:pt idx="1439">
                  <c:v>0.3300970873786408</c:v>
                </c:pt>
                <c:pt idx="1440">
                  <c:v>0.39805825242718446</c:v>
                </c:pt>
                <c:pt idx="1441">
                  <c:v>0.3300970873786408</c:v>
                </c:pt>
                <c:pt idx="1442">
                  <c:v>0.5145631067961165</c:v>
                </c:pt>
                <c:pt idx="1443">
                  <c:v>0.50485436893203883</c:v>
                </c:pt>
                <c:pt idx="1444">
                  <c:v>0.44660194174757284</c:v>
                </c:pt>
                <c:pt idx="1445">
                  <c:v>0.44660194174757284</c:v>
                </c:pt>
                <c:pt idx="1446">
                  <c:v>0.42718446601941745</c:v>
                </c:pt>
                <c:pt idx="1447">
                  <c:v>0.40776699029126212</c:v>
                </c:pt>
                <c:pt idx="1448">
                  <c:v>0.3300970873786408</c:v>
                </c:pt>
                <c:pt idx="1449">
                  <c:v>0.3300970873786408</c:v>
                </c:pt>
                <c:pt idx="1450">
                  <c:v>0.42718446601941745</c:v>
                </c:pt>
                <c:pt idx="1451">
                  <c:v>0.49514563106796117</c:v>
                </c:pt>
                <c:pt idx="1452">
                  <c:v>0.3300970873786408</c:v>
                </c:pt>
                <c:pt idx="1453">
                  <c:v>0.38834951456310679</c:v>
                </c:pt>
                <c:pt idx="1454">
                  <c:v>0.53398058252427183</c:v>
                </c:pt>
                <c:pt idx="1455">
                  <c:v>0.4563106796116505</c:v>
                </c:pt>
                <c:pt idx="1456">
                  <c:v>0.4563106796116505</c:v>
                </c:pt>
                <c:pt idx="1457">
                  <c:v>0.44660194174757284</c:v>
                </c:pt>
                <c:pt idx="1458">
                  <c:v>0.44660194174757284</c:v>
                </c:pt>
                <c:pt idx="1459">
                  <c:v>0.3300970873786408</c:v>
                </c:pt>
                <c:pt idx="1460">
                  <c:v>0.50485436893203883</c:v>
                </c:pt>
                <c:pt idx="1461">
                  <c:v>0.39805825242718446</c:v>
                </c:pt>
                <c:pt idx="1462">
                  <c:v>0.52427184466019416</c:v>
                </c:pt>
                <c:pt idx="1463">
                  <c:v>0.53398058252427183</c:v>
                </c:pt>
                <c:pt idx="1464">
                  <c:v>0.53398058252427183</c:v>
                </c:pt>
                <c:pt idx="1465">
                  <c:v>0.53398058252427183</c:v>
                </c:pt>
                <c:pt idx="1466">
                  <c:v>0.53398058252427183</c:v>
                </c:pt>
                <c:pt idx="1467">
                  <c:v>0.39805825242718446</c:v>
                </c:pt>
                <c:pt idx="1468">
                  <c:v>0.53398058252427183</c:v>
                </c:pt>
                <c:pt idx="1469">
                  <c:v>0.32038834951456313</c:v>
                </c:pt>
                <c:pt idx="1470">
                  <c:v>0.53398058252427183</c:v>
                </c:pt>
                <c:pt idx="1471">
                  <c:v>0.3300970873786408</c:v>
                </c:pt>
                <c:pt idx="1472">
                  <c:v>0.29126213592233008</c:v>
                </c:pt>
                <c:pt idx="1473">
                  <c:v>0.52427184466019416</c:v>
                </c:pt>
                <c:pt idx="1474">
                  <c:v>0.5436893203883495</c:v>
                </c:pt>
                <c:pt idx="1475">
                  <c:v>0.3300970873786408</c:v>
                </c:pt>
                <c:pt idx="1476">
                  <c:v>0.38834951456310679</c:v>
                </c:pt>
                <c:pt idx="1477">
                  <c:v>0.50485436893203883</c:v>
                </c:pt>
                <c:pt idx="1478">
                  <c:v>0.53398058252427183</c:v>
                </c:pt>
                <c:pt idx="1479">
                  <c:v>0.38834951456310679</c:v>
                </c:pt>
                <c:pt idx="1480">
                  <c:v>0.52427184466019416</c:v>
                </c:pt>
                <c:pt idx="1481">
                  <c:v>0.49514563106796117</c:v>
                </c:pt>
                <c:pt idx="1482">
                  <c:v>0.49514563106796117</c:v>
                </c:pt>
                <c:pt idx="1483">
                  <c:v>0.53398058252427183</c:v>
                </c:pt>
                <c:pt idx="1484">
                  <c:v>0.52427184466019416</c:v>
                </c:pt>
                <c:pt idx="1485">
                  <c:v>0.3300970873786408</c:v>
                </c:pt>
                <c:pt idx="1486">
                  <c:v>0.4563106796116505</c:v>
                </c:pt>
                <c:pt idx="1487">
                  <c:v>0.38834951456310679</c:v>
                </c:pt>
                <c:pt idx="1488">
                  <c:v>0.35922330097087379</c:v>
                </c:pt>
                <c:pt idx="1489">
                  <c:v>0.33980582524271846</c:v>
                </c:pt>
                <c:pt idx="1490">
                  <c:v>0.52427184466019416</c:v>
                </c:pt>
                <c:pt idx="1491">
                  <c:v>0.53398058252427183</c:v>
                </c:pt>
                <c:pt idx="1492">
                  <c:v>0.38834951456310679</c:v>
                </c:pt>
                <c:pt idx="1493">
                  <c:v>0.5145631067961165</c:v>
                </c:pt>
                <c:pt idx="1494">
                  <c:v>0.41747572815533979</c:v>
                </c:pt>
                <c:pt idx="1495">
                  <c:v>0.33980582524271846</c:v>
                </c:pt>
                <c:pt idx="1496">
                  <c:v>0.53398058252427183</c:v>
                </c:pt>
                <c:pt idx="1497">
                  <c:v>0.38834951456310679</c:v>
                </c:pt>
                <c:pt idx="1498">
                  <c:v>0.41747572815533979</c:v>
                </c:pt>
                <c:pt idx="1499">
                  <c:v>0.39805825242718446</c:v>
                </c:pt>
                <c:pt idx="1500">
                  <c:v>0.47572815533980584</c:v>
                </c:pt>
                <c:pt idx="1501">
                  <c:v>0.39805825242718446</c:v>
                </c:pt>
                <c:pt idx="1502">
                  <c:v>0.41747572815533979</c:v>
                </c:pt>
                <c:pt idx="1503">
                  <c:v>0.49514563106796117</c:v>
                </c:pt>
                <c:pt idx="1504">
                  <c:v>0.49514563106796117</c:v>
                </c:pt>
                <c:pt idx="1505">
                  <c:v>0.33980582524271846</c:v>
                </c:pt>
                <c:pt idx="1506">
                  <c:v>0.47572815533980584</c:v>
                </c:pt>
                <c:pt idx="1507">
                  <c:v>0.42718446601941745</c:v>
                </c:pt>
                <c:pt idx="1508">
                  <c:v>0.38834951456310679</c:v>
                </c:pt>
                <c:pt idx="1509">
                  <c:v>0.29126213592233008</c:v>
                </c:pt>
                <c:pt idx="1510">
                  <c:v>0.33980582524271846</c:v>
                </c:pt>
                <c:pt idx="1511">
                  <c:v>0.33980582524271846</c:v>
                </c:pt>
                <c:pt idx="1512">
                  <c:v>0.39805825242718446</c:v>
                </c:pt>
                <c:pt idx="1513">
                  <c:v>0.42718446601941745</c:v>
                </c:pt>
                <c:pt idx="1514">
                  <c:v>0.27184466019417475</c:v>
                </c:pt>
                <c:pt idx="1515">
                  <c:v>0.38834951456310679</c:v>
                </c:pt>
                <c:pt idx="1516">
                  <c:v>0.3300970873786408</c:v>
                </c:pt>
                <c:pt idx="1517">
                  <c:v>0.3300970873786408</c:v>
                </c:pt>
                <c:pt idx="1518">
                  <c:v>0.3300970873786408</c:v>
                </c:pt>
                <c:pt idx="1519">
                  <c:v>0.49514563106796117</c:v>
                </c:pt>
                <c:pt idx="1520">
                  <c:v>0.39805825242718446</c:v>
                </c:pt>
                <c:pt idx="1521">
                  <c:v>0.33980582524271846</c:v>
                </c:pt>
                <c:pt idx="1522">
                  <c:v>0.38834951456310679</c:v>
                </c:pt>
                <c:pt idx="1523">
                  <c:v>0.52427184466019416</c:v>
                </c:pt>
                <c:pt idx="1524">
                  <c:v>0.47572815533980584</c:v>
                </c:pt>
                <c:pt idx="1525">
                  <c:v>0.49514563106796117</c:v>
                </c:pt>
                <c:pt idx="1526">
                  <c:v>0.38834951456310679</c:v>
                </c:pt>
                <c:pt idx="1527">
                  <c:v>0.3300970873786408</c:v>
                </c:pt>
                <c:pt idx="1528">
                  <c:v>0.39805825242718446</c:v>
                </c:pt>
                <c:pt idx="1529">
                  <c:v>0.49514563106796117</c:v>
                </c:pt>
                <c:pt idx="1530">
                  <c:v>0.42718446601941745</c:v>
                </c:pt>
                <c:pt idx="1531">
                  <c:v>0.46601941747572817</c:v>
                </c:pt>
                <c:pt idx="1532">
                  <c:v>0.47572815533980584</c:v>
                </c:pt>
                <c:pt idx="1533">
                  <c:v>0.47572815533980584</c:v>
                </c:pt>
                <c:pt idx="1534">
                  <c:v>0.39805825242718446</c:v>
                </c:pt>
                <c:pt idx="1535">
                  <c:v>0.38834951456310679</c:v>
                </c:pt>
                <c:pt idx="1536">
                  <c:v>0.29126213592233008</c:v>
                </c:pt>
                <c:pt idx="1537">
                  <c:v>0.47572815533980584</c:v>
                </c:pt>
                <c:pt idx="1538">
                  <c:v>0.38834951456310679</c:v>
                </c:pt>
                <c:pt idx="1539">
                  <c:v>0.42718446601941745</c:v>
                </c:pt>
                <c:pt idx="1540">
                  <c:v>0.38834951456310679</c:v>
                </c:pt>
                <c:pt idx="1541">
                  <c:v>0.38834951456310679</c:v>
                </c:pt>
                <c:pt idx="1542">
                  <c:v>0.46601941747572817</c:v>
                </c:pt>
                <c:pt idx="1543">
                  <c:v>0.46601941747572817</c:v>
                </c:pt>
                <c:pt idx="1544">
                  <c:v>0.39805825242718446</c:v>
                </c:pt>
                <c:pt idx="1545">
                  <c:v>0.3300970873786408</c:v>
                </c:pt>
                <c:pt idx="1546">
                  <c:v>0.33980582524271846</c:v>
                </c:pt>
                <c:pt idx="1547">
                  <c:v>0.30097087378640774</c:v>
                </c:pt>
                <c:pt idx="1548">
                  <c:v>0.46601941747572817</c:v>
                </c:pt>
                <c:pt idx="1549">
                  <c:v>0.39805825242718446</c:v>
                </c:pt>
                <c:pt idx="1550">
                  <c:v>0.39805825242718446</c:v>
                </c:pt>
                <c:pt idx="1551">
                  <c:v>0.47572815533980584</c:v>
                </c:pt>
                <c:pt idx="1552">
                  <c:v>0.27184466019417475</c:v>
                </c:pt>
                <c:pt idx="1553">
                  <c:v>0.3300970873786408</c:v>
                </c:pt>
                <c:pt idx="1554">
                  <c:v>0.39805825242718446</c:v>
                </c:pt>
                <c:pt idx="1555">
                  <c:v>0.41747572815533979</c:v>
                </c:pt>
                <c:pt idx="1556">
                  <c:v>0.47572815533980584</c:v>
                </c:pt>
                <c:pt idx="1557">
                  <c:v>0.27184466019417475</c:v>
                </c:pt>
                <c:pt idx="1558">
                  <c:v>0.41747572815533979</c:v>
                </c:pt>
                <c:pt idx="1559">
                  <c:v>0.42718446601941745</c:v>
                </c:pt>
                <c:pt idx="1560">
                  <c:v>0.40776699029126212</c:v>
                </c:pt>
                <c:pt idx="1561">
                  <c:v>0.39805825242718446</c:v>
                </c:pt>
                <c:pt idx="1562">
                  <c:v>0.27184466019417475</c:v>
                </c:pt>
                <c:pt idx="1563">
                  <c:v>0.39805825242718446</c:v>
                </c:pt>
                <c:pt idx="1564">
                  <c:v>0.39805825242718446</c:v>
                </c:pt>
                <c:pt idx="1565">
                  <c:v>0.29126213592233008</c:v>
                </c:pt>
                <c:pt idx="1566">
                  <c:v>0.38834951456310679</c:v>
                </c:pt>
                <c:pt idx="1567">
                  <c:v>0.27184466019417475</c:v>
                </c:pt>
                <c:pt idx="1568">
                  <c:v>0.38834951456310679</c:v>
                </c:pt>
                <c:pt idx="1569">
                  <c:v>0.29126213592233008</c:v>
                </c:pt>
                <c:pt idx="1570">
                  <c:v>0.41747572815533979</c:v>
                </c:pt>
                <c:pt idx="1571">
                  <c:v>0.29126213592233008</c:v>
                </c:pt>
                <c:pt idx="1572">
                  <c:v>0.29126213592233008</c:v>
                </c:pt>
                <c:pt idx="1573">
                  <c:v>0.38834951456310679</c:v>
                </c:pt>
                <c:pt idx="1574">
                  <c:v>0.27184466019417475</c:v>
                </c:pt>
                <c:pt idx="1575">
                  <c:v>0.27184466019417475</c:v>
                </c:pt>
                <c:pt idx="1576">
                  <c:v>0.36893203883495146</c:v>
                </c:pt>
                <c:pt idx="1577">
                  <c:v>0.38834951456310679</c:v>
                </c:pt>
                <c:pt idx="1578">
                  <c:v>0.41747572815533979</c:v>
                </c:pt>
                <c:pt idx="1579">
                  <c:v>0.24271844660194175</c:v>
                </c:pt>
                <c:pt idx="1580">
                  <c:v>0.27184466019417475</c:v>
                </c:pt>
                <c:pt idx="1581">
                  <c:v>0.38834951456310679</c:v>
                </c:pt>
                <c:pt idx="1582">
                  <c:v>0.39805825242718446</c:v>
                </c:pt>
                <c:pt idx="1583">
                  <c:v>0.27184466019417475</c:v>
                </c:pt>
                <c:pt idx="1584">
                  <c:v>0.24271844660194175</c:v>
                </c:pt>
                <c:pt idx="1585">
                  <c:v>0.39805825242718446</c:v>
                </c:pt>
                <c:pt idx="1586">
                  <c:v>0.24271844660194175</c:v>
                </c:pt>
                <c:pt idx="1587">
                  <c:v>0.39805825242718446</c:v>
                </c:pt>
                <c:pt idx="1588">
                  <c:v>0.38834951456310679</c:v>
                </c:pt>
                <c:pt idx="1589">
                  <c:v>0.38834951456310679</c:v>
                </c:pt>
                <c:pt idx="1590">
                  <c:v>0.38834951456310679</c:v>
                </c:pt>
                <c:pt idx="1591">
                  <c:v>0.38834951456310679</c:v>
                </c:pt>
                <c:pt idx="1592">
                  <c:v>0.38834951456310679</c:v>
                </c:pt>
                <c:pt idx="1593">
                  <c:v>0.38834951456310679</c:v>
                </c:pt>
                <c:pt idx="1594">
                  <c:v>0.29126213592233008</c:v>
                </c:pt>
                <c:pt idx="1595">
                  <c:v>0.39805825242718446</c:v>
                </c:pt>
                <c:pt idx="1596">
                  <c:v>0.25242718446601942</c:v>
                </c:pt>
                <c:pt idx="1597">
                  <c:v>0.38834951456310679</c:v>
                </c:pt>
                <c:pt idx="1598">
                  <c:v>0.26213592233009708</c:v>
                </c:pt>
                <c:pt idx="1599">
                  <c:v>0.26213592233009708</c:v>
                </c:pt>
                <c:pt idx="1600">
                  <c:v>0.38834951456310679</c:v>
                </c:pt>
                <c:pt idx="1601">
                  <c:v>0.27184466019417475</c:v>
                </c:pt>
                <c:pt idx="1602">
                  <c:v>0.26213592233009708</c:v>
                </c:pt>
                <c:pt idx="1603">
                  <c:v>0.38834951456310679</c:v>
                </c:pt>
                <c:pt idx="1604">
                  <c:v>0.27184466019417475</c:v>
                </c:pt>
                <c:pt idx="1605">
                  <c:v>0.24271844660194175</c:v>
                </c:pt>
                <c:pt idx="1606">
                  <c:v>0.39805825242718446</c:v>
                </c:pt>
                <c:pt idx="1607">
                  <c:v>0.38834951456310679</c:v>
                </c:pt>
                <c:pt idx="1608">
                  <c:v>0.26213592233009708</c:v>
                </c:pt>
                <c:pt idx="1609">
                  <c:v>0.39805825242718446</c:v>
                </c:pt>
                <c:pt idx="1610">
                  <c:v>0.38834951456310679</c:v>
                </c:pt>
                <c:pt idx="1611">
                  <c:v>0.47572815533980584</c:v>
                </c:pt>
                <c:pt idx="1612">
                  <c:v>0.26213592233009708</c:v>
                </c:pt>
                <c:pt idx="1613">
                  <c:v>0.26213592233009708</c:v>
                </c:pt>
                <c:pt idx="1614">
                  <c:v>0.27184466019417475</c:v>
                </c:pt>
                <c:pt idx="1615">
                  <c:v>0.38834951456310679</c:v>
                </c:pt>
                <c:pt idx="1616">
                  <c:v>0.38834951456310679</c:v>
                </c:pt>
                <c:pt idx="1617">
                  <c:v>0.38834951456310679</c:v>
                </c:pt>
                <c:pt idx="1618">
                  <c:v>0.38834951456310679</c:v>
                </c:pt>
                <c:pt idx="1619">
                  <c:v>0.38834951456310679</c:v>
                </c:pt>
                <c:pt idx="1620">
                  <c:v>0.47572815533980584</c:v>
                </c:pt>
                <c:pt idx="1621">
                  <c:v>0.27184466019417475</c:v>
                </c:pt>
                <c:pt idx="1622">
                  <c:v>0.4854368932038835</c:v>
                </c:pt>
                <c:pt idx="1623">
                  <c:v>0.27184466019417475</c:v>
                </c:pt>
                <c:pt idx="1624">
                  <c:v>0.27184466019417475</c:v>
                </c:pt>
                <c:pt idx="1625">
                  <c:v>0.27184466019417475</c:v>
                </c:pt>
                <c:pt idx="1626">
                  <c:v>0.38834951456310679</c:v>
                </c:pt>
                <c:pt idx="1627">
                  <c:v>0.4854368932038835</c:v>
                </c:pt>
                <c:pt idx="1628">
                  <c:v>0.38834951456310679</c:v>
                </c:pt>
                <c:pt idx="1629">
                  <c:v>0.27184466019417475</c:v>
                </c:pt>
                <c:pt idx="1630">
                  <c:v>0.38834951456310679</c:v>
                </c:pt>
                <c:pt idx="1631">
                  <c:v>0.38834951456310679</c:v>
                </c:pt>
                <c:pt idx="1632">
                  <c:v>0.38834951456310679</c:v>
                </c:pt>
                <c:pt idx="1633">
                  <c:v>0.38834951456310679</c:v>
                </c:pt>
                <c:pt idx="1634">
                  <c:v>0.25242718446601942</c:v>
                </c:pt>
                <c:pt idx="1635">
                  <c:v>0.27184466019417475</c:v>
                </c:pt>
                <c:pt idx="1636">
                  <c:v>0.41747572815533979</c:v>
                </c:pt>
                <c:pt idx="1637">
                  <c:v>0.27184466019417475</c:v>
                </c:pt>
                <c:pt idx="1638">
                  <c:v>0.26213592233009708</c:v>
                </c:pt>
                <c:pt idx="1639">
                  <c:v>0.37864077669902912</c:v>
                </c:pt>
                <c:pt idx="1640">
                  <c:v>0.27184466019417475</c:v>
                </c:pt>
                <c:pt idx="1641">
                  <c:v>0.37864077669902912</c:v>
                </c:pt>
                <c:pt idx="1642">
                  <c:v>0.27184466019417475</c:v>
                </c:pt>
                <c:pt idx="1643">
                  <c:v>0.26213592233009708</c:v>
                </c:pt>
                <c:pt idx="1644">
                  <c:v>0.41747572815533979</c:v>
                </c:pt>
                <c:pt idx="1645">
                  <c:v>0.27184466019417475</c:v>
                </c:pt>
                <c:pt idx="1646">
                  <c:v>0.38834951456310679</c:v>
                </c:pt>
                <c:pt idx="1647">
                  <c:v>0.38834951456310679</c:v>
                </c:pt>
                <c:pt idx="1648">
                  <c:v>0.27184466019417475</c:v>
                </c:pt>
                <c:pt idx="1649">
                  <c:v>0.39805825242718446</c:v>
                </c:pt>
                <c:pt idx="1650">
                  <c:v>0.41747572815533979</c:v>
                </c:pt>
                <c:pt idx="1651">
                  <c:v>0.38834951456310679</c:v>
                </c:pt>
                <c:pt idx="1652">
                  <c:v>0.38834951456310679</c:v>
                </c:pt>
                <c:pt idx="1653">
                  <c:v>0.25242718446601942</c:v>
                </c:pt>
                <c:pt idx="1654">
                  <c:v>0.26213592233009708</c:v>
                </c:pt>
                <c:pt idx="1655">
                  <c:v>0.38834951456310679</c:v>
                </c:pt>
                <c:pt idx="1656">
                  <c:v>0.27184466019417475</c:v>
                </c:pt>
                <c:pt idx="1657">
                  <c:v>0.46601941747572817</c:v>
                </c:pt>
                <c:pt idx="1658">
                  <c:v>0.26213592233009708</c:v>
                </c:pt>
                <c:pt idx="1659">
                  <c:v>0.26213592233009708</c:v>
                </c:pt>
                <c:pt idx="1660">
                  <c:v>0.25242718446601942</c:v>
                </c:pt>
                <c:pt idx="1661">
                  <c:v>0.24271844660194175</c:v>
                </c:pt>
                <c:pt idx="1662">
                  <c:v>0.38834951456310679</c:v>
                </c:pt>
                <c:pt idx="1663">
                  <c:v>0.26213592233009708</c:v>
                </c:pt>
                <c:pt idx="1664">
                  <c:v>0.37864077669902912</c:v>
                </c:pt>
                <c:pt idx="1665">
                  <c:v>0.27184466019417475</c:v>
                </c:pt>
                <c:pt idx="1666">
                  <c:v>0.25242718446601942</c:v>
                </c:pt>
                <c:pt idx="1667">
                  <c:v>0.41747572815533979</c:v>
                </c:pt>
                <c:pt idx="1668">
                  <c:v>0.25242718446601942</c:v>
                </c:pt>
                <c:pt idx="1669">
                  <c:v>0.38834951456310679</c:v>
                </c:pt>
                <c:pt idx="1670">
                  <c:v>0.25242718446601942</c:v>
                </c:pt>
                <c:pt idx="1671">
                  <c:v>0.27184466019417475</c:v>
                </c:pt>
                <c:pt idx="1672">
                  <c:v>0.26213592233009708</c:v>
                </c:pt>
                <c:pt idx="1673">
                  <c:v>0.24271844660194175</c:v>
                </c:pt>
                <c:pt idx="1674">
                  <c:v>0.27184466019417475</c:v>
                </c:pt>
                <c:pt idx="1675">
                  <c:v>0.38834951456310679</c:v>
                </c:pt>
                <c:pt idx="1676">
                  <c:v>0.27184466019417475</c:v>
                </c:pt>
                <c:pt idx="1677">
                  <c:v>0.33980582524271846</c:v>
                </c:pt>
                <c:pt idx="1678">
                  <c:v>0.24271844660194175</c:v>
                </c:pt>
                <c:pt idx="1679">
                  <c:v>0.24271844660194175</c:v>
                </c:pt>
                <c:pt idx="1680">
                  <c:v>0.24271844660194175</c:v>
                </c:pt>
                <c:pt idx="1681">
                  <c:v>0.37864077669902912</c:v>
                </c:pt>
                <c:pt idx="1682">
                  <c:v>0.38834951456310679</c:v>
                </c:pt>
                <c:pt idx="1683">
                  <c:v>0.26213592233009708</c:v>
                </c:pt>
                <c:pt idx="1684">
                  <c:v>0.24271844660194175</c:v>
                </c:pt>
                <c:pt idx="1685">
                  <c:v>0.38834951456310679</c:v>
                </c:pt>
                <c:pt idx="1686">
                  <c:v>0.37864077669902912</c:v>
                </c:pt>
                <c:pt idx="1687">
                  <c:v>0.26213592233009708</c:v>
                </c:pt>
                <c:pt idx="1688">
                  <c:v>0.37864077669902912</c:v>
                </c:pt>
                <c:pt idx="1689">
                  <c:v>0.26213592233009708</c:v>
                </c:pt>
                <c:pt idx="1690">
                  <c:v>0.37864077669902912</c:v>
                </c:pt>
                <c:pt idx="1691">
                  <c:v>0.37864077669902912</c:v>
                </c:pt>
                <c:pt idx="1692">
                  <c:v>0.24271844660194175</c:v>
                </c:pt>
                <c:pt idx="1693">
                  <c:v>0.24271844660194175</c:v>
                </c:pt>
                <c:pt idx="1694">
                  <c:v>0.37864077669902912</c:v>
                </c:pt>
                <c:pt idx="1695">
                  <c:v>0.38834951456310679</c:v>
                </c:pt>
                <c:pt idx="1696">
                  <c:v>0.38834951456310679</c:v>
                </c:pt>
                <c:pt idx="1697">
                  <c:v>0.26213592233009708</c:v>
                </c:pt>
                <c:pt idx="1698">
                  <c:v>0.24271844660194175</c:v>
                </c:pt>
                <c:pt idx="1699">
                  <c:v>0.24271844660194175</c:v>
                </c:pt>
                <c:pt idx="1700">
                  <c:v>0.37864077669902912</c:v>
                </c:pt>
                <c:pt idx="1701">
                  <c:v>0.38834951456310679</c:v>
                </c:pt>
                <c:pt idx="1702">
                  <c:v>0.26213592233009708</c:v>
                </c:pt>
                <c:pt idx="1703">
                  <c:v>0.38834951456310679</c:v>
                </c:pt>
                <c:pt idx="1704">
                  <c:v>0.24271844660194175</c:v>
                </c:pt>
                <c:pt idx="1705">
                  <c:v>0.37864077669902912</c:v>
                </c:pt>
                <c:pt idx="1706">
                  <c:v>0.38834951456310679</c:v>
                </c:pt>
                <c:pt idx="1707">
                  <c:v>0.24271844660194175</c:v>
                </c:pt>
                <c:pt idx="1708">
                  <c:v>0.37864077669902912</c:v>
                </c:pt>
                <c:pt idx="1709">
                  <c:v>0.38834951456310679</c:v>
                </c:pt>
                <c:pt idx="1710">
                  <c:v>0.24271844660194175</c:v>
                </c:pt>
                <c:pt idx="1711">
                  <c:v>0.24271844660194175</c:v>
                </c:pt>
                <c:pt idx="1712">
                  <c:v>0.24271844660194175</c:v>
                </c:pt>
                <c:pt idx="1713">
                  <c:v>0.38834951456310679</c:v>
                </c:pt>
                <c:pt idx="1714">
                  <c:v>0.24271844660194175</c:v>
                </c:pt>
                <c:pt idx="1715">
                  <c:v>0.38834951456310679</c:v>
                </c:pt>
                <c:pt idx="1716">
                  <c:v>0.24271844660194175</c:v>
                </c:pt>
                <c:pt idx="1717">
                  <c:v>0.38834951456310679</c:v>
                </c:pt>
                <c:pt idx="1718">
                  <c:v>0.24271844660194175</c:v>
                </c:pt>
                <c:pt idx="1719">
                  <c:v>0.3300970873786408</c:v>
                </c:pt>
                <c:pt idx="1720">
                  <c:v>0.41747572815533979</c:v>
                </c:pt>
                <c:pt idx="1721">
                  <c:v>0.26213592233009708</c:v>
                </c:pt>
                <c:pt idx="1722">
                  <c:v>0.24271844660194175</c:v>
                </c:pt>
                <c:pt idx="1723">
                  <c:v>0.38834951456310679</c:v>
                </c:pt>
                <c:pt idx="1724">
                  <c:v>0.25242718446601942</c:v>
                </c:pt>
                <c:pt idx="1725">
                  <c:v>0.3300970873786408</c:v>
                </c:pt>
                <c:pt idx="1726">
                  <c:v>0.37864077669902912</c:v>
                </c:pt>
                <c:pt idx="1727">
                  <c:v>0.3300970873786408</c:v>
                </c:pt>
                <c:pt idx="1728">
                  <c:v>0.38834951456310679</c:v>
                </c:pt>
                <c:pt idx="1729">
                  <c:v>0.37864077669902912</c:v>
                </c:pt>
                <c:pt idx="1730">
                  <c:v>0.24271844660194175</c:v>
                </c:pt>
                <c:pt idx="1731">
                  <c:v>0.3300970873786408</c:v>
                </c:pt>
                <c:pt idx="1732">
                  <c:v>0.37864077669902912</c:v>
                </c:pt>
                <c:pt idx="1733">
                  <c:v>0.38834951456310679</c:v>
                </c:pt>
                <c:pt idx="1734">
                  <c:v>0.37864077669902912</c:v>
                </c:pt>
                <c:pt idx="1735">
                  <c:v>0.24271844660194175</c:v>
                </c:pt>
                <c:pt idx="1736">
                  <c:v>0.24271844660194175</c:v>
                </c:pt>
                <c:pt idx="1737">
                  <c:v>0.3300970873786408</c:v>
                </c:pt>
                <c:pt idx="1738">
                  <c:v>0.38834951456310679</c:v>
                </c:pt>
                <c:pt idx="1739">
                  <c:v>0.24271844660194175</c:v>
                </c:pt>
                <c:pt idx="1740">
                  <c:v>0.24271844660194175</c:v>
                </c:pt>
                <c:pt idx="1741">
                  <c:v>0.24271844660194175</c:v>
                </c:pt>
                <c:pt idx="1742">
                  <c:v>0.38834951456310679</c:v>
                </c:pt>
                <c:pt idx="1743">
                  <c:v>0.25242718446601942</c:v>
                </c:pt>
                <c:pt idx="1744">
                  <c:v>0.26213592233009708</c:v>
                </c:pt>
                <c:pt idx="1745">
                  <c:v>0.24271844660194175</c:v>
                </c:pt>
                <c:pt idx="1746">
                  <c:v>0.25242718446601942</c:v>
                </c:pt>
                <c:pt idx="1747">
                  <c:v>0.38834951456310679</c:v>
                </c:pt>
                <c:pt idx="1748">
                  <c:v>0.33980582524271846</c:v>
                </c:pt>
                <c:pt idx="1749">
                  <c:v>0.26213592233009708</c:v>
                </c:pt>
                <c:pt idx="1750">
                  <c:v>0.24271844660194175</c:v>
                </c:pt>
                <c:pt idx="1751">
                  <c:v>0.38834951456310679</c:v>
                </c:pt>
                <c:pt idx="1752">
                  <c:v>0.3300970873786408</c:v>
                </c:pt>
                <c:pt idx="1753">
                  <c:v>0.24271844660194175</c:v>
                </c:pt>
                <c:pt idx="1754">
                  <c:v>0.34951456310679613</c:v>
                </c:pt>
                <c:pt idx="1755">
                  <c:v>0.38834951456310679</c:v>
                </c:pt>
                <c:pt idx="1756">
                  <c:v>0.24271844660194175</c:v>
                </c:pt>
                <c:pt idx="1757">
                  <c:v>0.24271844660194175</c:v>
                </c:pt>
                <c:pt idx="1758">
                  <c:v>0.34951456310679613</c:v>
                </c:pt>
                <c:pt idx="1759">
                  <c:v>0.24271844660194175</c:v>
                </c:pt>
                <c:pt idx="1760">
                  <c:v>0.38834951456310679</c:v>
                </c:pt>
                <c:pt idx="1761">
                  <c:v>0.25242718446601942</c:v>
                </c:pt>
                <c:pt idx="1762">
                  <c:v>0.31067961165048541</c:v>
                </c:pt>
                <c:pt idx="1763">
                  <c:v>0.34951456310679613</c:v>
                </c:pt>
                <c:pt idx="1764">
                  <c:v>0.38834951456310679</c:v>
                </c:pt>
                <c:pt idx="1765">
                  <c:v>0.38834951456310679</c:v>
                </c:pt>
                <c:pt idx="1766">
                  <c:v>0.34951456310679613</c:v>
                </c:pt>
                <c:pt idx="1767">
                  <c:v>0.24271844660194175</c:v>
                </c:pt>
                <c:pt idx="1768">
                  <c:v>0.25242718446601942</c:v>
                </c:pt>
                <c:pt idx="1769">
                  <c:v>0.24271844660194175</c:v>
                </c:pt>
                <c:pt idx="1770">
                  <c:v>0.24271844660194175</c:v>
                </c:pt>
                <c:pt idx="1771">
                  <c:v>0.38834951456310679</c:v>
                </c:pt>
                <c:pt idx="1772">
                  <c:v>0.24271844660194175</c:v>
                </c:pt>
                <c:pt idx="1773">
                  <c:v>0.24271844660194175</c:v>
                </c:pt>
                <c:pt idx="1774">
                  <c:v>0.24271844660194175</c:v>
                </c:pt>
                <c:pt idx="1775">
                  <c:v>0.3300970873786408</c:v>
                </c:pt>
                <c:pt idx="1776">
                  <c:v>0.38834951456310679</c:v>
                </c:pt>
                <c:pt idx="1777">
                  <c:v>0.34951456310679613</c:v>
                </c:pt>
                <c:pt idx="1778">
                  <c:v>0.24271844660194175</c:v>
                </c:pt>
                <c:pt idx="1779">
                  <c:v>0.24271844660194175</c:v>
                </c:pt>
                <c:pt idx="1780">
                  <c:v>0.38834951456310679</c:v>
                </c:pt>
                <c:pt idx="1781">
                  <c:v>0.38834951456310679</c:v>
                </c:pt>
                <c:pt idx="1782">
                  <c:v>0.39805825242718446</c:v>
                </c:pt>
                <c:pt idx="1783">
                  <c:v>0.24271844660194175</c:v>
                </c:pt>
                <c:pt idx="1784">
                  <c:v>0.39805825242718446</c:v>
                </c:pt>
                <c:pt idx="1785">
                  <c:v>0.24271844660194175</c:v>
                </c:pt>
                <c:pt idx="1786">
                  <c:v>0.3300970873786408</c:v>
                </c:pt>
                <c:pt idx="1787">
                  <c:v>0.24271844660194175</c:v>
                </c:pt>
                <c:pt idx="1788">
                  <c:v>0.24271844660194175</c:v>
                </c:pt>
                <c:pt idx="1789">
                  <c:v>0.39805825242718446</c:v>
                </c:pt>
                <c:pt idx="1790">
                  <c:v>0.3300970873786408</c:v>
                </c:pt>
                <c:pt idx="1791">
                  <c:v>0.24271844660194175</c:v>
                </c:pt>
                <c:pt idx="1792">
                  <c:v>0.24271844660194175</c:v>
                </c:pt>
                <c:pt idx="1793">
                  <c:v>0.24271844660194175</c:v>
                </c:pt>
                <c:pt idx="1794">
                  <c:v>0.24271844660194175</c:v>
                </c:pt>
                <c:pt idx="1795">
                  <c:v>0.39805825242718446</c:v>
                </c:pt>
                <c:pt idx="1796">
                  <c:v>0.24271844660194175</c:v>
                </c:pt>
                <c:pt idx="1797">
                  <c:v>0.39805825242718446</c:v>
                </c:pt>
                <c:pt idx="1798">
                  <c:v>0.34951456310679613</c:v>
                </c:pt>
                <c:pt idx="1799">
                  <c:v>0.24271844660194175</c:v>
                </c:pt>
                <c:pt idx="1800">
                  <c:v>0.39805825242718446</c:v>
                </c:pt>
                <c:pt idx="1801">
                  <c:v>0.3300970873786408</c:v>
                </c:pt>
                <c:pt idx="1802">
                  <c:v>0.39805825242718446</c:v>
                </c:pt>
                <c:pt idx="1803">
                  <c:v>0.32038834951456313</c:v>
                </c:pt>
                <c:pt idx="1804">
                  <c:v>0.37864077669902912</c:v>
                </c:pt>
                <c:pt idx="1805">
                  <c:v>0.31067961165048541</c:v>
                </c:pt>
                <c:pt idx="1806">
                  <c:v>0.24271844660194175</c:v>
                </c:pt>
                <c:pt idx="1807">
                  <c:v>0.33980582524271846</c:v>
                </c:pt>
                <c:pt idx="1808">
                  <c:v>0.39805825242718446</c:v>
                </c:pt>
                <c:pt idx="1809">
                  <c:v>0.37864077669902912</c:v>
                </c:pt>
                <c:pt idx="1810">
                  <c:v>0.24271844660194175</c:v>
                </c:pt>
                <c:pt idx="1811">
                  <c:v>0.33980582524271846</c:v>
                </c:pt>
                <c:pt idx="1812">
                  <c:v>0.23300970873786409</c:v>
                </c:pt>
                <c:pt idx="1813">
                  <c:v>0.24271844660194175</c:v>
                </c:pt>
                <c:pt idx="1814">
                  <c:v>0.24271844660194175</c:v>
                </c:pt>
                <c:pt idx="1815">
                  <c:v>0.31067961165048541</c:v>
                </c:pt>
                <c:pt idx="1816">
                  <c:v>0.37864077669902912</c:v>
                </c:pt>
                <c:pt idx="1817">
                  <c:v>0.39805825242718446</c:v>
                </c:pt>
                <c:pt idx="1818">
                  <c:v>0.24271844660194175</c:v>
                </c:pt>
                <c:pt idx="1819">
                  <c:v>0.24271844660194175</c:v>
                </c:pt>
                <c:pt idx="1820">
                  <c:v>0.24271844660194175</c:v>
                </c:pt>
                <c:pt idx="1821">
                  <c:v>0.39805825242718446</c:v>
                </c:pt>
                <c:pt idx="1822">
                  <c:v>0.31067961165048541</c:v>
                </c:pt>
                <c:pt idx="1823">
                  <c:v>0.24271844660194175</c:v>
                </c:pt>
                <c:pt idx="1824">
                  <c:v>0.24271844660194175</c:v>
                </c:pt>
                <c:pt idx="1825">
                  <c:v>0.33980582524271846</c:v>
                </c:pt>
                <c:pt idx="1826">
                  <c:v>0.24271844660194175</c:v>
                </c:pt>
                <c:pt idx="1827">
                  <c:v>0.24271844660194175</c:v>
                </c:pt>
                <c:pt idx="1828">
                  <c:v>0.37864077669902912</c:v>
                </c:pt>
                <c:pt idx="1829">
                  <c:v>0.39805825242718446</c:v>
                </c:pt>
                <c:pt idx="1830">
                  <c:v>0.31067961165048541</c:v>
                </c:pt>
                <c:pt idx="1831">
                  <c:v>0.39805825242718446</c:v>
                </c:pt>
                <c:pt idx="1832">
                  <c:v>0.39805825242718446</c:v>
                </c:pt>
                <c:pt idx="1833">
                  <c:v>0.39805825242718446</c:v>
                </c:pt>
                <c:pt idx="1834">
                  <c:v>0.39805825242718446</c:v>
                </c:pt>
                <c:pt idx="1835">
                  <c:v>0.39805825242718446</c:v>
                </c:pt>
                <c:pt idx="1836">
                  <c:v>0.39805825242718446</c:v>
                </c:pt>
                <c:pt idx="1837">
                  <c:v>0.39805825242718446</c:v>
                </c:pt>
                <c:pt idx="1838">
                  <c:v>0.31067961165048541</c:v>
                </c:pt>
                <c:pt idx="1839">
                  <c:v>0.24271844660194175</c:v>
                </c:pt>
                <c:pt idx="1840">
                  <c:v>0.3300970873786408</c:v>
                </c:pt>
                <c:pt idx="1841">
                  <c:v>0.24271844660194175</c:v>
                </c:pt>
                <c:pt idx="1842">
                  <c:v>0.24271844660194175</c:v>
                </c:pt>
                <c:pt idx="1843">
                  <c:v>0.33980582524271846</c:v>
                </c:pt>
                <c:pt idx="1844">
                  <c:v>0.34951456310679613</c:v>
                </c:pt>
                <c:pt idx="1845">
                  <c:v>0.24271844660194175</c:v>
                </c:pt>
                <c:pt idx="1846">
                  <c:v>0.31067961165048541</c:v>
                </c:pt>
                <c:pt idx="1847">
                  <c:v>0.37864077669902912</c:v>
                </c:pt>
                <c:pt idx="1848">
                  <c:v>0.24271844660194175</c:v>
                </c:pt>
                <c:pt idx="1849">
                  <c:v>0.34951456310679613</c:v>
                </c:pt>
                <c:pt idx="1850">
                  <c:v>0.38834951456310679</c:v>
                </c:pt>
                <c:pt idx="1851">
                  <c:v>0.33980582524271846</c:v>
                </c:pt>
                <c:pt idx="1852">
                  <c:v>0.33980582524271846</c:v>
                </c:pt>
                <c:pt idx="1853">
                  <c:v>0.33980582524271846</c:v>
                </c:pt>
                <c:pt idx="1854">
                  <c:v>0.33980582524271846</c:v>
                </c:pt>
                <c:pt idx="1855">
                  <c:v>0.37864077669902912</c:v>
                </c:pt>
                <c:pt idx="1856">
                  <c:v>0.33980582524271846</c:v>
                </c:pt>
                <c:pt idx="1857">
                  <c:v>0.39805825242718446</c:v>
                </c:pt>
                <c:pt idx="1858">
                  <c:v>0.31067961165048541</c:v>
                </c:pt>
                <c:pt idx="1859">
                  <c:v>0.38834951456310679</c:v>
                </c:pt>
                <c:pt idx="1860">
                  <c:v>0.33980582524271846</c:v>
                </c:pt>
                <c:pt idx="1861">
                  <c:v>0.24271844660194175</c:v>
                </c:pt>
                <c:pt idx="1862">
                  <c:v>0.33980582524271846</c:v>
                </c:pt>
                <c:pt idx="1863">
                  <c:v>0.37864077669902912</c:v>
                </c:pt>
                <c:pt idx="1864">
                  <c:v>0.39805825242718446</c:v>
                </c:pt>
                <c:pt idx="1865">
                  <c:v>0.33980582524271846</c:v>
                </c:pt>
                <c:pt idx="1866">
                  <c:v>0.33980582524271846</c:v>
                </c:pt>
                <c:pt idx="1867">
                  <c:v>0.39805825242718446</c:v>
                </c:pt>
                <c:pt idx="1868">
                  <c:v>0.38834951456310679</c:v>
                </c:pt>
                <c:pt idx="1869">
                  <c:v>0.37864077669902912</c:v>
                </c:pt>
                <c:pt idx="1870">
                  <c:v>0.38834951456310679</c:v>
                </c:pt>
                <c:pt idx="1871">
                  <c:v>0.33980582524271846</c:v>
                </c:pt>
                <c:pt idx="1872">
                  <c:v>0.31067961165048541</c:v>
                </c:pt>
                <c:pt idx="1873">
                  <c:v>0.24271844660194175</c:v>
                </c:pt>
                <c:pt idx="1874">
                  <c:v>0.37864077669902912</c:v>
                </c:pt>
                <c:pt idx="1875">
                  <c:v>0.33980582524271846</c:v>
                </c:pt>
                <c:pt idx="1876">
                  <c:v>0.24271844660194175</c:v>
                </c:pt>
                <c:pt idx="1877">
                  <c:v>0.32038834951456313</c:v>
                </c:pt>
                <c:pt idx="1878">
                  <c:v>0.31067961165048541</c:v>
                </c:pt>
                <c:pt idx="1879">
                  <c:v>0.34951456310679613</c:v>
                </c:pt>
                <c:pt idx="1880">
                  <c:v>0.32038834951456313</c:v>
                </c:pt>
                <c:pt idx="1881">
                  <c:v>0.37864077669902912</c:v>
                </c:pt>
                <c:pt idx="1882">
                  <c:v>0.34951456310679613</c:v>
                </c:pt>
                <c:pt idx="1883">
                  <c:v>0.24271844660194175</c:v>
                </c:pt>
                <c:pt idx="1884">
                  <c:v>0.28155339805825241</c:v>
                </c:pt>
                <c:pt idx="1885">
                  <c:v>0.31067961165048541</c:v>
                </c:pt>
                <c:pt idx="1886">
                  <c:v>0.31067961165048541</c:v>
                </c:pt>
                <c:pt idx="1887">
                  <c:v>0.33980582524271846</c:v>
                </c:pt>
                <c:pt idx="1888">
                  <c:v>0.31067961165048541</c:v>
                </c:pt>
                <c:pt idx="1889">
                  <c:v>0.24271844660194175</c:v>
                </c:pt>
                <c:pt idx="1890">
                  <c:v>0.28155339805825241</c:v>
                </c:pt>
                <c:pt idx="1891">
                  <c:v>0.28155339805825241</c:v>
                </c:pt>
                <c:pt idx="1892">
                  <c:v>0.33980582524271846</c:v>
                </c:pt>
                <c:pt idx="1893">
                  <c:v>0.31067961165048541</c:v>
                </c:pt>
                <c:pt idx="1894">
                  <c:v>0.28155339805825241</c:v>
                </c:pt>
                <c:pt idx="1895">
                  <c:v>0.33980582524271846</c:v>
                </c:pt>
                <c:pt idx="1896">
                  <c:v>0.34951456310679613</c:v>
                </c:pt>
                <c:pt idx="1897">
                  <c:v>0.28155339805825241</c:v>
                </c:pt>
                <c:pt idx="1898">
                  <c:v>0.28155339805825241</c:v>
                </c:pt>
                <c:pt idx="1899">
                  <c:v>0.34951456310679613</c:v>
                </c:pt>
                <c:pt idx="1900">
                  <c:v>0.36893203883495146</c:v>
                </c:pt>
                <c:pt idx="1901">
                  <c:v>0.35922330097087379</c:v>
                </c:pt>
                <c:pt idx="1902">
                  <c:v>0.37864077669902912</c:v>
                </c:pt>
                <c:pt idx="1903">
                  <c:v>0.31067961165048541</c:v>
                </c:pt>
                <c:pt idx="1904">
                  <c:v>0.28155339805825241</c:v>
                </c:pt>
                <c:pt idx="1905">
                  <c:v>0.24271844660194175</c:v>
                </c:pt>
                <c:pt idx="1906">
                  <c:v>0.3300970873786408</c:v>
                </c:pt>
                <c:pt idx="1907">
                  <c:v>0.3300970873786408</c:v>
                </c:pt>
                <c:pt idx="1908">
                  <c:v>0.3300970873786408</c:v>
                </c:pt>
                <c:pt idx="1909">
                  <c:v>0.34951456310679613</c:v>
                </c:pt>
                <c:pt idx="1910">
                  <c:v>0.3300970873786408</c:v>
                </c:pt>
                <c:pt idx="1911">
                  <c:v>0.3300970873786408</c:v>
                </c:pt>
                <c:pt idx="1912">
                  <c:v>0.34951456310679613</c:v>
                </c:pt>
                <c:pt idx="1913">
                  <c:v>0.24271844660194175</c:v>
                </c:pt>
                <c:pt idx="1914">
                  <c:v>0.28155339805825241</c:v>
                </c:pt>
                <c:pt idx="1915">
                  <c:v>0.28155339805825241</c:v>
                </c:pt>
                <c:pt idx="1916">
                  <c:v>0.28155339805825241</c:v>
                </c:pt>
                <c:pt idx="1917">
                  <c:v>0.30097087378640774</c:v>
                </c:pt>
                <c:pt idx="1918">
                  <c:v>0.24271844660194175</c:v>
                </c:pt>
                <c:pt idx="1919">
                  <c:v>0.33980582524271846</c:v>
                </c:pt>
                <c:pt idx="1920">
                  <c:v>0.3300970873786408</c:v>
                </c:pt>
                <c:pt idx="1921">
                  <c:v>0.28155339805825241</c:v>
                </c:pt>
                <c:pt idx="1922">
                  <c:v>0.24271844660194175</c:v>
                </c:pt>
                <c:pt idx="1923">
                  <c:v>0.33980582524271846</c:v>
                </c:pt>
                <c:pt idx="1924">
                  <c:v>0.34951456310679613</c:v>
                </c:pt>
                <c:pt idx="1925">
                  <c:v>0.3300970873786408</c:v>
                </c:pt>
                <c:pt idx="1926">
                  <c:v>0.3300970873786408</c:v>
                </c:pt>
                <c:pt idx="1927">
                  <c:v>0.36893203883495146</c:v>
                </c:pt>
                <c:pt idx="1928">
                  <c:v>0.3300970873786408</c:v>
                </c:pt>
                <c:pt idx="1929">
                  <c:v>0.32038834951456313</c:v>
                </c:pt>
                <c:pt idx="1930">
                  <c:v>0.3300970873786408</c:v>
                </c:pt>
                <c:pt idx="1931">
                  <c:v>0.14563106796116504</c:v>
                </c:pt>
                <c:pt idx="1932">
                  <c:v>0.3300970873786408</c:v>
                </c:pt>
                <c:pt idx="1933">
                  <c:v>0.33980582524271846</c:v>
                </c:pt>
                <c:pt idx="1934">
                  <c:v>0.28155339805825241</c:v>
                </c:pt>
                <c:pt idx="1935">
                  <c:v>0.28155339805825241</c:v>
                </c:pt>
                <c:pt idx="1936">
                  <c:v>0.14563106796116504</c:v>
                </c:pt>
                <c:pt idx="1937">
                  <c:v>0.36893203883495146</c:v>
                </c:pt>
                <c:pt idx="1938">
                  <c:v>0.3300970873786408</c:v>
                </c:pt>
                <c:pt idx="1939">
                  <c:v>0.3300970873786408</c:v>
                </c:pt>
                <c:pt idx="1940">
                  <c:v>0.33980582524271846</c:v>
                </c:pt>
                <c:pt idx="1941">
                  <c:v>0.28155339805825241</c:v>
                </c:pt>
                <c:pt idx="1942">
                  <c:v>0.3300970873786408</c:v>
                </c:pt>
                <c:pt idx="1943">
                  <c:v>0.33980582524271846</c:v>
                </c:pt>
                <c:pt idx="1944">
                  <c:v>0.33980582524271846</c:v>
                </c:pt>
                <c:pt idx="1945">
                  <c:v>0.26213592233009708</c:v>
                </c:pt>
                <c:pt idx="1946">
                  <c:v>0.29126213592233008</c:v>
                </c:pt>
                <c:pt idx="1947">
                  <c:v>0.33980582524271846</c:v>
                </c:pt>
                <c:pt idx="1948">
                  <c:v>0.33980582524271846</c:v>
                </c:pt>
                <c:pt idx="1949">
                  <c:v>0.33980582524271846</c:v>
                </c:pt>
                <c:pt idx="1950">
                  <c:v>0.3300970873786408</c:v>
                </c:pt>
                <c:pt idx="1951">
                  <c:v>0.3300970873786408</c:v>
                </c:pt>
                <c:pt idx="1952">
                  <c:v>0.33980582524271846</c:v>
                </c:pt>
                <c:pt idx="1953">
                  <c:v>0.3300970873786408</c:v>
                </c:pt>
                <c:pt idx="1954">
                  <c:v>0.32038834951456313</c:v>
                </c:pt>
                <c:pt idx="1955">
                  <c:v>0.3300970873786408</c:v>
                </c:pt>
                <c:pt idx="1956">
                  <c:v>0.3300970873786408</c:v>
                </c:pt>
                <c:pt idx="1957">
                  <c:v>0.33980582524271846</c:v>
                </c:pt>
                <c:pt idx="1958">
                  <c:v>0.3300970873786408</c:v>
                </c:pt>
                <c:pt idx="1959">
                  <c:v>0.36893203883495146</c:v>
                </c:pt>
                <c:pt idx="1960">
                  <c:v>0.30097087378640774</c:v>
                </c:pt>
                <c:pt idx="1961">
                  <c:v>0.33980582524271846</c:v>
                </c:pt>
                <c:pt idx="1962">
                  <c:v>0.1553398058252427</c:v>
                </c:pt>
                <c:pt idx="1963">
                  <c:v>0.33980582524271846</c:v>
                </c:pt>
                <c:pt idx="1964">
                  <c:v>0.33980582524271846</c:v>
                </c:pt>
                <c:pt idx="1965">
                  <c:v>0.3300970873786408</c:v>
                </c:pt>
                <c:pt idx="1966">
                  <c:v>0.3300970873786408</c:v>
                </c:pt>
                <c:pt idx="1967">
                  <c:v>0.3300970873786408</c:v>
                </c:pt>
                <c:pt idx="1968">
                  <c:v>0.14563106796116504</c:v>
                </c:pt>
                <c:pt idx="1969">
                  <c:v>0.33980582524271846</c:v>
                </c:pt>
                <c:pt idx="1970">
                  <c:v>0.3300970873786408</c:v>
                </c:pt>
                <c:pt idx="1971">
                  <c:v>0.14563106796116504</c:v>
                </c:pt>
                <c:pt idx="1972">
                  <c:v>0.14563106796116504</c:v>
                </c:pt>
                <c:pt idx="1973">
                  <c:v>0.14563106796116504</c:v>
                </c:pt>
                <c:pt idx="1974">
                  <c:v>0.14563106796116504</c:v>
                </c:pt>
                <c:pt idx="1975">
                  <c:v>0.33980582524271846</c:v>
                </c:pt>
                <c:pt idx="1976">
                  <c:v>0.14563106796116504</c:v>
                </c:pt>
                <c:pt idx="1977">
                  <c:v>0.14563106796116504</c:v>
                </c:pt>
                <c:pt idx="1978">
                  <c:v>0.33980582524271846</c:v>
                </c:pt>
                <c:pt idx="1979">
                  <c:v>0.14563106796116504</c:v>
                </c:pt>
                <c:pt idx="1980">
                  <c:v>0.14563106796116504</c:v>
                </c:pt>
                <c:pt idx="1981">
                  <c:v>0.14563106796116504</c:v>
                </c:pt>
                <c:pt idx="1982">
                  <c:v>0.14563106796116504</c:v>
                </c:pt>
                <c:pt idx="1983">
                  <c:v>0.14563106796116504</c:v>
                </c:pt>
                <c:pt idx="1984">
                  <c:v>0.35922330097087379</c:v>
                </c:pt>
                <c:pt idx="1985">
                  <c:v>0.3300970873786408</c:v>
                </c:pt>
                <c:pt idx="1986">
                  <c:v>0.14563106796116504</c:v>
                </c:pt>
                <c:pt idx="1987">
                  <c:v>0.14563106796116504</c:v>
                </c:pt>
                <c:pt idx="1988">
                  <c:v>0.32038834951456313</c:v>
                </c:pt>
                <c:pt idx="1989">
                  <c:v>0.3300970873786408</c:v>
                </c:pt>
                <c:pt idx="1990">
                  <c:v>0.36893203883495146</c:v>
                </c:pt>
                <c:pt idx="1991">
                  <c:v>0.36893203883495146</c:v>
                </c:pt>
                <c:pt idx="1992">
                  <c:v>0.14563106796116504</c:v>
                </c:pt>
                <c:pt idx="1993">
                  <c:v>0.3300970873786408</c:v>
                </c:pt>
                <c:pt idx="1994">
                  <c:v>0.3300970873786408</c:v>
                </c:pt>
                <c:pt idx="1995">
                  <c:v>0.28155339805825241</c:v>
                </c:pt>
                <c:pt idx="1996">
                  <c:v>0.14563106796116504</c:v>
                </c:pt>
                <c:pt idx="1997">
                  <c:v>0.30097087378640774</c:v>
                </c:pt>
                <c:pt idx="1998">
                  <c:v>0.28155339805825241</c:v>
                </c:pt>
                <c:pt idx="1999">
                  <c:v>0.34951456310679613</c:v>
                </c:pt>
                <c:pt idx="2000">
                  <c:v>0.26213592233009708</c:v>
                </c:pt>
                <c:pt idx="2001">
                  <c:v>0.36893203883495146</c:v>
                </c:pt>
                <c:pt idx="2002">
                  <c:v>0.28155339805825241</c:v>
                </c:pt>
                <c:pt idx="2003">
                  <c:v>0.3300970873786408</c:v>
                </c:pt>
                <c:pt idx="2004">
                  <c:v>0.3300970873786408</c:v>
                </c:pt>
                <c:pt idx="2005">
                  <c:v>0.3300970873786408</c:v>
                </c:pt>
                <c:pt idx="2006">
                  <c:v>0.14563106796116504</c:v>
                </c:pt>
                <c:pt idx="2007">
                  <c:v>0.3300970873786408</c:v>
                </c:pt>
                <c:pt idx="2008">
                  <c:v>0.14563106796116504</c:v>
                </c:pt>
                <c:pt idx="2009">
                  <c:v>0.28155339805825241</c:v>
                </c:pt>
                <c:pt idx="2010">
                  <c:v>0.14563106796116504</c:v>
                </c:pt>
                <c:pt idx="2011">
                  <c:v>0.14563106796116504</c:v>
                </c:pt>
                <c:pt idx="2012">
                  <c:v>0.32038834951456313</c:v>
                </c:pt>
                <c:pt idx="2013">
                  <c:v>0.3300970873786408</c:v>
                </c:pt>
                <c:pt idx="2014">
                  <c:v>0.34951456310679613</c:v>
                </c:pt>
                <c:pt idx="2015">
                  <c:v>0.26213592233009708</c:v>
                </c:pt>
                <c:pt idx="2016">
                  <c:v>0.14563106796116504</c:v>
                </c:pt>
                <c:pt idx="2017">
                  <c:v>0.3300970873786408</c:v>
                </c:pt>
                <c:pt idx="2018">
                  <c:v>0.3300970873786408</c:v>
                </c:pt>
                <c:pt idx="2019">
                  <c:v>0.3300970873786408</c:v>
                </c:pt>
                <c:pt idx="2020">
                  <c:v>0.3300970873786408</c:v>
                </c:pt>
                <c:pt idx="2021">
                  <c:v>0.32038834951456313</c:v>
                </c:pt>
                <c:pt idx="2022">
                  <c:v>0.3300970873786408</c:v>
                </c:pt>
                <c:pt idx="2023">
                  <c:v>0.14563106796116504</c:v>
                </c:pt>
                <c:pt idx="2024">
                  <c:v>0.32038834951456313</c:v>
                </c:pt>
                <c:pt idx="2025">
                  <c:v>0.3300970873786408</c:v>
                </c:pt>
                <c:pt idx="2026">
                  <c:v>0.3300970873786408</c:v>
                </c:pt>
                <c:pt idx="2027">
                  <c:v>0.3300970873786408</c:v>
                </c:pt>
                <c:pt idx="2028">
                  <c:v>0.32038834951456313</c:v>
                </c:pt>
                <c:pt idx="2029">
                  <c:v>0.3300970873786408</c:v>
                </c:pt>
                <c:pt idx="2030">
                  <c:v>0.27184466019417475</c:v>
                </c:pt>
                <c:pt idx="2031">
                  <c:v>0.3300970873786408</c:v>
                </c:pt>
                <c:pt idx="2032">
                  <c:v>0.14563106796116504</c:v>
                </c:pt>
                <c:pt idx="2033">
                  <c:v>0.3300970873786408</c:v>
                </c:pt>
                <c:pt idx="2034">
                  <c:v>0.3300970873786408</c:v>
                </c:pt>
                <c:pt idx="2035">
                  <c:v>0.3300970873786408</c:v>
                </c:pt>
                <c:pt idx="2036">
                  <c:v>0.3300970873786408</c:v>
                </c:pt>
                <c:pt idx="2037">
                  <c:v>0.3300970873786408</c:v>
                </c:pt>
                <c:pt idx="2038">
                  <c:v>0.3300970873786408</c:v>
                </c:pt>
                <c:pt idx="2039">
                  <c:v>0.3300970873786408</c:v>
                </c:pt>
                <c:pt idx="2040">
                  <c:v>0.3300970873786408</c:v>
                </c:pt>
                <c:pt idx="2041">
                  <c:v>0.26213592233009708</c:v>
                </c:pt>
                <c:pt idx="2042">
                  <c:v>0.3300970873786408</c:v>
                </c:pt>
                <c:pt idx="2043">
                  <c:v>0.3300970873786408</c:v>
                </c:pt>
                <c:pt idx="2044">
                  <c:v>0.32038834951456313</c:v>
                </c:pt>
                <c:pt idx="2045">
                  <c:v>0.3300970873786408</c:v>
                </c:pt>
                <c:pt idx="2046">
                  <c:v>0.3300970873786408</c:v>
                </c:pt>
                <c:pt idx="2047">
                  <c:v>0.3300970873786408</c:v>
                </c:pt>
                <c:pt idx="2048">
                  <c:v>0.3300970873786408</c:v>
                </c:pt>
                <c:pt idx="2049">
                  <c:v>0.14563106796116504</c:v>
                </c:pt>
                <c:pt idx="2050">
                  <c:v>0.31067961165048541</c:v>
                </c:pt>
                <c:pt idx="2051">
                  <c:v>0.28155339805825241</c:v>
                </c:pt>
                <c:pt idx="2052">
                  <c:v>0.14563106796116504</c:v>
                </c:pt>
                <c:pt idx="2053">
                  <c:v>0.31067961165048541</c:v>
                </c:pt>
                <c:pt idx="2054">
                  <c:v>0.3300970873786408</c:v>
                </c:pt>
                <c:pt idx="2055">
                  <c:v>0.31067961165048541</c:v>
                </c:pt>
                <c:pt idx="2056">
                  <c:v>0.31067961165048541</c:v>
                </c:pt>
                <c:pt idx="2057">
                  <c:v>0.3300970873786408</c:v>
                </c:pt>
                <c:pt idx="2058">
                  <c:v>0.31067961165048541</c:v>
                </c:pt>
                <c:pt idx="2059">
                  <c:v>0.29126213592233008</c:v>
                </c:pt>
                <c:pt idx="2060">
                  <c:v>0.3300970873786408</c:v>
                </c:pt>
                <c:pt idx="2061">
                  <c:v>0.3300970873786408</c:v>
                </c:pt>
                <c:pt idx="2062">
                  <c:v>0.30097087378640774</c:v>
                </c:pt>
                <c:pt idx="2063">
                  <c:v>0.3300970873786408</c:v>
                </c:pt>
                <c:pt idx="2064">
                  <c:v>0.30097087378640774</c:v>
                </c:pt>
                <c:pt idx="2065">
                  <c:v>0.31067961165048541</c:v>
                </c:pt>
                <c:pt idx="2066">
                  <c:v>0.31067961165048541</c:v>
                </c:pt>
                <c:pt idx="2067">
                  <c:v>0.3300970873786408</c:v>
                </c:pt>
                <c:pt idx="2068">
                  <c:v>0.32038834951456313</c:v>
                </c:pt>
                <c:pt idx="2069">
                  <c:v>0.32038834951456313</c:v>
                </c:pt>
                <c:pt idx="2070">
                  <c:v>0.32038834951456313</c:v>
                </c:pt>
                <c:pt idx="2071">
                  <c:v>0.32038834951456313</c:v>
                </c:pt>
                <c:pt idx="2072">
                  <c:v>0.31067961165048541</c:v>
                </c:pt>
                <c:pt idx="2073">
                  <c:v>0.31067961165048541</c:v>
                </c:pt>
                <c:pt idx="2074">
                  <c:v>0.31067961165048541</c:v>
                </c:pt>
                <c:pt idx="2075">
                  <c:v>0.3300970873786408</c:v>
                </c:pt>
                <c:pt idx="2076">
                  <c:v>0.3300970873786408</c:v>
                </c:pt>
                <c:pt idx="2077">
                  <c:v>0.31067961165048541</c:v>
                </c:pt>
                <c:pt idx="2078">
                  <c:v>0.31067961165048541</c:v>
                </c:pt>
                <c:pt idx="2079">
                  <c:v>0.32038834951456313</c:v>
                </c:pt>
                <c:pt idx="2080">
                  <c:v>0.32038834951456313</c:v>
                </c:pt>
                <c:pt idx="2081">
                  <c:v>0.28155339805825241</c:v>
                </c:pt>
                <c:pt idx="2082">
                  <c:v>0.31067961165048541</c:v>
                </c:pt>
                <c:pt idx="2083">
                  <c:v>0.32038834951456313</c:v>
                </c:pt>
                <c:pt idx="2084">
                  <c:v>0.31067961165048541</c:v>
                </c:pt>
                <c:pt idx="2085">
                  <c:v>0.31067961165048541</c:v>
                </c:pt>
                <c:pt idx="2086">
                  <c:v>0.31067961165048541</c:v>
                </c:pt>
                <c:pt idx="2087">
                  <c:v>0.30097087378640774</c:v>
                </c:pt>
                <c:pt idx="2088">
                  <c:v>0.30097087378640774</c:v>
                </c:pt>
                <c:pt idx="2089">
                  <c:v>0.30097087378640774</c:v>
                </c:pt>
                <c:pt idx="2090">
                  <c:v>0.29126213592233008</c:v>
                </c:pt>
                <c:pt idx="2091">
                  <c:v>0.32038834951456313</c:v>
                </c:pt>
                <c:pt idx="2092">
                  <c:v>0.29126213592233008</c:v>
                </c:pt>
                <c:pt idx="2093">
                  <c:v>0.29126213592233008</c:v>
                </c:pt>
                <c:pt idx="2094">
                  <c:v>0.31067961165048541</c:v>
                </c:pt>
                <c:pt idx="2095">
                  <c:v>0.29126213592233008</c:v>
                </c:pt>
                <c:pt idx="2096">
                  <c:v>0.29126213592233008</c:v>
                </c:pt>
                <c:pt idx="2097">
                  <c:v>0.31067961165048541</c:v>
                </c:pt>
                <c:pt idx="2098">
                  <c:v>0.31067961165048541</c:v>
                </c:pt>
                <c:pt idx="2099">
                  <c:v>0.29126213592233008</c:v>
                </c:pt>
                <c:pt idx="2100">
                  <c:v>0.30097087378640774</c:v>
                </c:pt>
                <c:pt idx="2101">
                  <c:v>0.28155339805825241</c:v>
                </c:pt>
                <c:pt idx="2102">
                  <c:v>0.29126213592233008</c:v>
                </c:pt>
                <c:pt idx="2103">
                  <c:v>0.31067961165048541</c:v>
                </c:pt>
                <c:pt idx="2104">
                  <c:v>0.31067961165048541</c:v>
                </c:pt>
                <c:pt idx="2105">
                  <c:v>0.30097087378640774</c:v>
                </c:pt>
                <c:pt idx="2106">
                  <c:v>0.31067961165048541</c:v>
                </c:pt>
                <c:pt idx="2107">
                  <c:v>0.31067961165048541</c:v>
                </c:pt>
                <c:pt idx="2108">
                  <c:v>0.29126213592233008</c:v>
                </c:pt>
                <c:pt idx="2109">
                  <c:v>0.31067961165048541</c:v>
                </c:pt>
                <c:pt idx="2110">
                  <c:v>0.30097087378640774</c:v>
                </c:pt>
                <c:pt idx="2111">
                  <c:v>0.31067961165048541</c:v>
                </c:pt>
                <c:pt idx="2112">
                  <c:v>0.30097087378640774</c:v>
                </c:pt>
                <c:pt idx="2113">
                  <c:v>0.30097087378640774</c:v>
                </c:pt>
                <c:pt idx="2114">
                  <c:v>0.29126213592233008</c:v>
                </c:pt>
                <c:pt idx="2115">
                  <c:v>0.30097087378640774</c:v>
                </c:pt>
                <c:pt idx="2116">
                  <c:v>0.30097087378640774</c:v>
                </c:pt>
                <c:pt idx="2117">
                  <c:v>0.30097087378640774</c:v>
                </c:pt>
                <c:pt idx="2118">
                  <c:v>0.30097087378640774</c:v>
                </c:pt>
                <c:pt idx="2119">
                  <c:v>0.29126213592233008</c:v>
                </c:pt>
                <c:pt idx="2120">
                  <c:v>0.30097087378640774</c:v>
                </c:pt>
                <c:pt idx="2121">
                  <c:v>0.29126213592233008</c:v>
                </c:pt>
                <c:pt idx="2122">
                  <c:v>0.29126213592233008</c:v>
                </c:pt>
                <c:pt idx="2123">
                  <c:v>0.31067961165048541</c:v>
                </c:pt>
                <c:pt idx="2124">
                  <c:v>0.30097087378640774</c:v>
                </c:pt>
                <c:pt idx="2125">
                  <c:v>0.3300970873786408</c:v>
                </c:pt>
                <c:pt idx="2126">
                  <c:v>0.32038834951456313</c:v>
                </c:pt>
                <c:pt idx="2127">
                  <c:v>0.29126213592233008</c:v>
                </c:pt>
                <c:pt idx="2128">
                  <c:v>0.29126213592233008</c:v>
                </c:pt>
                <c:pt idx="2129">
                  <c:v>0.30097087378640774</c:v>
                </c:pt>
                <c:pt idx="2130">
                  <c:v>0.28155339805825241</c:v>
                </c:pt>
                <c:pt idx="2131">
                  <c:v>0.30097087378640774</c:v>
                </c:pt>
                <c:pt idx="2132">
                  <c:v>0.31067961165048541</c:v>
                </c:pt>
                <c:pt idx="2133">
                  <c:v>0.29126213592233008</c:v>
                </c:pt>
                <c:pt idx="2134">
                  <c:v>0.31067961165048541</c:v>
                </c:pt>
                <c:pt idx="2135">
                  <c:v>0.30097087378640774</c:v>
                </c:pt>
                <c:pt idx="2136">
                  <c:v>0.30097087378640774</c:v>
                </c:pt>
                <c:pt idx="2137">
                  <c:v>0.30097087378640774</c:v>
                </c:pt>
                <c:pt idx="2138">
                  <c:v>0.32038834951456313</c:v>
                </c:pt>
                <c:pt idx="2139">
                  <c:v>0.29126213592233008</c:v>
                </c:pt>
                <c:pt idx="2140">
                  <c:v>0.29126213592233008</c:v>
                </c:pt>
                <c:pt idx="2141">
                  <c:v>0.30097087378640774</c:v>
                </c:pt>
                <c:pt idx="2142">
                  <c:v>0.30097087378640774</c:v>
                </c:pt>
                <c:pt idx="2143">
                  <c:v>0.30097087378640774</c:v>
                </c:pt>
                <c:pt idx="2144">
                  <c:v>0.28155339805825241</c:v>
                </c:pt>
                <c:pt idx="2145">
                  <c:v>0.29126213592233008</c:v>
                </c:pt>
                <c:pt idx="2146">
                  <c:v>0.30097087378640774</c:v>
                </c:pt>
                <c:pt idx="2147">
                  <c:v>0.30097087378640774</c:v>
                </c:pt>
                <c:pt idx="2148">
                  <c:v>0.29126213592233008</c:v>
                </c:pt>
                <c:pt idx="2149">
                  <c:v>0.29126213592233008</c:v>
                </c:pt>
                <c:pt idx="2150">
                  <c:v>0.30097087378640774</c:v>
                </c:pt>
                <c:pt idx="2151">
                  <c:v>0.30097087378640774</c:v>
                </c:pt>
                <c:pt idx="2152">
                  <c:v>0.30097087378640774</c:v>
                </c:pt>
                <c:pt idx="2153">
                  <c:v>0.30097087378640774</c:v>
                </c:pt>
                <c:pt idx="2154">
                  <c:v>0.27184466019417475</c:v>
                </c:pt>
                <c:pt idx="2155">
                  <c:v>0.30097087378640774</c:v>
                </c:pt>
                <c:pt idx="2156">
                  <c:v>0.30097087378640774</c:v>
                </c:pt>
                <c:pt idx="2157">
                  <c:v>0.26213592233009708</c:v>
                </c:pt>
                <c:pt idx="2158">
                  <c:v>0.26213592233009708</c:v>
                </c:pt>
                <c:pt idx="2159">
                  <c:v>0.30097087378640774</c:v>
                </c:pt>
                <c:pt idx="2160">
                  <c:v>0.30097087378640774</c:v>
                </c:pt>
                <c:pt idx="2161">
                  <c:v>0.30097087378640774</c:v>
                </c:pt>
                <c:pt idx="2162">
                  <c:v>0.30097087378640774</c:v>
                </c:pt>
                <c:pt idx="2163">
                  <c:v>0.25242718446601942</c:v>
                </c:pt>
                <c:pt idx="2164">
                  <c:v>0.28155339805825241</c:v>
                </c:pt>
                <c:pt idx="2165">
                  <c:v>0.27184466019417475</c:v>
                </c:pt>
                <c:pt idx="2166">
                  <c:v>0.28155339805825241</c:v>
                </c:pt>
                <c:pt idx="2167">
                  <c:v>0.31067961165048541</c:v>
                </c:pt>
                <c:pt idx="2168">
                  <c:v>0.27184466019417475</c:v>
                </c:pt>
                <c:pt idx="2169">
                  <c:v>0.27184466019417475</c:v>
                </c:pt>
                <c:pt idx="2170">
                  <c:v>0.27184466019417475</c:v>
                </c:pt>
                <c:pt idx="2171">
                  <c:v>0.27184466019417475</c:v>
                </c:pt>
                <c:pt idx="2172">
                  <c:v>0.22330097087378642</c:v>
                </c:pt>
                <c:pt idx="2173">
                  <c:v>0.27184466019417475</c:v>
                </c:pt>
                <c:pt idx="2174">
                  <c:v>0.31067961165048541</c:v>
                </c:pt>
                <c:pt idx="2175">
                  <c:v>0.27184466019417475</c:v>
                </c:pt>
                <c:pt idx="2176">
                  <c:v>0.31067961165048541</c:v>
                </c:pt>
                <c:pt idx="2177">
                  <c:v>0.25242718446601942</c:v>
                </c:pt>
                <c:pt idx="2178">
                  <c:v>0.32038834951456313</c:v>
                </c:pt>
                <c:pt idx="2179">
                  <c:v>0.27184466019417475</c:v>
                </c:pt>
                <c:pt idx="2180">
                  <c:v>0.31067961165048541</c:v>
                </c:pt>
                <c:pt idx="2181">
                  <c:v>0.28155339805825241</c:v>
                </c:pt>
                <c:pt idx="2182">
                  <c:v>0.27184466019417475</c:v>
                </c:pt>
                <c:pt idx="2183">
                  <c:v>0.27184466019417475</c:v>
                </c:pt>
                <c:pt idx="2184">
                  <c:v>0.28155339805825241</c:v>
                </c:pt>
                <c:pt idx="2185">
                  <c:v>0.21359223300970873</c:v>
                </c:pt>
                <c:pt idx="2186">
                  <c:v>0.27184466019417475</c:v>
                </c:pt>
                <c:pt idx="2187">
                  <c:v>0.28155339805825241</c:v>
                </c:pt>
                <c:pt idx="2188">
                  <c:v>0.28155339805825241</c:v>
                </c:pt>
                <c:pt idx="2189">
                  <c:v>0.23300970873786409</c:v>
                </c:pt>
                <c:pt idx="2190">
                  <c:v>0.31067961165048541</c:v>
                </c:pt>
                <c:pt idx="2191">
                  <c:v>0.22330097087378642</c:v>
                </c:pt>
                <c:pt idx="2192">
                  <c:v>0.28155339805825241</c:v>
                </c:pt>
                <c:pt idx="2193">
                  <c:v>0.22330097087378642</c:v>
                </c:pt>
                <c:pt idx="2194">
                  <c:v>0.22330097087378642</c:v>
                </c:pt>
                <c:pt idx="2195">
                  <c:v>0.22330097087378642</c:v>
                </c:pt>
                <c:pt idx="2196">
                  <c:v>0.22330097087378642</c:v>
                </c:pt>
                <c:pt idx="2197">
                  <c:v>0.27184466019417475</c:v>
                </c:pt>
                <c:pt idx="2198">
                  <c:v>0.22330097087378642</c:v>
                </c:pt>
                <c:pt idx="2199">
                  <c:v>0.22330097087378642</c:v>
                </c:pt>
                <c:pt idx="2200">
                  <c:v>0.22330097087378642</c:v>
                </c:pt>
                <c:pt idx="2201">
                  <c:v>0.27184466019417475</c:v>
                </c:pt>
                <c:pt idx="2202">
                  <c:v>0.31067961165048541</c:v>
                </c:pt>
                <c:pt idx="2203">
                  <c:v>0.28155339805825241</c:v>
                </c:pt>
                <c:pt idx="2204">
                  <c:v>0.22330097087378642</c:v>
                </c:pt>
                <c:pt idx="2205">
                  <c:v>0.22330097087378642</c:v>
                </c:pt>
                <c:pt idx="2206">
                  <c:v>0.22330097087378642</c:v>
                </c:pt>
                <c:pt idx="2207">
                  <c:v>0.27184466019417475</c:v>
                </c:pt>
                <c:pt idx="2208">
                  <c:v>0.21359223300970873</c:v>
                </c:pt>
                <c:pt idx="2209">
                  <c:v>0.21359223300970873</c:v>
                </c:pt>
                <c:pt idx="2210">
                  <c:v>0.22330097087378642</c:v>
                </c:pt>
                <c:pt idx="2211">
                  <c:v>0.22330097087378642</c:v>
                </c:pt>
                <c:pt idx="2212">
                  <c:v>0.23300970873786409</c:v>
                </c:pt>
                <c:pt idx="2213">
                  <c:v>0.31067961165048541</c:v>
                </c:pt>
                <c:pt idx="2214">
                  <c:v>0.22330097087378642</c:v>
                </c:pt>
                <c:pt idx="2215">
                  <c:v>0.22330097087378642</c:v>
                </c:pt>
                <c:pt idx="2216">
                  <c:v>0.21359223300970873</c:v>
                </c:pt>
                <c:pt idx="2217">
                  <c:v>0.22330097087378642</c:v>
                </c:pt>
                <c:pt idx="2218">
                  <c:v>0.22330097087378642</c:v>
                </c:pt>
                <c:pt idx="2219">
                  <c:v>0.31067961165048541</c:v>
                </c:pt>
                <c:pt idx="2220">
                  <c:v>0.22330097087378642</c:v>
                </c:pt>
                <c:pt idx="2221">
                  <c:v>0.22330097087378642</c:v>
                </c:pt>
                <c:pt idx="2222">
                  <c:v>0.28155339805825241</c:v>
                </c:pt>
                <c:pt idx="2223">
                  <c:v>0.22330097087378642</c:v>
                </c:pt>
                <c:pt idx="2224">
                  <c:v>0.22330097087378642</c:v>
                </c:pt>
                <c:pt idx="2225">
                  <c:v>0.22330097087378642</c:v>
                </c:pt>
                <c:pt idx="2226">
                  <c:v>0.23300970873786409</c:v>
                </c:pt>
                <c:pt idx="2227">
                  <c:v>0.23300970873786409</c:v>
                </c:pt>
                <c:pt idx="2228">
                  <c:v>0.21359223300970873</c:v>
                </c:pt>
                <c:pt idx="2229">
                  <c:v>0.23300970873786409</c:v>
                </c:pt>
                <c:pt idx="2230">
                  <c:v>0.22330097087378642</c:v>
                </c:pt>
                <c:pt idx="2231">
                  <c:v>0.22330097087378642</c:v>
                </c:pt>
                <c:pt idx="2232">
                  <c:v>0.22330097087378642</c:v>
                </c:pt>
                <c:pt idx="2233">
                  <c:v>0.23300970873786409</c:v>
                </c:pt>
                <c:pt idx="2234">
                  <c:v>0.23300970873786409</c:v>
                </c:pt>
                <c:pt idx="2235">
                  <c:v>0.22330097087378642</c:v>
                </c:pt>
                <c:pt idx="2236">
                  <c:v>0.22330097087378642</c:v>
                </c:pt>
                <c:pt idx="2237">
                  <c:v>0.22330097087378642</c:v>
                </c:pt>
                <c:pt idx="2238">
                  <c:v>0.23300970873786409</c:v>
                </c:pt>
                <c:pt idx="2239">
                  <c:v>0.22330097087378642</c:v>
                </c:pt>
                <c:pt idx="2240">
                  <c:v>0.21359223300970873</c:v>
                </c:pt>
                <c:pt idx="2241">
                  <c:v>0.21359223300970873</c:v>
                </c:pt>
                <c:pt idx="2242">
                  <c:v>0.21359223300970873</c:v>
                </c:pt>
                <c:pt idx="2243">
                  <c:v>0.22330097087378642</c:v>
                </c:pt>
                <c:pt idx="2244">
                  <c:v>0.22330097087378642</c:v>
                </c:pt>
                <c:pt idx="2245">
                  <c:v>0.23300970873786409</c:v>
                </c:pt>
                <c:pt idx="2246">
                  <c:v>0.23300970873786409</c:v>
                </c:pt>
                <c:pt idx="2247">
                  <c:v>0.22330097087378642</c:v>
                </c:pt>
                <c:pt idx="2248">
                  <c:v>0.23300970873786409</c:v>
                </c:pt>
                <c:pt idx="2249">
                  <c:v>0.22330097087378642</c:v>
                </c:pt>
                <c:pt idx="2250">
                  <c:v>0.22330097087378642</c:v>
                </c:pt>
                <c:pt idx="2251">
                  <c:v>0.22330097087378642</c:v>
                </c:pt>
                <c:pt idx="2252">
                  <c:v>0.22330097087378642</c:v>
                </c:pt>
                <c:pt idx="2253">
                  <c:v>0.23300970873786409</c:v>
                </c:pt>
                <c:pt idx="2254">
                  <c:v>0.23300970873786409</c:v>
                </c:pt>
                <c:pt idx="2255">
                  <c:v>0.22330097087378642</c:v>
                </c:pt>
                <c:pt idx="2256">
                  <c:v>0.22330097087378642</c:v>
                </c:pt>
                <c:pt idx="2257">
                  <c:v>0.22330097087378642</c:v>
                </c:pt>
                <c:pt idx="2258">
                  <c:v>0.22330097087378642</c:v>
                </c:pt>
                <c:pt idx="2259">
                  <c:v>0.23300970873786409</c:v>
                </c:pt>
                <c:pt idx="2260">
                  <c:v>0.22330097087378642</c:v>
                </c:pt>
                <c:pt idx="2261">
                  <c:v>0.22330097087378642</c:v>
                </c:pt>
                <c:pt idx="2262">
                  <c:v>0.23300970873786409</c:v>
                </c:pt>
                <c:pt idx="2263">
                  <c:v>0.20388349514563106</c:v>
                </c:pt>
                <c:pt idx="2264">
                  <c:v>0.22330097087378642</c:v>
                </c:pt>
                <c:pt idx="2265">
                  <c:v>0.20388349514563106</c:v>
                </c:pt>
                <c:pt idx="2266">
                  <c:v>0.22330097087378642</c:v>
                </c:pt>
                <c:pt idx="2267">
                  <c:v>0.22330097087378642</c:v>
                </c:pt>
                <c:pt idx="2268">
                  <c:v>0.23300970873786409</c:v>
                </c:pt>
                <c:pt idx="2269">
                  <c:v>0.22330097087378642</c:v>
                </c:pt>
                <c:pt idx="2270">
                  <c:v>0.23300970873786409</c:v>
                </c:pt>
                <c:pt idx="2271">
                  <c:v>0.22330097087378642</c:v>
                </c:pt>
                <c:pt idx="2272">
                  <c:v>0.20388349514563106</c:v>
                </c:pt>
                <c:pt idx="2273">
                  <c:v>0.22330097087378642</c:v>
                </c:pt>
                <c:pt idx="2274">
                  <c:v>0.22330097087378642</c:v>
                </c:pt>
                <c:pt idx="2275">
                  <c:v>0.23300970873786409</c:v>
                </c:pt>
                <c:pt idx="2276">
                  <c:v>0.22330097087378642</c:v>
                </c:pt>
                <c:pt idx="2277">
                  <c:v>0.23300970873786409</c:v>
                </c:pt>
                <c:pt idx="2278">
                  <c:v>0.21359223300970873</c:v>
                </c:pt>
                <c:pt idx="2279">
                  <c:v>0.24271844660194175</c:v>
                </c:pt>
                <c:pt idx="2280">
                  <c:v>0.22330097087378642</c:v>
                </c:pt>
                <c:pt idx="2281">
                  <c:v>0.22330097087378642</c:v>
                </c:pt>
                <c:pt idx="2282">
                  <c:v>0.21359223300970873</c:v>
                </c:pt>
                <c:pt idx="2283">
                  <c:v>0.23300970873786409</c:v>
                </c:pt>
                <c:pt idx="2284">
                  <c:v>0.21359223300970873</c:v>
                </c:pt>
                <c:pt idx="2285">
                  <c:v>0.21359223300970873</c:v>
                </c:pt>
                <c:pt idx="2286">
                  <c:v>0.22330097087378642</c:v>
                </c:pt>
                <c:pt idx="2287">
                  <c:v>0.20388349514563106</c:v>
                </c:pt>
                <c:pt idx="2288">
                  <c:v>0.21359223300970873</c:v>
                </c:pt>
                <c:pt idx="2289">
                  <c:v>0.20388349514563106</c:v>
                </c:pt>
                <c:pt idx="2290">
                  <c:v>0.22330097087378642</c:v>
                </c:pt>
                <c:pt idx="2291">
                  <c:v>0.21359223300970873</c:v>
                </c:pt>
                <c:pt idx="2292">
                  <c:v>0.21359223300970873</c:v>
                </c:pt>
                <c:pt idx="2293">
                  <c:v>0.22330097087378642</c:v>
                </c:pt>
                <c:pt idx="2294">
                  <c:v>0.21359223300970873</c:v>
                </c:pt>
                <c:pt idx="2295">
                  <c:v>0.22330097087378642</c:v>
                </c:pt>
                <c:pt idx="2296">
                  <c:v>0.22330097087378642</c:v>
                </c:pt>
                <c:pt idx="2297">
                  <c:v>0.21359223300970873</c:v>
                </c:pt>
                <c:pt idx="2298">
                  <c:v>0.22330097087378642</c:v>
                </c:pt>
                <c:pt idx="2299">
                  <c:v>0.22330097087378642</c:v>
                </c:pt>
                <c:pt idx="2300">
                  <c:v>0.22330097087378642</c:v>
                </c:pt>
                <c:pt idx="2301">
                  <c:v>0.21359223300970873</c:v>
                </c:pt>
                <c:pt idx="2302">
                  <c:v>0.22330097087378642</c:v>
                </c:pt>
                <c:pt idx="2303">
                  <c:v>0.22330097087378642</c:v>
                </c:pt>
                <c:pt idx="2304">
                  <c:v>0.1941747572815534</c:v>
                </c:pt>
                <c:pt idx="2305">
                  <c:v>0.21359223300970873</c:v>
                </c:pt>
                <c:pt idx="2306">
                  <c:v>0.22330097087378642</c:v>
                </c:pt>
                <c:pt idx="2307">
                  <c:v>0.20388349514563106</c:v>
                </c:pt>
                <c:pt idx="2308">
                  <c:v>0.21359223300970873</c:v>
                </c:pt>
                <c:pt idx="2309">
                  <c:v>0.21359223300970873</c:v>
                </c:pt>
                <c:pt idx="2310">
                  <c:v>0.22330097087378642</c:v>
                </c:pt>
                <c:pt idx="2311">
                  <c:v>0.22330097087378642</c:v>
                </c:pt>
                <c:pt idx="2312">
                  <c:v>0.22330097087378642</c:v>
                </c:pt>
                <c:pt idx="2313">
                  <c:v>0.22330097087378642</c:v>
                </c:pt>
                <c:pt idx="2314">
                  <c:v>0.20388349514563106</c:v>
                </c:pt>
                <c:pt idx="2315">
                  <c:v>0.22330097087378642</c:v>
                </c:pt>
                <c:pt idx="2316">
                  <c:v>0.23300970873786409</c:v>
                </c:pt>
                <c:pt idx="2317">
                  <c:v>0.22330097087378642</c:v>
                </c:pt>
                <c:pt idx="2318">
                  <c:v>0.20388349514563106</c:v>
                </c:pt>
                <c:pt idx="2319">
                  <c:v>0.24271844660194175</c:v>
                </c:pt>
                <c:pt idx="2320">
                  <c:v>0.22330097087378642</c:v>
                </c:pt>
                <c:pt idx="2321">
                  <c:v>0.24271844660194175</c:v>
                </c:pt>
                <c:pt idx="2322">
                  <c:v>0.20388349514563106</c:v>
                </c:pt>
                <c:pt idx="2323">
                  <c:v>0.1941747572815534</c:v>
                </c:pt>
                <c:pt idx="2324">
                  <c:v>0.20388349514563106</c:v>
                </c:pt>
                <c:pt idx="2325">
                  <c:v>0.20388349514563106</c:v>
                </c:pt>
                <c:pt idx="2326">
                  <c:v>0.1941747572815534</c:v>
                </c:pt>
                <c:pt idx="2327">
                  <c:v>0.23300970873786409</c:v>
                </c:pt>
                <c:pt idx="2328">
                  <c:v>0.1941747572815534</c:v>
                </c:pt>
                <c:pt idx="2329">
                  <c:v>0.1941747572815534</c:v>
                </c:pt>
                <c:pt idx="2330">
                  <c:v>0.21359223300970873</c:v>
                </c:pt>
                <c:pt idx="2331">
                  <c:v>0.22330097087378642</c:v>
                </c:pt>
                <c:pt idx="2332">
                  <c:v>0.25242718446601942</c:v>
                </c:pt>
                <c:pt idx="2333">
                  <c:v>0.20388349514563106</c:v>
                </c:pt>
                <c:pt idx="2334">
                  <c:v>0.1553398058252427</c:v>
                </c:pt>
                <c:pt idx="2335">
                  <c:v>0.1941747572815534</c:v>
                </c:pt>
                <c:pt idx="2336">
                  <c:v>0.21359223300970873</c:v>
                </c:pt>
                <c:pt idx="2337">
                  <c:v>0.22330097087378642</c:v>
                </c:pt>
                <c:pt idx="2338">
                  <c:v>0.22330097087378642</c:v>
                </c:pt>
                <c:pt idx="2339">
                  <c:v>0.22330097087378642</c:v>
                </c:pt>
                <c:pt idx="2340">
                  <c:v>0.20388349514563106</c:v>
                </c:pt>
                <c:pt idx="2341">
                  <c:v>0.20388349514563106</c:v>
                </c:pt>
                <c:pt idx="2342">
                  <c:v>0.21359223300970873</c:v>
                </c:pt>
                <c:pt idx="2343">
                  <c:v>0.1941747572815534</c:v>
                </c:pt>
                <c:pt idx="2344">
                  <c:v>0.1941747572815534</c:v>
                </c:pt>
                <c:pt idx="2345">
                  <c:v>0.1941747572815534</c:v>
                </c:pt>
                <c:pt idx="2346">
                  <c:v>0.20388349514563106</c:v>
                </c:pt>
                <c:pt idx="2347">
                  <c:v>0.20388349514563106</c:v>
                </c:pt>
                <c:pt idx="2348">
                  <c:v>0.22330097087378642</c:v>
                </c:pt>
                <c:pt idx="2349">
                  <c:v>0.1941747572815534</c:v>
                </c:pt>
                <c:pt idx="2350">
                  <c:v>0.21359223300970873</c:v>
                </c:pt>
                <c:pt idx="2351">
                  <c:v>0.21359223300970873</c:v>
                </c:pt>
                <c:pt idx="2352">
                  <c:v>0.21359223300970873</c:v>
                </c:pt>
                <c:pt idx="2353">
                  <c:v>0.1941747572815534</c:v>
                </c:pt>
                <c:pt idx="2354">
                  <c:v>0.1941747572815534</c:v>
                </c:pt>
                <c:pt idx="2355">
                  <c:v>0.23300970873786409</c:v>
                </c:pt>
                <c:pt idx="2356">
                  <c:v>0.20388349514563106</c:v>
                </c:pt>
                <c:pt idx="2357">
                  <c:v>0.1553398058252427</c:v>
                </c:pt>
                <c:pt idx="2358">
                  <c:v>0.21359223300970873</c:v>
                </c:pt>
                <c:pt idx="2359">
                  <c:v>0.22330097087378642</c:v>
                </c:pt>
                <c:pt idx="2360">
                  <c:v>0.20388349514563106</c:v>
                </c:pt>
                <c:pt idx="2361">
                  <c:v>0.20388349514563106</c:v>
                </c:pt>
                <c:pt idx="2362">
                  <c:v>0.20388349514563106</c:v>
                </c:pt>
                <c:pt idx="2363">
                  <c:v>0.20388349514563106</c:v>
                </c:pt>
                <c:pt idx="2364">
                  <c:v>0.1941747572815534</c:v>
                </c:pt>
                <c:pt idx="2365">
                  <c:v>0.1941747572815534</c:v>
                </c:pt>
                <c:pt idx="2366">
                  <c:v>0.20388349514563106</c:v>
                </c:pt>
                <c:pt idx="2367">
                  <c:v>0.1553398058252427</c:v>
                </c:pt>
                <c:pt idx="2368">
                  <c:v>0.20388349514563106</c:v>
                </c:pt>
                <c:pt idx="2369">
                  <c:v>0.22330097087378642</c:v>
                </c:pt>
                <c:pt idx="2370">
                  <c:v>0.1941747572815534</c:v>
                </c:pt>
                <c:pt idx="2371">
                  <c:v>0.1941747572815534</c:v>
                </c:pt>
                <c:pt idx="2372">
                  <c:v>0.20388349514563106</c:v>
                </c:pt>
                <c:pt idx="2373">
                  <c:v>0.20388349514563106</c:v>
                </c:pt>
                <c:pt idx="2374">
                  <c:v>0.1941747572815534</c:v>
                </c:pt>
                <c:pt idx="2375">
                  <c:v>0.21359223300970873</c:v>
                </c:pt>
                <c:pt idx="2376">
                  <c:v>0.1941747572815534</c:v>
                </c:pt>
                <c:pt idx="2377">
                  <c:v>0.21359223300970873</c:v>
                </c:pt>
                <c:pt idx="2378">
                  <c:v>0.18446601941747573</c:v>
                </c:pt>
                <c:pt idx="2379">
                  <c:v>0.20388349514563106</c:v>
                </c:pt>
                <c:pt idx="2380">
                  <c:v>0.1941747572815534</c:v>
                </c:pt>
                <c:pt idx="2381">
                  <c:v>0.1941747572815534</c:v>
                </c:pt>
                <c:pt idx="2382">
                  <c:v>0.1941747572815534</c:v>
                </c:pt>
                <c:pt idx="2383">
                  <c:v>0.20388349514563106</c:v>
                </c:pt>
                <c:pt idx="2384">
                  <c:v>0.22330097087378642</c:v>
                </c:pt>
                <c:pt idx="2385">
                  <c:v>0.21359223300970873</c:v>
                </c:pt>
                <c:pt idx="2386">
                  <c:v>0.21359223300970873</c:v>
                </c:pt>
                <c:pt idx="2387">
                  <c:v>0.20388349514563106</c:v>
                </c:pt>
                <c:pt idx="2388">
                  <c:v>0.1941747572815534</c:v>
                </c:pt>
                <c:pt idx="2389">
                  <c:v>0.20388349514563106</c:v>
                </c:pt>
                <c:pt idx="2390">
                  <c:v>0.20388349514563106</c:v>
                </c:pt>
                <c:pt idx="2391">
                  <c:v>0.20388349514563106</c:v>
                </c:pt>
                <c:pt idx="2392">
                  <c:v>0.20388349514563106</c:v>
                </c:pt>
                <c:pt idx="2393">
                  <c:v>0.1941747572815534</c:v>
                </c:pt>
                <c:pt idx="2394">
                  <c:v>0.1941747572815534</c:v>
                </c:pt>
                <c:pt idx="2395">
                  <c:v>0.1553398058252427</c:v>
                </c:pt>
                <c:pt idx="2396">
                  <c:v>0.1941747572815534</c:v>
                </c:pt>
                <c:pt idx="2397">
                  <c:v>0.20388349514563106</c:v>
                </c:pt>
                <c:pt idx="2398">
                  <c:v>0.20388349514563106</c:v>
                </c:pt>
                <c:pt idx="2399">
                  <c:v>0.1941747572815534</c:v>
                </c:pt>
                <c:pt idx="2400">
                  <c:v>0.22330097087378642</c:v>
                </c:pt>
                <c:pt idx="2401">
                  <c:v>0.1553398058252427</c:v>
                </c:pt>
                <c:pt idx="2402">
                  <c:v>0.20388349514563106</c:v>
                </c:pt>
                <c:pt idx="2403">
                  <c:v>0.1553398058252427</c:v>
                </c:pt>
                <c:pt idx="2404">
                  <c:v>0.21359223300970873</c:v>
                </c:pt>
                <c:pt idx="2405">
                  <c:v>0.20388349514563106</c:v>
                </c:pt>
                <c:pt idx="2406">
                  <c:v>0.20388349514563106</c:v>
                </c:pt>
                <c:pt idx="2407">
                  <c:v>0.1941747572815534</c:v>
                </c:pt>
                <c:pt idx="2408">
                  <c:v>0.1553398058252427</c:v>
                </c:pt>
                <c:pt idx="2409">
                  <c:v>0.1553398058252427</c:v>
                </c:pt>
                <c:pt idx="2410">
                  <c:v>0.20388349514563106</c:v>
                </c:pt>
                <c:pt idx="2411">
                  <c:v>0.20388349514563106</c:v>
                </c:pt>
                <c:pt idx="2412">
                  <c:v>0.20388349514563106</c:v>
                </c:pt>
                <c:pt idx="2413">
                  <c:v>0.20388349514563106</c:v>
                </c:pt>
                <c:pt idx="2414">
                  <c:v>0.21359223300970873</c:v>
                </c:pt>
                <c:pt idx="2415">
                  <c:v>0.1941747572815534</c:v>
                </c:pt>
                <c:pt idx="2416">
                  <c:v>0.20388349514563106</c:v>
                </c:pt>
                <c:pt idx="2417">
                  <c:v>0.1553398058252427</c:v>
                </c:pt>
                <c:pt idx="2418">
                  <c:v>0.20388349514563106</c:v>
                </c:pt>
                <c:pt idx="2419">
                  <c:v>0.1941747572815534</c:v>
                </c:pt>
                <c:pt idx="2420">
                  <c:v>0.20388349514563106</c:v>
                </c:pt>
                <c:pt idx="2421">
                  <c:v>0.20388349514563106</c:v>
                </c:pt>
                <c:pt idx="2422">
                  <c:v>0.1553398058252427</c:v>
                </c:pt>
                <c:pt idx="2423">
                  <c:v>0.20388349514563106</c:v>
                </c:pt>
                <c:pt idx="2424">
                  <c:v>0.20388349514563106</c:v>
                </c:pt>
                <c:pt idx="2425">
                  <c:v>0.20388349514563106</c:v>
                </c:pt>
                <c:pt idx="2426">
                  <c:v>0.1941747572815534</c:v>
                </c:pt>
                <c:pt idx="2427">
                  <c:v>0.20388349514563106</c:v>
                </c:pt>
                <c:pt idx="2428">
                  <c:v>0.20388349514563106</c:v>
                </c:pt>
                <c:pt idx="2429">
                  <c:v>0.20388349514563106</c:v>
                </c:pt>
                <c:pt idx="2430">
                  <c:v>0.1941747572815534</c:v>
                </c:pt>
                <c:pt idx="2431">
                  <c:v>0.1553398058252427</c:v>
                </c:pt>
                <c:pt idx="2432">
                  <c:v>0.20388349514563106</c:v>
                </c:pt>
                <c:pt idx="2433">
                  <c:v>0.1941747572815534</c:v>
                </c:pt>
                <c:pt idx="2434">
                  <c:v>0.1553398058252427</c:v>
                </c:pt>
                <c:pt idx="2435">
                  <c:v>0.1553398058252427</c:v>
                </c:pt>
                <c:pt idx="2436">
                  <c:v>0.20388349514563106</c:v>
                </c:pt>
                <c:pt idx="2437">
                  <c:v>0.1650485436893204</c:v>
                </c:pt>
                <c:pt idx="2438">
                  <c:v>0.21359223300970873</c:v>
                </c:pt>
                <c:pt idx="2439">
                  <c:v>0.1941747572815534</c:v>
                </c:pt>
                <c:pt idx="2440">
                  <c:v>0.20388349514563106</c:v>
                </c:pt>
                <c:pt idx="2441">
                  <c:v>0.20388349514563106</c:v>
                </c:pt>
                <c:pt idx="2442">
                  <c:v>0.21359223300970873</c:v>
                </c:pt>
                <c:pt idx="2443">
                  <c:v>0.1941747572815534</c:v>
                </c:pt>
                <c:pt idx="2444">
                  <c:v>0.20388349514563106</c:v>
                </c:pt>
                <c:pt idx="2445">
                  <c:v>0.21359223300970873</c:v>
                </c:pt>
                <c:pt idx="2446">
                  <c:v>0.1553398058252427</c:v>
                </c:pt>
                <c:pt idx="2447">
                  <c:v>0.21359223300970873</c:v>
                </c:pt>
                <c:pt idx="2448">
                  <c:v>0.21359223300970873</c:v>
                </c:pt>
                <c:pt idx="2449">
                  <c:v>0.20388349514563106</c:v>
                </c:pt>
                <c:pt idx="2450">
                  <c:v>0.20388349514563106</c:v>
                </c:pt>
                <c:pt idx="2451">
                  <c:v>0.21359223300970873</c:v>
                </c:pt>
                <c:pt idx="2452">
                  <c:v>0.21359223300970873</c:v>
                </c:pt>
                <c:pt idx="2453">
                  <c:v>0.21359223300970873</c:v>
                </c:pt>
                <c:pt idx="2454">
                  <c:v>0.20388349514563106</c:v>
                </c:pt>
                <c:pt idx="2455">
                  <c:v>0.14563106796116504</c:v>
                </c:pt>
                <c:pt idx="2456">
                  <c:v>0.1553398058252427</c:v>
                </c:pt>
                <c:pt idx="2457">
                  <c:v>0.20388349514563106</c:v>
                </c:pt>
                <c:pt idx="2458">
                  <c:v>0.1941747572815534</c:v>
                </c:pt>
                <c:pt idx="2459">
                  <c:v>0.1650485436893204</c:v>
                </c:pt>
                <c:pt idx="2460">
                  <c:v>0.1650485436893204</c:v>
                </c:pt>
                <c:pt idx="2461">
                  <c:v>0.1650485436893204</c:v>
                </c:pt>
                <c:pt idx="2462">
                  <c:v>0.1650485436893204</c:v>
                </c:pt>
                <c:pt idx="2463">
                  <c:v>0.1941747572815534</c:v>
                </c:pt>
                <c:pt idx="2464">
                  <c:v>0.1553398058252427</c:v>
                </c:pt>
                <c:pt idx="2465">
                  <c:v>0.21359223300970873</c:v>
                </c:pt>
                <c:pt idx="2466">
                  <c:v>0.1650485436893204</c:v>
                </c:pt>
                <c:pt idx="2467">
                  <c:v>0.1553398058252427</c:v>
                </c:pt>
                <c:pt idx="2468">
                  <c:v>0.1650485436893204</c:v>
                </c:pt>
                <c:pt idx="2469">
                  <c:v>0.1650485436893204</c:v>
                </c:pt>
                <c:pt idx="2470">
                  <c:v>0.1553398058252427</c:v>
                </c:pt>
                <c:pt idx="2471">
                  <c:v>0.1941747572815534</c:v>
                </c:pt>
                <c:pt idx="2472">
                  <c:v>0.1650485436893204</c:v>
                </c:pt>
                <c:pt idx="2473">
                  <c:v>0.20388349514563106</c:v>
                </c:pt>
                <c:pt idx="2474">
                  <c:v>0.1650485436893204</c:v>
                </c:pt>
                <c:pt idx="2475">
                  <c:v>0.20388349514563106</c:v>
                </c:pt>
                <c:pt idx="2476">
                  <c:v>0.1553398058252427</c:v>
                </c:pt>
                <c:pt idx="2477">
                  <c:v>0.20388349514563106</c:v>
                </c:pt>
                <c:pt idx="2478">
                  <c:v>0.20388349514563106</c:v>
                </c:pt>
                <c:pt idx="2479">
                  <c:v>0.1553398058252427</c:v>
                </c:pt>
                <c:pt idx="2480">
                  <c:v>0.21359223300970873</c:v>
                </c:pt>
                <c:pt idx="2481">
                  <c:v>0.14563106796116504</c:v>
                </c:pt>
                <c:pt idx="2482">
                  <c:v>0.20388349514563106</c:v>
                </c:pt>
                <c:pt idx="2483">
                  <c:v>0.20388349514563106</c:v>
                </c:pt>
                <c:pt idx="2484">
                  <c:v>0.1553398058252427</c:v>
                </c:pt>
                <c:pt idx="2485">
                  <c:v>0.20388349514563106</c:v>
                </c:pt>
                <c:pt idx="2486">
                  <c:v>0.14563106796116504</c:v>
                </c:pt>
                <c:pt idx="2487">
                  <c:v>0.20388349514563106</c:v>
                </c:pt>
                <c:pt idx="2488">
                  <c:v>0.20388349514563106</c:v>
                </c:pt>
                <c:pt idx="2489">
                  <c:v>0.1941747572815534</c:v>
                </c:pt>
                <c:pt idx="2490">
                  <c:v>0.20388349514563106</c:v>
                </c:pt>
                <c:pt idx="2491">
                  <c:v>0.1941747572815534</c:v>
                </c:pt>
                <c:pt idx="2492">
                  <c:v>0.1553398058252427</c:v>
                </c:pt>
                <c:pt idx="2493">
                  <c:v>0.21359223300970873</c:v>
                </c:pt>
                <c:pt idx="2494">
                  <c:v>0.21359223300970873</c:v>
                </c:pt>
                <c:pt idx="2495">
                  <c:v>0.21359223300970873</c:v>
                </c:pt>
                <c:pt idx="2496">
                  <c:v>0.1650485436893204</c:v>
                </c:pt>
                <c:pt idx="2497">
                  <c:v>0.20388349514563106</c:v>
                </c:pt>
                <c:pt idx="2498">
                  <c:v>0.14563106796116504</c:v>
                </c:pt>
                <c:pt idx="2499">
                  <c:v>0.20388349514563106</c:v>
                </c:pt>
                <c:pt idx="2500">
                  <c:v>0.21359223300970873</c:v>
                </c:pt>
                <c:pt idx="2501">
                  <c:v>0.20388349514563106</c:v>
                </c:pt>
                <c:pt idx="2502">
                  <c:v>0.20388349514563106</c:v>
                </c:pt>
                <c:pt idx="2503">
                  <c:v>0.1553398058252427</c:v>
                </c:pt>
                <c:pt idx="2504">
                  <c:v>0.1553398058252427</c:v>
                </c:pt>
                <c:pt idx="2505">
                  <c:v>0.21359223300970873</c:v>
                </c:pt>
                <c:pt idx="2506">
                  <c:v>0.1650485436893204</c:v>
                </c:pt>
                <c:pt idx="2507">
                  <c:v>0.21359223300970873</c:v>
                </c:pt>
                <c:pt idx="2508">
                  <c:v>0.20388349514563106</c:v>
                </c:pt>
                <c:pt idx="2509">
                  <c:v>0.1553398058252427</c:v>
                </c:pt>
                <c:pt idx="2510">
                  <c:v>0.21359223300970873</c:v>
                </c:pt>
                <c:pt idx="2511">
                  <c:v>0.20388349514563106</c:v>
                </c:pt>
                <c:pt idx="2512">
                  <c:v>0.1553398058252427</c:v>
                </c:pt>
                <c:pt idx="2513">
                  <c:v>0.20388349514563106</c:v>
                </c:pt>
                <c:pt idx="2514">
                  <c:v>0.1650485436893204</c:v>
                </c:pt>
                <c:pt idx="2515">
                  <c:v>0.1553398058252427</c:v>
                </c:pt>
                <c:pt idx="2516">
                  <c:v>0.20388349514563106</c:v>
                </c:pt>
                <c:pt idx="2517">
                  <c:v>0.1553398058252427</c:v>
                </c:pt>
                <c:pt idx="2518">
                  <c:v>0.1553398058252427</c:v>
                </c:pt>
                <c:pt idx="2519">
                  <c:v>0.1553398058252427</c:v>
                </c:pt>
                <c:pt idx="2520">
                  <c:v>0.1553398058252427</c:v>
                </c:pt>
                <c:pt idx="2521">
                  <c:v>0.20388349514563106</c:v>
                </c:pt>
                <c:pt idx="2522">
                  <c:v>0.18446601941747573</c:v>
                </c:pt>
                <c:pt idx="2523">
                  <c:v>0.20388349514563106</c:v>
                </c:pt>
                <c:pt idx="2524">
                  <c:v>0.1553398058252427</c:v>
                </c:pt>
                <c:pt idx="2525">
                  <c:v>0.20388349514563106</c:v>
                </c:pt>
                <c:pt idx="2526">
                  <c:v>0.1650485436893204</c:v>
                </c:pt>
                <c:pt idx="2527">
                  <c:v>0.1553398058252427</c:v>
                </c:pt>
                <c:pt idx="2528">
                  <c:v>0.1650485436893204</c:v>
                </c:pt>
                <c:pt idx="2529">
                  <c:v>0.20388349514563106</c:v>
                </c:pt>
                <c:pt idx="2530">
                  <c:v>0.1650485436893204</c:v>
                </c:pt>
                <c:pt idx="2531">
                  <c:v>0.13592233009708737</c:v>
                </c:pt>
                <c:pt idx="2532">
                  <c:v>0.18446601941747573</c:v>
                </c:pt>
                <c:pt idx="2533">
                  <c:v>0.13592233009708737</c:v>
                </c:pt>
                <c:pt idx="2534">
                  <c:v>0.18446601941747573</c:v>
                </c:pt>
                <c:pt idx="2535">
                  <c:v>0.13592233009708737</c:v>
                </c:pt>
                <c:pt idx="2536">
                  <c:v>0.13592233009708737</c:v>
                </c:pt>
                <c:pt idx="2537">
                  <c:v>0.18446601941747573</c:v>
                </c:pt>
                <c:pt idx="2538">
                  <c:v>0.14563106796116504</c:v>
                </c:pt>
                <c:pt idx="2539">
                  <c:v>0.1553398058252427</c:v>
                </c:pt>
                <c:pt idx="2540">
                  <c:v>0.1650485436893204</c:v>
                </c:pt>
                <c:pt idx="2541">
                  <c:v>0.1650485436893204</c:v>
                </c:pt>
                <c:pt idx="2542">
                  <c:v>0.1941747572815534</c:v>
                </c:pt>
                <c:pt idx="2543">
                  <c:v>0.1650485436893204</c:v>
                </c:pt>
                <c:pt idx="2544">
                  <c:v>0.14563106796116504</c:v>
                </c:pt>
                <c:pt idx="2545">
                  <c:v>0.13592233009708737</c:v>
                </c:pt>
                <c:pt idx="2546">
                  <c:v>0.1553398058252427</c:v>
                </c:pt>
                <c:pt idx="2547">
                  <c:v>0.13592233009708737</c:v>
                </c:pt>
                <c:pt idx="2548">
                  <c:v>0.1553398058252427</c:v>
                </c:pt>
                <c:pt idx="2549">
                  <c:v>0.10679611650485436</c:v>
                </c:pt>
                <c:pt idx="2550">
                  <c:v>0.13592233009708737</c:v>
                </c:pt>
                <c:pt idx="2551">
                  <c:v>0.14563106796116504</c:v>
                </c:pt>
                <c:pt idx="2552">
                  <c:v>0.14563106796116504</c:v>
                </c:pt>
                <c:pt idx="2553">
                  <c:v>9.7087378640776698E-2</c:v>
                </c:pt>
                <c:pt idx="2554">
                  <c:v>0.14563106796116504</c:v>
                </c:pt>
                <c:pt idx="2555">
                  <c:v>0.13592233009708737</c:v>
                </c:pt>
                <c:pt idx="2556">
                  <c:v>0.13592233009708737</c:v>
                </c:pt>
                <c:pt idx="2557">
                  <c:v>0.13592233009708737</c:v>
                </c:pt>
                <c:pt idx="2558">
                  <c:v>0.1553398058252427</c:v>
                </c:pt>
                <c:pt idx="2559">
                  <c:v>0.14563106796116504</c:v>
                </c:pt>
                <c:pt idx="2560">
                  <c:v>0.1553398058252427</c:v>
                </c:pt>
                <c:pt idx="2561">
                  <c:v>0.1553398058252427</c:v>
                </c:pt>
                <c:pt idx="2562">
                  <c:v>0.13592233009708737</c:v>
                </c:pt>
                <c:pt idx="2563">
                  <c:v>0.1650485436893204</c:v>
                </c:pt>
                <c:pt idx="2564">
                  <c:v>0.1553398058252427</c:v>
                </c:pt>
                <c:pt idx="2565">
                  <c:v>0.14563106796116504</c:v>
                </c:pt>
                <c:pt idx="2566">
                  <c:v>0.13592233009708737</c:v>
                </c:pt>
                <c:pt idx="2567">
                  <c:v>0.14563106796116504</c:v>
                </c:pt>
                <c:pt idx="2568">
                  <c:v>0.14563106796116504</c:v>
                </c:pt>
                <c:pt idx="2569">
                  <c:v>0.13592233009708737</c:v>
                </c:pt>
                <c:pt idx="2570">
                  <c:v>0.14563106796116504</c:v>
                </c:pt>
                <c:pt idx="2571">
                  <c:v>0.13592233009708737</c:v>
                </c:pt>
                <c:pt idx="2572">
                  <c:v>0.10679611650485436</c:v>
                </c:pt>
                <c:pt idx="2573">
                  <c:v>0.13592233009708737</c:v>
                </c:pt>
                <c:pt idx="2574">
                  <c:v>0.13592233009708737</c:v>
                </c:pt>
                <c:pt idx="2575">
                  <c:v>0.13592233009708737</c:v>
                </c:pt>
                <c:pt idx="2576">
                  <c:v>0.13592233009708737</c:v>
                </c:pt>
                <c:pt idx="2577">
                  <c:v>0.14563106796116504</c:v>
                </c:pt>
                <c:pt idx="2578">
                  <c:v>0.14563106796116504</c:v>
                </c:pt>
                <c:pt idx="2579">
                  <c:v>0.14563106796116504</c:v>
                </c:pt>
                <c:pt idx="2580">
                  <c:v>0.1553398058252427</c:v>
                </c:pt>
                <c:pt idx="2581">
                  <c:v>0.13592233009708737</c:v>
                </c:pt>
                <c:pt idx="2582">
                  <c:v>0.14563106796116504</c:v>
                </c:pt>
                <c:pt idx="2583">
                  <c:v>0.13592233009708737</c:v>
                </c:pt>
                <c:pt idx="2584">
                  <c:v>0.13592233009708737</c:v>
                </c:pt>
                <c:pt idx="2585">
                  <c:v>0.14563106796116504</c:v>
                </c:pt>
                <c:pt idx="2586">
                  <c:v>0.13592233009708737</c:v>
                </c:pt>
                <c:pt idx="2587">
                  <c:v>0.13592233009708737</c:v>
                </c:pt>
                <c:pt idx="2588">
                  <c:v>0.13592233009708737</c:v>
                </c:pt>
                <c:pt idx="2589">
                  <c:v>0.14563106796116504</c:v>
                </c:pt>
                <c:pt idx="2590">
                  <c:v>0.13592233009708737</c:v>
                </c:pt>
                <c:pt idx="2591">
                  <c:v>0.1553398058252427</c:v>
                </c:pt>
                <c:pt idx="2592">
                  <c:v>0.14563106796116504</c:v>
                </c:pt>
                <c:pt idx="2593">
                  <c:v>0.10679611650485436</c:v>
                </c:pt>
                <c:pt idx="2594">
                  <c:v>0.1553398058252427</c:v>
                </c:pt>
                <c:pt idx="2595">
                  <c:v>0.18446601941747573</c:v>
                </c:pt>
                <c:pt idx="2596">
                  <c:v>0.10679611650485436</c:v>
                </c:pt>
                <c:pt idx="2597">
                  <c:v>0.13592233009708737</c:v>
                </c:pt>
                <c:pt idx="2598">
                  <c:v>0.10679611650485436</c:v>
                </c:pt>
                <c:pt idx="2599">
                  <c:v>0.13592233009708737</c:v>
                </c:pt>
                <c:pt idx="2600">
                  <c:v>0.14563106796116504</c:v>
                </c:pt>
                <c:pt idx="2601">
                  <c:v>0.13592233009708737</c:v>
                </c:pt>
                <c:pt idx="2602">
                  <c:v>0.10679611650485436</c:v>
                </c:pt>
                <c:pt idx="2603">
                  <c:v>0.10679611650485436</c:v>
                </c:pt>
                <c:pt idx="2604">
                  <c:v>0.13592233009708737</c:v>
                </c:pt>
                <c:pt idx="2605">
                  <c:v>0.13592233009708737</c:v>
                </c:pt>
                <c:pt idx="2606">
                  <c:v>0.10679611650485436</c:v>
                </c:pt>
                <c:pt idx="2607">
                  <c:v>0.13592233009708737</c:v>
                </c:pt>
                <c:pt idx="2608">
                  <c:v>0.13592233009708737</c:v>
                </c:pt>
                <c:pt idx="2609">
                  <c:v>0.1553398058252427</c:v>
                </c:pt>
                <c:pt idx="2610">
                  <c:v>0.13592233009708737</c:v>
                </c:pt>
                <c:pt idx="2611">
                  <c:v>0.10679611650485436</c:v>
                </c:pt>
                <c:pt idx="2612">
                  <c:v>0.1553398058252427</c:v>
                </c:pt>
                <c:pt idx="2613">
                  <c:v>0.10679611650485436</c:v>
                </c:pt>
                <c:pt idx="2614">
                  <c:v>0.10679611650485436</c:v>
                </c:pt>
                <c:pt idx="2615">
                  <c:v>0.10679611650485436</c:v>
                </c:pt>
                <c:pt idx="2616">
                  <c:v>0.13592233009708737</c:v>
                </c:pt>
                <c:pt idx="2617">
                  <c:v>0.14563106796116504</c:v>
                </c:pt>
                <c:pt idx="2618">
                  <c:v>0.10679611650485436</c:v>
                </c:pt>
                <c:pt idx="2619">
                  <c:v>0.10679611650485436</c:v>
                </c:pt>
                <c:pt idx="2620">
                  <c:v>0.10679611650485436</c:v>
                </c:pt>
                <c:pt idx="2621">
                  <c:v>0.1553398058252427</c:v>
                </c:pt>
                <c:pt idx="2622">
                  <c:v>0.10679611650485436</c:v>
                </c:pt>
                <c:pt idx="2623">
                  <c:v>9.7087378640776698E-2</c:v>
                </c:pt>
                <c:pt idx="2624">
                  <c:v>0.10679611650485436</c:v>
                </c:pt>
                <c:pt idx="2625">
                  <c:v>9.7087378640776698E-2</c:v>
                </c:pt>
                <c:pt idx="2626">
                  <c:v>0.11650485436893204</c:v>
                </c:pt>
                <c:pt idx="2627">
                  <c:v>0.14563106796116504</c:v>
                </c:pt>
                <c:pt idx="2628">
                  <c:v>0.10679611650485436</c:v>
                </c:pt>
                <c:pt idx="2629">
                  <c:v>0.13592233009708737</c:v>
                </c:pt>
                <c:pt idx="2630">
                  <c:v>0.10679611650485436</c:v>
                </c:pt>
                <c:pt idx="2631">
                  <c:v>0.10679611650485436</c:v>
                </c:pt>
                <c:pt idx="2632">
                  <c:v>0.11650485436893204</c:v>
                </c:pt>
                <c:pt idx="2633">
                  <c:v>0.10679611650485436</c:v>
                </c:pt>
                <c:pt idx="2634">
                  <c:v>0.1553398058252427</c:v>
                </c:pt>
                <c:pt idx="2635">
                  <c:v>0.10679611650485436</c:v>
                </c:pt>
                <c:pt idx="2636">
                  <c:v>0.11650485436893204</c:v>
                </c:pt>
                <c:pt idx="2637">
                  <c:v>0.13592233009708737</c:v>
                </c:pt>
                <c:pt idx="2638">
                  <c:v>0.13592233009708737</c:v>
                </c:pt>
                <c:pt idx="2639">
                  <c:v>0.11650485436893204</c:v>
                </c:pt>
                <c:pt idx="2640">
                  <c:v>0.1553398058252427</c:v>
                </c:pt>
                <c:pt idx="2641">
                  <c:v>0.13592233009708737</c:v>
                </c:pt>
                <c:pt idx="2642">
                  <c:v>0.13592233009708737</c:v>
                </c:pt>
                <c:pt idx="2643">
                  <c:v>0.10679611650485436</c:v>
                </c:pt>
                <c:pt idx="2644">
                  <c:v>0.13592233009708737</c:v>
                </c:pt>
                <c:pt idx="2645">
                  <c:v>0.1553398058252427</c:v>
                </c:pt>
                <c:pt idx="2646">
                  <c:v>0.11650485436893204</c:v>
                </c:pt>
                <c:pt idx="2647">
                  <c:v>0.13592233009708737</c:v>
                </c:pt>
                <c:pt idx="2648">
                  <c:v>9.7087378640776698E-2</c:v>
                </c:pt>
                <c:pt idx="2649">
                  <c:v>0.11650485436893204</c:v>
                </c:pt>
                <c:pt idx="2650">
                  <c:v>0.10679611650485436</c:v>
                </c:pt>
                <c:pt idx="2651">
                  <c:v>9.7087378640776698E-2</c:v>
                </c:pt>
                <c:pt idx="2652">
                  <c:v>0.11650485436893204</c:v>
                </c:pt>
                <c:pt idx="2653">
                  <c:v>0.10679611650485436</c:v>
                </c:pt>
                <c:pt idx="2654">
                  <c:v>0.1553398058252427</c:v>
                </c:pt>
                <c:pt idx="2655">
                  <c:v>0.10679611650485436</c:v>
                </c:pt>
                <c:pt idx="2656">
                  <c:v>0.13592233009708737</c:v>
                </c:pt>
                <c:pt idx="2657">
                  <c:v>0.10679611650485436</c:v>
                </c:pt>
                <c:pt idx="2658">
                  <c:v>0.10679611650485436</c:v>
                </c:pt>
                <c:pt idx="2659">
                  <c:v>9.7087378640776698E-2</c:v>
                </c:pt>
                <c:pt idx="2660">
                  <c:v>0.13592233009708737</c:v>
                </c:pt>
                <c:pt idx="2661">
                  <c:v>0.10679611650485436</c:v>
                </c:pt>
                <c:pt idx="2662">
                  <c:v>9.7087378640776698E-2</c:v>
                </c:pt>
                <c:pt idx="2663">
                  <c:v>9.7087378640776698E-2</c:v>
                </c:pt>
                <c:pt idx="2664">
                  <c:v>0.11650485436893204</c:v>
                </c:pt>
                <c:pt idx="2665">
                  <c:v>0.13592233009708737</c:v>
                </c:pt>
                <c:pt idx="2666">
                  <c:v>0.10679611650485436</c:v>
                </c:pt>
                <c:pt idx="2667">
                  <c:v>0.11650485436893204</c:v>
                </c:pt>
                <c:pt idx="2668">
                  <c:v>9.7087378640776698E-2</c:v>
                </c:pt>
                <c:pt idx="2669">
                  <c:v>0.10679611650485436</c:v>
                </c:pt>
                <c:pt idx="2670">
                  <c:v>0.10679611650485436</c:v>
                </c:pt>
                <c:pt idx="2671">
                  <c:v>0.10679611650485436</c:v>
                </c:pt>
                <c:pt idx="2672">
                  <c:v>0.14563106796116504</c:v>
                </c:pt>
                <c:pt idx="2673">
                  <c:v>0.10679611650485436</c:v>
                </c:pt>
                <c:pt idx="2674">
                  <c:v>9.7087378640776698E-2</c:v>
                </c:pt>
                <c:pt idx="2675">
                  <c:v>0.13592233009708737</c:v>
                </c:pt>
                <c:pt idx="2676">
                  <c:v>9.7087378640776698E-2</c:v>
                </c:pt>
                <c:pt idx="2677">
                  <c:v>0.10679611650485436</c:v>
                </c:pt>
                <c:pt idx="2678">
                  <c:v>0.13592233009708737</c:v>
                </c:pt>
                <c:pt idx="2679">
                  <c:v>0.11650485436893204</c:v>
                </c:pt>
                <c:pt idx="2680">
                  <c:v>0.10679611650485436</c:v>
                </c:pt>
                <c:pt idx="2681">
                  <c:v>0.13592233009708737</c:v>
                </c:pt>
                <c:pt idx="2682">
                  <c:v>0.13592233009708737</c:v>
                </c:pt>
                <c:pt idx="2683">
                  <c:v>0.13592233009708737</c:v>
                </c:pt>
                <c:pt idx="2684">
                  <c:v>0.10679611650485436</c:v>
                </c:pt>
                <c:pt idx="2685">
                  <c:v>0.11650485436893204</c:v>
                </c:pt>
                <c:pt idx="2686">
                  <c:v>0.13592233009708737</c:v>
                </c:pt>
                <c:pt idx="2687">
                  <c:v>0.11650485436893204</c:v>
                </c:pt>
                <c:pt idx="2688">
                  <c:v>0.10679611650485436</c:v>
                </c:pt>
                <c:pt idx="2689">
                  <c:v>0.13592233009708737</c:v>
                </c:pt>
                <c:pt idx="2690">
                  <c:v>0.13592233009708737</c:v>
                </c:pt>
                <c:pt idx="2691">
                  <c:v>0.13592233009708737</c:v>
                </c:pt>
                <c:pt idx="2692">
                  <c:v>9.7087378640776698E-2</c:v>
                </c:pt>
                <c:pt idx="2693">
                  <c:v>0.13592233009708737</c:v>
                </c:pt>
                <c:pt idx="2694">
                  <c:v>0.10679611650485436</c:v>
                </c:pt>
                <c:pt idx="2695">
                  <c:v>0.10679611650485436</c:v>
                </c:pt>
                <c:pt idx="2696">
                  <c:v>0.10679611650485436</c:v>
                </c:pt>
                <c:pt idx="2697">
                  <c:v>0.11650485436893204</c:v>
                </c:pt>
                <c:pt idx="2698">
                  <c:v>0.11650485436893204</c:v>
                </c:pt>
                <c:pt idx="2699">
                  <c:v>0.13592233009708737</c:v>
                </c:pt>
                <c:pt idx="2700">
                  <c:v>0.10679611650485436</c:v>
                </c:pt>
                <c:pt idx="2701">
                  <c:v>0.10679611650485436</c:v>
                </c:pt>
                <c:pt idx="2702">
                  <c:v>0.10679611650485436</c:v>
                </c:pt>
                <c:pt idx="2703">
                  <c:v>9.7087378640776698E-2</c:v>
                </c:pt>
                <c:pt idx="2704">
                  <c:v>0.10679611650485436</c:v>
                </c:pt>
                <c:pt idx="2705">
                  <c:v>0.10679611650485436</c:v>
                </c:pt>
                <c:pt idx="2706">
                  <c:v>9.7087378640776698E-2</c:v>
                </c:pt>
                <c:pt idx="2707">
                  <c:v>0.11650485436893204</c:v>
                </c:pt>
                <c:pt idx="2708">
                  <c:v>9.7087378640776698E-2</c:v>
                </c:pt>
                <c:pt idx="2709">
                  <c:v>9.7087378640776698E-2</c:v>
                </c:pt>
                <c:pt idx="2710">
                  <c:v>0.10679611650485436</c:v>
                </c:pt>
                <c:pt idx="2711">
                  <c:v>9.7087378640776698E-2</c:v>
                </c:pt>
                <c:pt idx="2712">
                  <c:v>0.11650485436893204</c:v>
                </c:pt>
                <c:pt idx="2713">
                  <c:v>9.7087378640776698E-2</c:v>
                </c:pt>
                <c:pt idx="2714">
                  <c:v>9.7087378640776698E-2</c:v>
                </c:pt>
                <c:pt idx="2715">
                  <c:v>0.10679611650485436</c:v>
                </c:pt>
                <c:pt idx="2716">
                  <c:v>0.11650485436893204</c:v>
                </c:pt>
                <c:pt idx="2717">
                  <c:v>9.7087378640776698E-2</c:v>
                </c:pt>
                <c:pt idx="2718">
                  <c:v>0.10679611650485436</c:v>
                </c:pt>
                <c:pt idx="2719">
                  <c:v>0.10679611650485436</c:v>
                </c:pt>
                <c:pt idx="2720">
                  <c:v>9.7087378640776698E-2</c:v>
                </c:pt>
                <c:pt idx="2721">
                  <c:v>0.10679611650485436</c:v>
                </c:pt>
                <c:pt idx="2722">
                  <c:v>9.7087378640776698E-2</c:v>
                </c:pt>
                <c:pt idx="2723">
                  <c:v>0.11650485436893204</c:v>
                </c:pt>
                <c:pt idx="2724">
                  <c:v>0.10679611650485436</c:v>
                </c:pt>
                <c:pt idx="2725">
                  <c:v>0.11650485436893204</c:v>
                </c:pt>
                <c:pt idx="2726">
                  <c:v>0.13592233009708737</c:v>
                </c:pt>
                <c:pt idx="2727">
                  <c:v>0.10679611650485436</c:v>
                </c:pt>
                <c:pt idx="2728">
                  <c:v>0.11650485436893204</c:v>
                </c:pt>
                <c:pt idx="2729">
                  <c:v>0.10679611650485436</c:v>
                </c:pt>
                <c:pt idx="2730">
                  <c:v>9.7087378640776698E-2</c:v>
                </c:pt>
                <c:pt idx="2731">
                  <c:v>9.7087378640776698E-2</c:v>
                </c:pt>
                <c:pt idx="2732">
                  <c:v>9.7087378640776698E-2</c:v>
                </c:pt>
                <c:pt idx="2733">
                  <c:v>9.7087378640776698E-2</c:v>
                </c:pt>
                <c:pt idx="2734">
                  <c:v>0.10679611650485436</c:v>
                </c:pt>
                <c:pt idx="2735">
                  <c:v>0.10679611650485436</c:v>
                </c:pt>
                <c:pt idx="2736">
                  <c:v>0.11650485436893204</c:v>
                </c:pt>
                <c:pt idx="2737">
                  <c:v>9.7087378640776698E-2</c:v>
                </c:pt>
                <c:pt idx="2738">
                  <c:v>9.7087378640776698E-2</c:v>
                </c:pt>
                <c:pt idx="2739">
                  <c:v>8.7378640776699032E-2</c:v>
                </c:pt>
                <c:pt idx="2740">
                  <c:v>0.10679611650485436</c:v>
                </c:pt>
                <c:pt idx="2741">
                  <c:v>0.10679611650485436</c:v>
                </c:pt>
                <c:pt idx="2742">
                  <c:v>9.7087378640776698E-2</c:v>
                </c:pt>
                <c:pt idx="2743">
                  <c:v>9.7087378640776698E-2</c:v>
                </c:pt>
                <c:pt idx="2744">
                  <c:v>9.7087378640776698E-2</c:v>
                </c:pt>
                <c:pt idx="2745">
                  <c:v>9.7087378640776698E-2</c:v>
                </c:pt>
                <c:pt idx="2746">
                  <c:v>9.7087378640776698E-2</c:v>
                </c:pt>
                <c:pt idx="2747">
                  <c:v>0.11650485436893204</c:v>
                </c:pt>
                <c:pt idx="2748">
                  <c:v>9.7087378640776698E-2</c:v>
                </c:pt>
                <c:pt idx="2749">
                  <c:v>0.10679611650485436</c:v>
                </c:pt>
                <c:pt idx="2750">
                  <c:v>0.10679611650485436</c:v>
                </c:pt>
                <c:pt idx="2751">
                  <c:v>0.11650485436893204</c:v>
                </c:pt>
                <c:pt idx="2752">
                  <c:v>0.10679611650485436</c:v>
                </c:pt>
                <c:pt idx="2753">
                  <c:v>9.7087378640776698E-2</c:v>
                </c:pt>
                <c:pt idx="2754">
                  <c:v>9.7087378640776698E-2</c:v>
                </c:pt>
                <c:pt idx="2755">
                  <c:v>0.10679611650485436</c:v>
                </c:pt>
                <c:pt idx="2756">
                  <c:v>9.7087378640776698E-2</c:v>
                </c:pt>
                <c:pt idx="2757">
                  <c:v>0.10679611650485436</c:v>
                </c:pt>
                <c:pt idx="2758">
                  <c:v>0.10679611650485436</c:v>
                </c:pt>
                <c:pt idx="2759">
                  <c:v>0.10679611650485436</c:v>
                </c:pt>
                <c:pt idx="2760">
                  <c:v>9.7087378640776698E-2</c:v>
                </c:pt>
                <c:pt idx="2761">
                  <c:v>7.7669902912621352E-2</c:v>
                </c:pt>
                <c:pt idx="2762">
                  <c:v>0.10679611650485436</c:v>
                </c:pt>
                <c:pt idx="2763">
                  <c:v>7.7669902912621352E-2</c:v>
                </c:pt>
                <c:pt idx="2764">
                  <c:v>8.7378640776699032E-2</c:v>
                </c:pt>
                <c:pt idx="2765">
                  <c:v>9.7087378640776698E-2</c:v>
                </c:pt>
                <c:pt idx="2766">
                  <c:v>9.7087378640776698E-2</c:v>
                </c:pt>
                <c:pt idx="2767">
                  <c:v>9.7087378640776698E-2</c:v>
                </c:pt>
                <c:pt idx="2768">
                  <c:v>0.10679611650485436</c:v>
                </c:pt>
                <c:pt idx="2769">
                  <c:v>0.10679611650485436</c:v>
                </c:pt>
                <c:pt idx="2770">
                  <c:v>7.7669902912621352E-2</c:v>
                </c:pt>
                <c:pt idx="2771">
                  <c:v>0.10679611650485436</c:v>
                </c:pt>
                <c:pt idx="2772">
                  <c:v>9.7087378640776698E-2</c:v>
                </c:pt>
                <c:pt idx="2773">
                  <c:v>8.7378640776699032E-2</c:v>
                </c:pt>
                <c:pt idx="2774">
                  <c:v>9.7087378640776698E-2</c:v>
                </c:pt>
                <c:pt idx="2775">
                  <c:v>8.7378640776699032E-2</c:v>
                </c:pt>
                <c:pt idx="2776">
                  <c:v>9.7087378640776698E-2</c:v>
                </c:pt>
                <c:pt idx="2777">
                  <c:v>9.7087378640776698E-2</c:v>
                </c:pt>
                <c:pt idx="2778">
                  <c:v>9.7087378640776698E-2</c:v>
                </c:pt>
                <c:pt idx="2779">
                  <c:v>0.10679611650485436</c:v>
                </c:pt>
                <c:pt idx="2780">
                  <c:v>9.7087378640776698E-2</c:v>
                </c:pt>
                <c:pt idx="2781">
                  <c:v>8.7378640776699032E-2</c:v>
                </c:pt>
                <c:pt idx="2782">
                  <c:v>0.10679611650485436</c:v>
                </c:pt>
                <c:pt idx="2783">
                  <c:v>8.7378640776699032E-2</c:v>
                </c:pt>
                <c:pt idx="2784">
                  <c:v>8.7378640776699032E-2</c:v>
                </c:pt>
                <c:pt idx="2785">
                  <c:v>8.7378640776699032E-2</c:v>
                </c:pt>
                <c:pt idx="2786">
                  <c:v>8.7378640776699032E-2</c:v>
                </c:pt>
                <c:pt idx="2787">
                  <c:v>0.10679611650485436</c:v>
                </c:pt>
                <c:pt idx="2788">
                  <c:v>9.7087378640776698E-2</c:v>
                </c:pt>
                <c:pt idx="2789">
                  <c:v>9.7087378640776698E-2</c:v>
                </c:pt>
                <c:pt idx="2790">
                  <c:v>8.7378640776699032E-2</c:v>
                </c:pt>
                <c:pt idx="2791">
                  <c:v>9.7087378640776698E-2</c:v>
                </c:pt>
                <c:pt idx="2792">
                  <c:v>8.7378640776699032E-2</c:v>
                </c:pt>
                <c:pt idx="2793">
                  <c:v>9.7087378640776698E-2</c:v>
                </c:pt>
                <c:pt idx="2794">
                  <c:v>8.7378640776699032E-2</c:v>
                </c:pt>
                <c:pt idx="2795">
                  <c:v>8.7378640776699032E-2</c:v>
                </c:pt>
                <c:pt idx="2796">
                  <c:v>9.7087378640776698E-2</c:v>
                </c:pt>
                <c:pt idx="2797">
                  <c:v>8.7378640776699032E-2</c:v>
                </c:pt>
                <c:pt idx="2798">
                  <c:v>9.7087378640776698E-2</c:v>
                </c:pt>
                <c:pt idx="2799">
                  <c:v>0.10679611650485436</c:v>
                </c:pt>
                <c:pt idx="2800">
                  <c:v>9.7087378640776698E-2</c:v>
                </c:pt>
                <c:pt idx="2801">
                  <c:v>9.7087378640776698E-2</c:v>
                </c:pt>
                <c:pt idx="2802">
                  <c:v>9.7087378640776698E-2</c:v>
                </c:pt>
                <c:pt idx="2803">
                  <c:v>9.7087378640776698E-2</c:v>
                </c:pt>
                <c:pt idx="2804">
                  <c:v>9.7087378640776698E-2</c:v>
                </c:pt>
                <c:pt idx="2805">
                  <c:v>9.7087378640776698E-2</c:v>
                </c:pt>
                <c:pt idx="2806">
                  <c:v>9.7087378640776698E-2</c:v>
                </c:pt>
                <c:pt idx="2807">
                  <c:v>8.7378640776699032E-2</c:v>
                </c:pt>
                <c:pt idx="2808">
                  <c:v>9.7087378640776698E-2</c:v>
                </c:pt>
                <c:pt idx="2809">
                  <c:v>9.7087378640776698E-2</c:v>
                </c:pt>
                <c:pt idx="2810">
                  <c:v>7.7669902912621352E-2</c:v>
                </c:pt>
                <c:pt idx="2811">
                  <c:v>8.7378640776699032E-2</c:v>
                </c:pt>
                <c:pt idx="2812">
                  <c:v>8.7378640776699032E-2</c:v>
                </c:pt>
                <c:pt idx="2813">
                  <c:v>9.7087378640776698E-2</c:v>
                </c:pt>
                <c:pt idx="2814">
                  <c:v>9.7087378640776698E-2</c:v>
                </c:pt>
                <c:pt idx="2815">
                  <c:v>9.7087378640776698E-2</c:v>
                </c:pt>
                <c:pt idx="2816">
                  <c:v>0.10679611650485436</c:v>
                </c:pt>
                <c:pt idx="2817">
                  <c:v>8.7378640776699032E-2</c:v>
                </c:pt>
                <c:pt idx="2818">
                  <c:v>9.7087378640776698E-2</c:v>
                </c:pt>
                <c:pt idx="2819">
                  <c:v>9.7087378640776698E-2</c:v>
                </c:pt>
                <c:pt idx="2820">
                  <c:v>9.7087378640776698E-2</c:v>
                </c:pt>
                <c:pt idx="2821">
                  <c:v>9.7087378640776698E-2</c:v>
                </c:pt>
                <c:pt idx="2822">
                  <c:v>9.7087378640776698E-2</c:v>
                </c:pt>
                <c:pt idx="2823">
                  <c:v>9.7087378640776698E-2</c:v>
                </c:pt>
                <c:pt idx="2824">
                  <c:v>8.7378640776699032E-2</c:v>
                </c:pt>
                <c:pt idx="2825">
                  <c:v>9.7087378640776698E-2</c:v>
                </c:pt>
                <c:pt idx="2826">
                  <c:v>9.7087378640776698E-2</c:v>
                </c:pt>
                <c:pt idx="2827">
                  <c:v>9.7087378640776698E-2</c:v>
                </c:pt>
                <c:pt idx="2828">
                  <c:v>8.7378640776699032E-2</c:v>
                </c:pt>
                <c:pt idx="2829">
                  <c:v>9.7087378640776698E-2</c:v>
                </c:pt>
                <c:pt idx="2830">
                  <c:v>9.7087378640776698E-2</c:v>
                </c:pt>
                <c:pt idx="2831">
                  <c:v>8.7378640776699032E-2</c:v>
                </c:pt>
                <c:pt idx="2832">
                  <c:v>9.7087378640776698E-2</c:v>
                </c:pt>
                <c:pt idx="2833">
                  <c:v>9.7087378640776698E-2</c:v>
                </c:pt>
                <c:pt idx="2834">
                  <c:v>9.7087378640776698E-2</c:v>
                </c:pt>
                <c:pt idx="2835">
                  <c:v>9.7087378640776698E-2</c:v>
                </c:pt>
                <c:pt idx="2836">
                  <c:v>9.7087378640776698E-2</c:v>
                </c:pt>
                <c:pt idx="2837">
                  <c:v>7.7669902912621352E-2</c:v>
                </c:pt>
                <c:pt idx="2838">
                  <c:v>8.7378640776699032E-2</c:v>
                </c:pt>
                <c:pt idx="2839">
                  <c:v>9.7087378640776698E-2</c:v>
                </c:pt>
                <c:pt idx="2840">
                  <c:v>8.7378640776699032E-2</c:v>
                </c:pt>
                <c:pt idx="2841">
                  <c:v>9.7087378640776698E-2</c:v>
                </c:pt>
                <c:pt idx="2842">
                  <c:v>9.7087378640776698E-2</c:v>
                </c:pt>
                <c:pt idx="2843">
                  <c:v>9.7087378640776698E-2</c:v>
                </c:pt>
                <c:pt idx="2844">
                  <c:v>8.7378640776699032E-2</c:v>
                </c:pt>
                <c:pt idx="2845">
                  <c:v>7.7669902912621352E-2</c:v>
                </c:pt>
                <c:pt idx="2846">
                  <c:v>9.7087378640776698E-2</c:v>
                </c:pt>
                <c:pt idx="2847">
                  <c:v>7.7669902912621352E-2</c:v>
                </c:pt>
                <c:pt idx="2848">
                  <c:v>9.7087378640776698E-2</c:v>
                </c:pt>
                <c:pt idx="2849">
                  <c:v>8.7378640776699032E-2</c:v>
                </c:pt>
                <c:pt idx="2850">
                  <c:v>9.7087378640776698E-2</c:v>
                </c:pt>
                <c:pt idx="2851">
                  <c:v>8.7378640776699032E-2</c:v>
                </c:pt>
                <c:pt idx="2852">
                  <c:v>8.7378640776699032E-2</c:v>
                </c:pt>
                <c:pt idx="2853">
                  <c:v>9.7087378640776698E-2</c:v>
                </c:pt>
                <c:pt idx="2854">
                  <c:v>8.7378640776699032E-2</c:v>
                </c:pt>
                <c:pt idx="2855">
                  <c:v>8.7378640776699032E-2</c:v>
                </c:pt>
                <c:pt idx="2856">
                  <c:v>9.7087378640776698E-2</c:v>
                </c:pt>
                <c:pt idx="2857">
                  <c:v>9.7087378640776698E-2</c:v>
                </c:pt>
                <c:pt idx="2858">
                  <c:v>9.7087378640776698E-2</c:v>
                </c:pt>
                <c:pt idx="2859">
                  <c:v>9.7087378640776698E-2</c:v>
                </c:pt>
                <c:pt idx="2860">
                  <c:v>8.7378640776699032E-2</c:v>
                </c:pt>
                <c:pt idx="2861">
                  <c:v>7.7669902912621352E-2</c:v>
                </c:pt>
                <c:pt idx="2862">
                  <c:v>8.7378640776699032E-2</c:v>
                </c:pt>
                <c:pt idx="2863">
                  <c:v>8.7378640776699032E-2</c:v>
                </c:pt>
                <c:pt idx="2864">
                  <c:v>7.7669902912621352E-2</c:v>
                </c:pt>
                <c:pt idx="2865">
                  <c:v>8.7378640776699032E-2</c:v>
                </c:pt>
                <c:pt idx="2866">
                  <c:v>8.7378640776699032E-2</c:v>
                </c:pt>
                <c:pt idx="2867">
                  <c:v>9.7087378640776698E-2</c:v>
                </c:pt>
                <c:pt idx="2868">
                  <c:v>8.7378640776699032E-2</c:v>
                </c:pt>
                <c:pt idx="2869">
                  <c:v>9.7087378640776698E-2</c:v>
                </c:pt>
                <c:pt idx="2870">
                  <c:v>9.7087378640776698E-2</c:v>
                </c:pt>
                <c:pt idx="2871">
                  <c:v>9.7087378640776698E-2</c:v>
                </c:pt>
                <c:pt idx="2872">
                  <c:v>8.7378640776699032E-2</c:v>
                </c:pt>
                <c:pt idx="2873">
                  <c:v>9.7087378640776698E-2</c:v>
                </c:pt>
                <c:pt idx="2874">
                  <c:v>8.7378640776699032E-2</c:v>
                </c:pt>
                <c:pt idx="2875">
                  <c:v>9.7087378640776698E-2</c:v>
                </c:pt>
                <c:pt idx="2876">
                  <c:v>8.7378640776699032E-2</c:v>
                </c:pt>
                <c:pt idx="2877">
                  <c:v>9.7087378640776698E-2</c:v>
                </c:pt>
                <c:pt idx="2878">
                  <c:v>8.7378640776699032E-2</c:v>
                </c:pt>
                <c:pt idx="2879">
                  <c:v>8.7378640776699032E-2</c:v>
                </c:pt>
                <c:pt idx="2880">
                  <c:v>8.7378640776699032E-2</c:v>
                </c:pt>
                <c:pt idx="2881">
                  <c:v>8.7378640776699032E-2</c:v>
                </c:pt>
                <c:pt idx="2882">
                  <c:v>8.7378640776699032E-2</c:v>
                </c:pt>
                <c:pt idx="2883">
                  <c:v>8.7378640776699032E-2</c:v>
                </c:pt>
                <c:pt idx="2884">
                  <c:v>9.7087378640776698E-2</c:v>
                </c:pt>
                <c:pt idx="2885">
                  <c:v>8.7378640776699032E-2</c:v>
                </c:pt>
                <c:pt idx="2886">
                  <c:v>8.7378640776699032E-2</c:v>
                </c:pt>
                <c:pt idx="2887">
                  <c:v>8.7378640776699032E-2</c:v>
                </c:pt>
                <c:pt idx="2888">
                  <c:v>8.7378640776699032E-2</c:v>
                </c:pt>
                <c:pt idx="2889">
                  <c:v>8.7378640776699032E-2</c:v>
                </c:pt>
                <c:pt idx="2890">
                  <c:v>7.7669902912621352E-2</c:v>
                </c:pt>
                <c:pt idx="2891">
                  <c:v>8.7378640776699032E-2</c:v>
                </c:pt>
                <c:pt idx="2892">
                  <c:v>8.7378640776699032E-2</c:v>
                </c:pt>
                <c:pt idx="2893">
                  <c:v>8.7378640776699032E-2</c:v>
                </c:pt>
                <c:pt idx="2894">
                  <c:v>9.7087378640776698E-2</c:v>
                </c:pt>
                <c:pt idx="2895">
                  <c:v>5.8252427184466021E-2</c:v>
                </c:pt>
                <c:pt idx="2896">
                  <c:v>5.8252427184466021E-2</c:v>
                </c:pt>
                <c:pt idx="2897">
                  <c:v>4.8543689320388349E-2</c:v>
                </c:pt>
                <c:pt idx="2898">
                  <c:v>4.8543689320388349E-2</c:v>
                </c:pt>
                <c:pt idx="2899">
                  <c:v>8.7378640776699032E-2</c:v>
                </c:pt>
                <c:pt idx="2900">
                  <c:v>5.8252427184466021E-2</c:v>
                </c:pt>
                <c:pt idx="2901">
                  <c:v>4.8543689320388349E-2</c:v>
                </c:pt>
                <c:pt idx="2902">
                  <c:v>8.7378640776699032E-2</c:v>
                </c:pt>
                <c:pt idx="2903">
                  <c:v>5.8252427184466021E-2</c:v>
                </c:pt>
                <c:pt idx="2904">
                  <c:v>5.8252427184466021E-2</c:v>
                </c:pt>
                <c:pt idx="2905">
                  <c:v>4.8543689320388349E-2</c:v>
                </c:pt>
                <c:pt idx="2906">
                  <c:v>5.8252427184466021E-2</c:v>
                </c:pt>
                <c:pt idx="2907">
                  <c:v>5.8252427184466021E-2</c:v>
                </c:pt>
                <c:pt idx="2908">
                  <c:v>5.8252427184466021E-2</c:v>
                </c:pt>
                <c:pt idx="2909">
                  <c:v>8.7378640776699032E-2</c:v>
                </c:pt>
                <c:pt idx="2910">
                  <c:v>5.8252427184466021E-2</c:v>
                </c:pt>
                <c:pt idx="2911">
                  <c:v>8.7378640776699032E-2</c:v>
                </c:pt>
                <c:pt idx="2912">
                  <c:v>4.8543689320388349E-2</c:v>
                </c:pt>
                <c:pt idx="2913">
                  <c:v>4.8543689320388349E-2</c:v>
                </c:pt>
                <c:pt idx="2914">
                  <c:v>4.8543689320388349E-2</c:v>
                </c:pt>
                <c:pt idx="2915">
                  <c:v>4.8543689320388349E-2</c:v>
                </c:pt>
                <c:pt idx="2916">
                  <c:v>5.8252427184466021E-2</c:v>
                </c:pt>
                <c:pt idx="2917">
                  <c:v>5.8252427184466021E-2</c:v>
                </c:pt>
                <c:pt idx="2918">
                  <c:v>4.8543689320388349E-2</c:v>
                </c:pt>
                <c:pt idx="2919">
                  <c:v>5.8252427184466021E-2</c:v>
                </c:pt>
                <c:pt idx="2920">
                  <c:v>4.8543689320388349E-2</c:v>
                </c:pt>
                <c:pt idx="2921">
                  <c:v>5.8252427184466021E-2</c:v>
                </c:pt>
                <c:pt idx="2922">
                  <c:v>4.8543689320388349E-2</c:v>
                </c:pt>
                <c:pt idx="2923">
                  <c:v>4.8543689320388349E-2</c:v>
                </c:pt>
                <c:pt idx="2924">
                  <c:v>5.8252427184466021E-2</c:v>
                </c:pt>
                <c:pt idx="2925">
                  <c:v>4.8543689320388349E-2</c:v>
                </c:pt>
                <c:pt idx="2926">
                  <c:v>7.7669902912621352E-2</c:v>
                </c:pt>
                <c:pt idx="2927">
                  <c:v>3.8834951456310676E-2</c:v>
                </c:pt>
                <c:pt idx="2928">
                  <c:v>3.8834951456310676E-2</c:v>
                </c:pt>
                <c:pt idx="2929">
                  <c:v>3.8834951456310676E-2</c:v>
                </c:pt>
                <c:pt idx="2930">
                  <c:v>3.8834951456310676E-2</c:v>
                </c:pt>
                <c:pt idx="2931">
                  <c:v>5.8252427184466021E-2</c:v>
                </c:pt>
                <c:pt idx="2932">
                  <c:v>3.8834951456310676E-2</c:v>
                </c:pt>
                <c:pt idx="2933">
                  <c:v>4.8543689320388349E-2</c:v>
                </c:pt>
                <c:pt idx="2934">
                  <c:v>3.8834951456310676E-2</c:v>
                </c:pt>
                <c:pt idx="2935">
                  <c:v>5.8252427184466021E-2</c:v>
                </c:pt>
                <c:pt idx="2936">
                  <c:v>4.8543689320388349E-2</c:v>
                </c:pt>
                <c:pt idx="2937">
                  <c:v>4.8543689320388349E-2</c:v>
                </c:pt>
                <c:pt idx="2938">
                  <c:v>3.8834951456310676E-2</c:v>
                </c:pt>
                <c:pt idx="2939">
                  <c:v>3.8834951456310676E-2</c:v>
                </c:pt>
                <c:pt idx="2940">
                  <c:v>4.8543689320388349E-2</c:v>
                </c:pt>
                <c:pt idx="2941">
                  <c:v>5.8252427184466021E-2</c:v>
                </c:pt>
                <c:pt idx="2942">
                  <c:v>4.8543689320388349E-2</c:v>
                </c:pt>
                <c:pt idx="2943">
                  <c:v>3.8834951456310676E-2</c:v>
                </c:pt>
                <c:pt idx="2944">
                  <c:v>4.8543689320388349E-2</c:v>
                </c:pt>
                <c:pt idx="2945">
                  <c:v>3.8834951456310676E-2</c:v>
                </c:pt>
                <c:pt idx="2946">
                  <c:v>3.8834951456310676E-2</c:v>
                </c:pt>
                <c:pt idx="2947">
                  <c:v>3.8834951456310676E-2</c:v>
                </c:pt>
                <c:pt idx="2948">
                  <c:v>5.8252427184466021E-2</c:v>
                </c:pt>
                <c:pt idx="2949">
                  <c:v>3.8834951456310676E-2</c:v>
                </c:pt>
                <c:pt idx="2950">
                  <c:v>4.8543689320388349E-2</c:v>
                </c:pt>
                <c:pt idx="2951">
                  <c:v>4.8543689320388349E-2</c:v>
                </c:pt>
                <c:pt idx="2952">
                  <c:v>7.7669902912621352E-2</c:v>
                </c:pt>
                <c:pt idx="2953">
                  <c:v>3.8834951456310676E-2</c:v>
                </c:pt>
                <c:pt idx="2954">
                  <c:v>3.8834951456310676E-2</c:v>
                </c:pt>
                <c:pt idx="2955">
                  <c:v>3.8834951456310676E-2</c:v>
                </c:pt>
                <c:pt idx="2956">
                  <c:v>3.8834951456310676E-2</c:v>
                </c:pt>
                <c:pt idx="2957">
                  <c:v>3.8834951456310676E-2</c:v>
                </c:pt>
                <c:pt idx="2958">
                  <c:v>3.8834951456310676E-2</c:v>
                </c:pt>
                <c:pt idx="2959">
                  <c:v>3.8834951456310676E-2</c:v>
                </c:pt>
                <c:pt idx="2960">
                  <c:v>4.8543689320388349E-2</c:v>
                </c:pt>
                <c:pt idx="2961">
                  <c:v>3.8834951456310676E-2</c:v>
                </c:pt>
                <c:pt idx="2962">
                  <c:v>3.8834951456310676E-2</c:v>
                </c:pt>
                <c:pt idx="2963">
                  <c:v>3.8834951456310676E-2</c:v>
                </c:pt>
                <c:pt idx="2964">
                  <c:v>3.8834951456310676E-2</c:v>
                </c:pt>
                <c:pt idx="2965">
                  <c:v>3.8834951456310676E-2</c:v>
                </c:pt>
                <c:pt idx="2966">
                  <c:v>3.8834951456310676E-2</c:v>
                </c:pt>
                <c:pt idx="2967">
                  <c:v>3.8834951456310676E-2</c:v>
                </c:pt>
                <c:pt idx="2968">
                  <c:v>3.8834951456310676E-2</c:v>
                </c:pt>
                <c:pt idx="2969">
                  <c:v>4.8543689320388349E-2</c:v>
                </c:pt>
                <c:pt idx="2970">
                  <c:v>4.8543689320388349E-2</c:v>
                </c:pt>
                <c:pt idx="2971">
                  <c:v>3.8834951456310676E-2</c:v>
                </c:pt>
                <c:pt idx="2972">
                  <c:v>3.8834951456310676E-2</c:v>
                </c:pt>
                <c:pt idx="2973">
                  <c:v>3.8834951456310676E-2</c:v>
                </c:pt>
                <c:pt idx="2974">
                  <c:v>4.8543689320388349E-2</c:v>
                </c:pt>
                <c:pt idx="2975">
                  <c:v>3.8834951456310676E-2</c:v>
                </c:pt>
                <c:pt idx="2976">
                  <c:v>3.8834951456310676E-2</c:v>
                </c:pt>
                <c:pt idx="2977">
                  <c:v>3.8834951456310676E-2</c:v>
                </c:pt>
                <c:pt idx="2978">
                  <c:v>3.8834951456310676E-2</c:v>
                </c:pt>
                <c:pt idx="2979">
                  <c:v>3.8834951456310676E-2</c:v>
                </c:pt>
                <c:pt idx="2980">
                  <c:v>3.8834951456310676E-2</c:v>
                </c:pt>
                <c:pt idx="2981">
                  <c:v>3.8834951456310676E-2</c:v>
                </c:pt>
                <c:pt idx="2982">
                  <c:v>3.8834951456310676E-2</c:v>
                </c:pt>
                <c:pt idx="2983">
                  <c:v>3.8834951456310676E-2</c:v>
                </c:pt>
                <c:pt idx="2984">
                  <c:v>3.8834951456310676E-2</c:v>
                </c:pt>
                <c:pt idx="2985">
                  <c:v>3.8834951456310676E-2</c:v>
                </c:pt>
                <c:pt idx="2986">
                  <c:v>3.8834951456310676E-2</c:v>
                </c:pt>
                <c:pt idx="2987">
                  <c:v>4.8543689320388349E-2</c:v>
                </c:pt>
                <c:pt idx="2988">
                  <c:v>3.8834951456310676E-2</c:v>
                </c:pt>
                <c:pt idx="2989">
                  <c:v>3.8834951456310676E-2</c:v>
                </c:pt>
                <c:pt idx="2990">
                  <c:v>3.8834951456310676E-2</c:v>
                </c:pt>
                <c:pt idx="2991">
                  <c:v>4.8543689320388349E-2</c:v>
                </c:pt>
                <c:pt idx="2992">
                  <c:v>3.8834951456310676E-2</c:v>
                </c:pt>
                <c:pt idx="2993">
                  <c:v>3.8834951456310676E-2</c:v>
                </c:pt>
                <c:pt idx="2994">
                  <c:v>4.8543689320388349E-2</c:v>
                </c:pt>
                <c:pt idx="2995">
                  <c:v>4.8543689320388349E-2</c:v>
                </c:pt>
                <c:pt idx="2996">
                  <c:v>3.8834951456310676E-2</c:v>
                </c:pt>
                <c:pt idx="2997">
                  <c:v>3.8834951456310676E-2</c:v>
                </c:pt>
                <c:pt idx="2998">
                  <c:v>1.9417475728155338E-2</c:v>
                </c:pt>
                <c:pt idx="2999">
                  <c:v>4.8543689320388349E-2</c:v>
                </c:pt>
                <c:pt idx="3000">
                  <c:v>4.8543689320388349E-2</c:v>
                </c:pt>
                <c:pt idx="3001">
                  <c:v>1.9417475728155338E-2</c:v>
                </c:pt>
                <c:pt idx="3002">
                  <c:v>3.8834951456310676E-2</c:v>
                </c:pt>
                <c:pt idx="3003">
                  <c:v>3.8834951456310676E-2</c:v>
                </c:pt>
                <c:pt idx="3004">
                  <c:v>4.8543689320388349E-2</c:v>
                </c:pt>
                <c:pt idx="3005">
                  <c:v>4.8543689320388349E-2</c:v>
                </c:pt>
                <c:pt idx="3006">
                  <c:v>1.9417475728155338E-2</c:v>
                </c:pt>
                <c:pt idx="3007">
                  <c:v>1.9417475728155338E-2</c:v>
                </c:pt>
                <c:pt idx="3008">
                  <c:v>3.8834951456310676E-2</c:v>
                </c:pt>
                <c:pt idx="3009">
                  <c:v>2.9126213592233011E-2</c:v>
                </c:pt>
                <c:pt idx="3010">
                  <c:v>4.8543689320388349E-2</c:v>
                </c:pt>
                <c:pt idx="3011">
                  <c:v>1.9417475728155338E-2</c:v>
                </c:pt>
                <c:pt idx="3012">
                  <c:v>2.9126213592233011E-2</c:v>
                </c:pt>
                <c:pt idx="3013">
                  <c:v>1.9417475728155338E-2</c:v>
                </c:pt>
                <c:pt idx="3014">
                  <c:v>1.9417475728155338E-2</c:v>
                </c:pt>
                <c:pt idx="3015">
                  <c:v>1.9417475728155338E-2</c:v>
                </c:pt>
                <c:pt idx="3016">
                  <c:v>3.8834951456310676E-2</c:v>
                </c:pt>
                <c:pt idx="3017">
                  <c:v>9.7087378640776691E-3</c:v>
                </c:pt>
                <c:pt idx="3018">
                  <c:v>3.8834951456310676E-2</c:v>
                </c:pt>
                <c:pt idx="3019">
                  <c:v>3.8834951456310676E-2</c:v>
                </c:pt>
                <c:pt idx="3020">
                  <c:v>1.9417475728155338E-2</c:v>
                </c:pt>
                <c:pt idx="3021">
                  <c:v>3.8834951456310676E-2</c:v>
                </c:pt>
                <c:pt idx="3022">
                  <c:v>4.8543689320388349E-2</c:v>
                </c:pt>
                <c:pt idx="3023">
                  <c:v>1.9417475728155338E-2</c:v>
                </c:pt>
                <c:pt idx="3024">
                  <c:v>3.8834951456310676E-2</c:v>
                </c:pt>
                <c:pt idx="3025">
                  <c:v>1.9417475728155338E-2</c:v>
                </c:pt>
                <c:pt idx="3026">
                  <c:v>3.8834951456310676E-2</c:v>
                </c:pt>
                <c:pt idx="3027">
                  <c:v>1.9417475728155338E-2</c:v>
                </c:pt>
                <c:pt idx="3028">
                  <c:v>9.7087378640776691E-3</c:v>
                </c:pt>
                <c:pt idx="3029">
                  <c:v>3.8834951456310676E-2</c:v>
                </c:pt>
                <c:pt idx="3030">
                  <c:v>1.9417475728155338E-2</c:v>
                </c:pt>
                <c:pt idx="3031">
                  <c:v>3.8834951456310676E-2</c:v>
                </c:pt>
                <c:pt idx="3032">
                  <c:v>1.9417475728155338E-2</c:v>
                </c:pt>
                <c:pt idx="3033">
                  <c:v>1.9417475728155338E-2</c:v>
                </c:pt>
                <c:pt idx="3034">
                  <c:v>1.9417475728155338E-2</c:v>
                </c:pt>
                <c:pt idx="3035">
                  <c:v>1.9417475728155338E-2</c:v>
                </c:pt>
                <c:pt idx="3036">
                  <c:v>3.8834951456310676E-2</c:v>
                </c:pt>
                <c:pt idx="3037">
                  <c:v>3.8834951456310676E-2</c:v>
                </c:pt>
                <c:pt idx="3038">
                  <c:v>9.7087378640776691E-3</c:v>
                </c:pt>
                <c:pt idx="3039">
                  <c:v>1.9417475728155338E-2</c:v>
                </c:pt>
                <c:pt idx="3040">
                  <c:v>3.8834951456310676E-2</c:v>
                </c:pt>
                <c:pt idx="3041">
                  <c:v>3.8834951456310676E-2</c:v>
                </c:pt>
                <c:pt idx="3042">
                  <c:v>1.9417475728155338E-2</c:v>
                </c:pt>
                <c:pt idx="3043">
                  <c:v>3.8834951456310676E-2</c:v>
                </c:pt>
                <c:pt idx="3044">
                  <c:v>1.9417475728155338E-2</c:v>
                </c:pt>
                <c:pt idx="3045">
                  <c:v>3.8834951456310676E-2</c:v>
                </c:pt>
                <c:pt idx="3046">
                  <c:v>3.8834951456310676E-2</c:v>
                </c:pt>
                <c:pt idx="3047">
                  <c:v>3.8834951456310676E-2</c:v>
                </c:pt>
                <c:pt idx="3048">
                  <c:v>3.8834951456310676E-2</c:v>
                </c:pt>
                <c:pt idx="3049">
                  <c:v>3.8834951456310676E-2</c:v>
                </c:pt>
                <c:pt idx="3050">
                  <c:v>3.8834951456310676E-2</c:v>
                </c:pt>
                <c:pt idx="3051">
                  <c:v>1.9417475728155338E-2</c:v>
                </c:pt>
                <c:pt idx="3052">
                  <c:v>3.8834951456310676E-2</c:v>
                </c:pt>
                <c:pt idx="3053">
                  <c:v>3.8834951456310676E-2</c:v>
                </c:pt>
                <c:pt idx="3054">
                  <c:v>3.8834951456310676E-2</c:v>
                </c:pt>
                <c:pt idx="3055">
                  <c:v>3.8834951456310676E-2</c:v>
                </c:pt>
                <c:pt idx="3056">
                  <c:v>3.8834951456310676E-2</c:v>
                </c:pt>
                <c:pt idx="3057">
                  <c:v>3.8834951456310676E-2</c:v>
                </c:pt>
                <c:pt idx="3058">
                  <c:v>3.8834951456310676E-2</c:v>
                </c:pt>
                <c:pt idx="3059">
                  <c:v>3.8834951456310676E-2</c:v>
                </c:pt>
                <c:pt idx="3060">
                  <c:v>2.9126213592233011E-2</c:v>
                </c:pt>
                <c:pt idx="3061">
                  <c:v>2.9126213592233011E-2</c:v>
                </c:pt>
                <c:pt idx="3062">
                  <c:v>1.9417475728155338E-2</c:v>
                </c:pt>
                <c:pt idx="3063">
                  <c:v>3.8834951456310676E-2</c:v>
                </c:pt>
                <c:pt idx="3064">
                  <c:v>3.8834951456310676E-2</c:v>
                </c:pt>
                <c:pt idx="3065">
                  <c:v>1.9417475728155338E-2</c:v>
                </c:pt>
                <c:pt idx="3066">
                  <c:v>3.8834951456310676E-2</c:v>
                </c:pt>
                <c:pt idx="3067">
                  <c:v>3.8834951456310676E-2</c:v>
                </c:pt>
                <c:pt idx="3068">
                  <c:v>9.7087378640776691E-3</c:v>
                </c:pt>
                <c:pt idx="3069">
                  <c:v>3.8834951456310676E-2</c:v>
                </c:pt>
                <c:pt idx="3070">
                  <c:v>1.9417475728155338E-2</c:v>
                </c:pt>
                <c:pt idx="3071">
                  <c:v>3.8834951456310676E-2</c:v>
                </c:pt>
                <c:pt idx="3072">
                  <c:v>1.9417475728155338E-2</c:v>
                </c:pt>
                <c:pt idx="3073">
                  <c:v>3.8834951456310676E-2</c:v>
                </c:pt>
                <c:pt idx="3074">
                  <c:v>1.9417475728155338E-2</c:v>
                </c:pt>
                <c:pt idx="3075">
                  <c:v>9.7087378640776691E-3</c:v>
                </c:pt>
                <c:pt idx="3076">
                  <c:v>1.9417475728155338E-2</c:v>
                </c:pt>
                <c:pt idx="3077">
                  <c:v>9.7087378640776691E-3</c:v>
                </c:pt>
                <c:pt idx="3078">
                  <c:v>1.9417475728155338E-2</c:v>
                </c:pt>
                <c:pt idx="3079">
                  <c:v>1.9417475728155338E-2</c:v>
                </c:pt>
                <c:pt idx="3080">
                  <c:v>3.8834951456310676E-2</c:v>
                </c:pt>
                <c:pt idx="3081">
                  <c:v>1.9417475728155338E-2</c:v>
                </c:pt>
                <c:pt idx="3082">
                  <c:v>3.8834951456310676E-2</c:v>
                </c:pt>
                <c:pt idx="3083">
                  <c:v>9.7087378640776691E-3</c:v>
                </c:pt>
                <c:pt idx="3084">
                  <c:v>3.8834951456310676E-2</c:v>
                </c:pt>
                <c:pt idx="3085">
                  <c:v>1.9417475728155338E-2</c:v>
                </c:pt>
                <c:pt idx="3086">
                  <c:v>1.9417475728155338E-2</c:v>
                </c:pt>
                <c:pt idx="3087">
                  <c:v>3.8834951456310676E-2</c:v>
                </c:pt>
                <c:pt idx="3088">
                  <c:v>1.9417475728155338E-2</c:v>
                </c:pt>
                <c:pt idx="3089">
                  <c:v>1.9417475728155338E-2</c:v>
                </c:pt>
                <c:pt idx="3090">
                  <c:v>1.9417475728155338E-2</c:v>
                </c:pt>
                <c:pt idx="3091">
                  <c:v>1.9417475728155338E-2</c:v>
                </c:pt>
                <c:pt idx="3092">
                  <c:v>1.9417475728155338E-2</c:v>
                </c:pt>
                <c:pt idx="3093">
                  <c:v>1.9417475728155338E-2</c:v>
                </c:pt>
                <c:pt idx="3094">
                  <c:v>9.7087378640776691E-3</c:v>
                </c:pt>
                <c:pt idx="3095">
                  <c:v>1.9417475728155338E-2</c:v>
                </c:pt>
                <c:pt idx="3096">
                  <c:v>1.9417475728155338E-2</c:v>
                </c:pt>
                <c:pt idx="3097">
                  <c:v>3.8834951456310676E-2</c:v>
                </c:pt>
                <c:pt idx="3098">
                  <c:v>9.7087378640776691E-3</c:v>
                </c:pt>
                <c:pt idx="3099">
                  <c:v>1.9417475728155338E-2</c:v>
                </c:pt>
                <c:pt idx="3100">
                  <c:v>1.9417475728155338E-2</c:v>
                </c:pt>
                <c:pt idx="3101">
                  <c:v>1.9417475728155338E-2</c:v>
                </c:pt>
                <c:pt idx="3102">
                  <c:v>9.7087378640776691E-3</c:v>
                </c:pt>
                <c:pt idx="3103">
                  <c:v>2.9126213592233011E-2</c:v>
                </c:pt>
                <c:pt idx="3104">
                  <c:v>1.9417475728155338E-2</c:v>
                </c:pt>
                <c:pt idx="3105">
                  <c:v>1.9417475728155338E-2</c:v>
                </c:pt>
                <c:pt idx="3106">
                  <c:v>1.9417475728155338E-2</c:v>
                </c:pt>
                <c:pt idx="3107">
                  <c:v>1.9417475728155338E-2</c:v>
                </c:pt>
                <c:pt idx="3108">
                  <c:v>1.9417475728155338E-2</c:v>
                </c:pt>
                <c:pt idx="3109">
                  <c:v>1.9417475728155338E-2</c:v>
                </c:pt>
                <c:pt idx="3110">
                  <c:v>1.9417475728155338E-2</c:v>
                </c:pt>
                <c:pt idx="3111">
                  <c:v>1.9417475728155338E-2</c:v>
                </c:pt>
                <c:pt idx="3112">
                  <c:v>1.9417475728155338E-2</c:v>
                </c:pt>
                <c:pt idx="3113">
                  <c:v>1.9417475728155338E-2</c:v>
                </c:pt>
                <c:pt idx="3114">
                  <c:v>1.9417475728155338E-2</c:v>
                </c:pt>
                <c:pt idx="3115">
                  <c:v>1.9417475728155338E-2</c:v>
                </c:pt>
                <c:pt idx="3116">
                  <c:v>1.9417475728155338E-2</c:v>
                </c:pt>
                <c:pt idx="3117">
                  <c:v>1.9417475728155338E-2</c:v>
                </c:pt>
                <c:pt idx="3118">
                  <c:v>1.9417475728155338E-2</c:v>
                </c:pt>
                <c:pt idx="3119">
                  <c:v>1.9417475728155338E-2</c:v>
                </c:pt>
                <c:pt idx="3120">
                  <c:v>1.9417475728155338E-2</c:v>
                </c:pt>
                <c:pt idx="3121">
                  <c:v>1.9417475728155338E-2</c:v>
                </c:pt>
                <c:pt idx="3122">
                  <c:v>1.9417475728155338E-2</c:v>
                </c:pt>
                <c:pt idx="3123">
                  <c:v>1.9417475728155338E-2</c:v>
                </c:pt>
                <c:pt idx="3124">
                  <c:v>1.9417475728155338E-2</c:v>
                </c:pt>
                <c:pt idx="3125">
                  <c:v>1.9417475728155338E-2</c:v>
                </c:pt>
                <c:pt idx="3126">
                  <c:v>1.9417475728155338E-2</c:v>
                </c:pt>
                <c:pt idx="3127">
                  <c:v>1.9417475728155338E-2</c:v>
                </c:pt>
                <c:pt idx="3128">
                  <c:v>2.9126213592233011E-2</c:v>
                </c:pt>
                <c:pt idx="3129">
                  <c:v>1.9417475728155338E-2</c:v>
                </c:pt>
                <c:pt idx="3130">
                  <c:v>1.9417475728155338E-2</c:v>
                </c:pt>
                <c:pt idx="3131">
                  <c:v>1.9417475728155338E-2</c:v>
                </c:pt>
                <c:pt idx="3132">
                  <c:v>1.9417475728155338E-2</c:v>
                </c:pt>
                <c:pt idx="3133">
                  <c:v>1.9417475728155338E-2</c:v>
                </c:pt>
                <c:pt idx="3134">
                  <c:v>1.9417475728155338E-2</c:v>
                </c:pt>
                <c:pt idx="3135">
                  <c:v>1.9417475728155338E-2</c:v>
                </c:pt>
                <c:pt idx="3136">
                  <c:v>1.9417475728155338E-2</c:v>
                </c:pt>
                <c:pt idx="3137">
                  <c:v>1.9417475728155338E-2</c:v>
                </c:pt>
                <c:pt idx="3138">
                  <c:v>1.9417475728155338E-2</c:v>
                </c:pt>
                <c:pt idx="3139">
                  <c:v>1.9417475728155338E-2</c:v>
                </c:pt>
                <c:pt idx="3140">
                  <c:v>1.9417475728155338E-2</c:v>
                </c:pt>
                <c:pt idx="3141">
                  <c:v>1.9417475728155338E-2</c:v>
                </c:pt>
                <c:pt idx="3142">
                  <c:v>1.9417475728155338E-2</c:v>
                </c:pt>
                <c:pt idx="3143">
                  <c:v>1.9417475728155338E-2</c:v>
                </c:pt>
                <c:pt idx="3144">
                  <c:v>1.9417475728155338E-2</c:v>
                </c:pt>
                <c:pt idx="3145">
                  <c:v>1.9417475728155338E-2</c:v>
                </c:pt>
                <c:pt idx="3146">
                  <c:v>1.9417475728155338E-2</c:v>
                </c:pt>
                <c:pt idx="3147">
                  <c:v>1.9417475728155338E-2</c:v>
                </c:pt>
                <c:pt idx="3148">
                  <c:v>1.9417475728155338E-2</c:v>
                </c:pt>
                <c:pt idx="3149">
                  <c:v>1.9417475728155338E-2</c:v>
                </c:pt>
                <c:pt idx="3150">
                  <c:v>1.9417475728155338E-2</c:v>
                </c:pt>
                <c:pt idx="3151">
                  <c:v>1.9417475728155338E-2</c:v>
                </c:pt>
                <c:pt idx="3152">
                  <c:v>1.9417475728155338E-2</c:v>
                </c:pt>
                <c:pt idx="3153">
                  <c:v>9.7087378640776691E-3</c:v>
                </c:pt>
                <c:pt idx="3154">
                  <c:v>9.7087378640776691E-3</c:v>
                </c:pt>
                <c:pt idx="3155">
                  <c:v>9.7087378640776691E-3</c:v>
                </c:pt>
                <c:pt idx="3156">
                  <c:v>9.7087378640776691E-3</c:v>
                </c:pt>
                <c:pt idx="3157">
                  <c:v>9.7087378640776691E-3</c:v>
                </c:pt>
                <c:pt idx="3158">
                  <c:v>9.7087378640776691E-3</c:v>
                </c:pt>
                <c:pt idx="3159">
                  <c:v>9.7087378640776691E-3</c:v>
                </c:pt>
                <c:pt idx="3160">
                  <c:v>9.7087378640776691E-3</c:v>
                </c:pt>
                <c:pt idx="3161">
                  <c:v>9.7087378640776691E-3</c:v>
                </c:pt>
                <c:pt idx="3162">
                  <c:v>9.7087378640776691E-3</c:v>
                </c:pt>
                <c:pt idx="3163">
                  <c:v>9.7087378640776691E-3</c:v>
                </c:pt>
                <c:pt idx="3164">
                  <c:v>9.7087378640776691E-3</c:v>
                </c:pt>
                <c:pt idx="3165">
                  <c:v>9.7087378640776691E-3</c:v>
                </c:pt>
                <c:pt idx="3166">
                  <c:v>9.7087378640776691E-3</c:v>
                </c:pt>
                <c:pt idx="3167">
                  <c:v>9.7087378640776691E-3</c:v>
                </c:pt>
                <c:pt idx="3168">
                  <c:v>9.7087378640776691E-3</c:v>
                </c:pt>
                <c:pt idx="3169">
                  <c:v>9.7087378640776691E-3</c:v>
                </c:pt>
                <c:pt idx="3170">
                  <c:v>9.7087378640776691E-3</c:v>
                </c:pt>
                <c:pt idx="3171">
                  <c:v>9.7087378640776691E-3</c:v>
                </c:pt>
                <c:pt idx="3172">
                  <c:v>9.7087378640776691E-3</c:v>
                </c:pt>
                <c:pt idx="3173">
                  <c:v>9.7087378640776691E-3</c:v>
                </c:pt>
                <c:pt idx="3174">
                  <c:v>9.7087378640776691E-3</c:v>
                </c:pt>
                <c:pt idx="3175">
                  <c:v>0</c:v>
                </c:pt>
                <c:pt idx="3176">
                  <c:v>0</c:v>
                </c:pt>
                <c:pt idx="3177">
                  <c:v>0</c:v>
                </c:pt>
                <c:pt idx="3178">
                  <c:v>0</c:v>
                </c:pt>
                <c:pt idx="3179">
                  <c:v>0</c:v>
                </c:pt>
                <c:pt idx="3180">
                  <c:v>0</c:v>
                </c:pt>
                <c:pt idx="3181">
                  <c:v>0</c:v>
                </c:pt>
                <c:pt idx="3182">
                  <c:v>0</c:v>
                </c:pt>
                <c:pt idx="3183">
                  <c:v>0</c:v>
                </c:pt>
                <c:pt idx="3184">
                  <c:v>0</c:v>
                </c:pt>
                <c:pt idx="3185">
                  <c:v>9.7087378640776691E-3</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numCache>
            </c:numRef>
          </c:yVal>
          <c:smooth val="0"/>
          <c:extLst>
            <c:ext xmlns:c16="http://schemas.microsoft.com/office/drawing/2014/chart" uri="{C3380CC4-5D6E-409C-BE32-E72D297353CC}">
              <c16:uniqueId val="{00000001-7B85-4284-BC82-1476A4F26A83}"/>
            </c:ext>
          </c:extLst>
        </c:ser>
        <c:ser>
          <c:idx val="2"/>
          <c:order val="2"/>
          <c:tx>
            <c:v>Ag Field Mgmt</c:v>
          </c:tx>
          <c:spPr>
            <a:ln w="25400" cap="rnd">
              <a:noFill/>
              <a:round/>
            </a:ln>
            <a:effectLst/>
          </c:spPr>
          <c:marker>
            <c:symbol val="circle"/>
            <c:size val="9"/>
            <c:spPr>
              <a:solidFill>
                <a:schemeClr val="accent4">
                  <a:lumMod val="40000"/>
                  <a:lumOff val="60000"/>
                </a:schemeClr>
              </a:solidFill>
              <a:ln w="9525">
                <a:solidFill>
                  <a:schemeClr val="tx1"/>
                </a:solidFill>
              </a:ln>
              <a:effectLst/>
            </c:spPr>
          </c:marker>
          <c:xVal>
            <c:numRef>
              <c:f>'lmm 10-02 1459 final'!$F$2:$F$3228</c:f>
              <c:numCache>
                <c:formatCode>General</c:formatCode>
                <c:ptCount val="3227"/>
                <c:pt idx="0">
                  <c:v>79.623132602300004</c:v>
                </c:pt>
                <c:pt idx="1">
                  <c:v>77.92588972050001</c:v>
                </c:pt>
                <c:pt idx="2">
                  <c:v>74.814425828200001</c:v>
                </c:pt>
                <c:pt idx="3">
                  <c:v>73.993990272100007</c:v>
                </c:pt>
                <c:pt idx="4">
                  <c:v>69.287363793599994</c:v>
                </c:pt>
                <c:pt idx="5">
                  <c:v>69.217262314600006</c:v>
                </c:pt>
                <c:pt idx="6">
                  <c:v>69.191052843500003</c:v>
                </c:pt>
                <c:pt idx="7">
                  <c:v>69.187494841399996</c:v>
                </c:pt>
                <c:pt idx="8">
                  <c:v>68.881478841199993</c:v>
                </c:pt>
                <c:pt idx="9">
                  <c:v>68.862855840700007</c:v>
                </c:pt>
                <c:pt idx="10">
                  <c:v>68.738090849299994</c:v>
                </c:pt>
                <c:pt idx="11">
                  <c:v>68.631126678900003</c:v>
                </c:pt>
                <c:pt idx="12">
                  <c:v>61.842924598300002</c:v>
                </c:pt>
                <c:pt idx="13">
                  <c:v>55.852719368400003</c:v>
                </c:pt>
                <c:pt idx="14">
                  <c:v>47.550074065800004</c:v>
                </c:pt>
                <c:pt idx="15">
                  <c:v>47.480048388099995</c:v>
                </c:pt>
                <c:pt idx="16">
                  <c:v>45.481821011800001</c:v>
                </c:pt>
                <c:pt idx="17">
                  <c:v>44.457256049599998</c:v>
                </c:pt>
                <c:pt idx="18">
                  <c:v>44.431728925899996</c:v>
                </c:pt>
                <c:pt idx="19">
                  <c:v>44.317408992299995</c:v>
                </c:pt>
                <c:pt idx="20">
                  <c:v>44.301491060099998</c:v>
                </c:pt>
                <c:pt idx="21">
                  <c:v>44.121744703200001</c:v>
                </c:pt>
                <c:pt idx="22">
                  <c:v>43.807003542700002</c:v>
                </c:pt>
                <c:pt idx="23">
                  <c:v>43.560535550300003</c:v>
                </c:pt>
                <c:pt idx="24">
                  <c:v>43.515261396500001</c:v>
                </c:pt>
                <c:pt idx="25">
                  <c:v>43.357439645000007</c:v>
                </c:pt>
                <c:pt idx="26">
                  <c:v>43.287257491200002</c:v>
                </c:pt>
                <c:pt idx="27">
                  <c:v>43.274885172499999</c:v>
                </c:pt>
                <c:pt idx="28">
                  <c:v>43.266698799800004</c:v>
                </c:pt>
                <c:pt idx="29">
                  <c:v>43.183606715099998</c:v>
                </c:pt>
                <c:pt idx="30">
                  <c:v>43.152940842600003</c:v>
                </c:pt>
                <c:pt idx="31">
                  <c:v>43.134697130799999</c:v>
                </c:pt>
                <c:pt idx="32">
                  <c:v>43.1089991626</c:v>
                </c:pt>
                <c:pt idx="33">
                  <c:v>43.075126083999997</c:v>
                </c:pt>
                <c:pt idx="34">
                  <c:v>43.073220915700006</c:v>
                </c:pt>
                <c:pt idx="35">
                  <c:v>43.043448306400002</c:v>
                </c:pt>
                <c:pt idx="36">
                  <c:v>43.026622104200001</c:v>
                </c:pt>
                <c:pt idx="37">
                  <c:v>42.889050221799998</c:v>
                </c:pt>
                <c:pt idx="38">
                  <c:v>42.728443754199994</c:v>
                </c:pt>
                <c:pt idx="39">
                  <c:v>42.556848904500001</c:v>
                </c:pt>
                <c:pt idx="40">
                  <c:v>42.5011850964</c:v>
                </c:pt>
                <c:pt idx="41">
                  <c:v>42.480026328000001</c:v>
                </c:pt>
                <c:pt idx="42">
                  <c:v>42.360908951500001</c:v>
                </c:pt>
                <c:pt idx="43">
                  <c:v>42.3265336499</c:v>
                </c:pt>
                <c:pt idx="44">
                  <c:v>42.317911846800001</c:v>
                </c:pt>
                <c:pt idx="45">
                  <c:v>42.302432286799998</c:v>
                </c:pt>
                <c:pt idx="46">
                  <c:v>42.287947668499996</c:v>
                </c:pt>
                <c:pt idx="47">
                  <c:v>42.287784899599998</c:v>
                </c:pt>
                <c:pt idx="48">
                  <c:v>42.240660019000003</c:v>
                </c:pt>
                <c:pt idx="49">
                  <c:v>42.189082669200005</c:v>
                </c:pt>
                <c:pt idx="50">
                  <c:v>42.0435789382</c:v>
                </c:pt>
                <c:pt idx="51">
                  <c:v>41.987332739599999</c:v>
                </c:pt>
                <c:pt idx="52">
                  <c:v>41.951664332900002</c:v>
                </c:pt>
                <c:pt idx="53">
                  <c:v>41.950758774699999</c:v>
                </c:pt>
                <c:pt idx="54">
                  <c:v>41.7699867607</c:v>
                </c:pt>
                <c:pt idx="55">
                  <c:v>41.723423845500001</c:v>
                </c:pt>
                <c:pt idx="56">
                  <c:v>41.688992583499996</c:v>
                </c:pt>
                <c:pt idx="57">
                  <c:v>41.667534107199998</c:v>
                </c:pt>
                <c:pt idx="58">
                  <c:v>41.618518086900004</c:v>
                </c:pt>
                <c:pt idx="59">
                  <c:v>41.617644599200005</c:v>
                </c:pt>
                <c:pt idx="60">
                  <c:v>41.5586009664</c:v>
                </c:pt>
                <c:pt idx="61">
                  <c:v>41.498805316799995</c:v>
                </c:pt>
                <c:pt idx="62">
                  <c:v>41.3826873748</c:v>
                </c:pt>
                <c:pt idx="63">
                  <c:v>41.337054685999995</c:v>
                </c:pt>
                <c:pt idx="64">
                  <c:v>41.309329282100002</c:v>
                </c:pt>
                <c:pt idx="65">
                  <c:v>41.280196943499995</c:v>
                </c:pt>
                <c:pt idx="66">
                  <c:v>40.853489989000003</c:v>
                </c:pt>
                <c:pt idx="67">
                  <c:v>40.839824463100001</c:v>
                </c:pt>
                <c:pt idx="68">
                  <c:v>40.828849755299998</c:v>
                </c:pt>
                <c:pt idx="69">
                  <c:v>40.821824255999999</c:v>
                </c:pt>
                <c:pt idx="70">
                  <c:v>40.781579195600003</c:v>
                </c:pt>
                <c:pt idx="71">
                  <c:v>40.3822481184</c:v>
                </c:pt>
                <c:pt idx="72">
                  <c:v>40.218605081699998</c:v>
                </c:pt>
                <c:pt idx="73">
                  <c:v>40.186821675399997</c:v>
                </c:pt>
                <c:pt idx="74">
                  <c:v>40.109054105300004</c:v>
                </c:pt>
                <c:pt idx="75">
                  <c:v>40.099562540500003</c:v>
                </c:pt>
                <c:pt idx="76">
                  <c:v>39.986969113000001</c:v>
                </c:pt>
                <c:pt idx="77">
                  <c:v>39.980875771899996</c:v>
                </c:pt>
                <c:pt idx="78">
                  <c:v>39.877964452100002</c:v>
                </c:pt>
                <c:pt idx="79">
                  <c:v>39.841293760399999</c:v>
                </c:pt>
                <c:pt idx="80">
                  <c:v>39.661555062399998</c:v>
                </c:pt>
                <c:pt idx="81">
                  <c:v>39.362983368199998</c:v>
                </c:pt>
                <c:pt idx="82">
                  <c:v>39.355351460500003</c:v>
                </c:pt>
                <c:pt idx="83">
                  <c:v>39.332440090400006</c:v>
                </c:pt>
                <c:pt idx="84">
                  <c:v>39.308316737800006</c:v>
                </c:pt>
                <c:pt idx="85">
                  <c:v>39.268192173000003</c:v>
                </c:pt>
                <c:pt idx="86">
                  <c:v>39.252625586299999</c:v>
                </c:pt>
                <c:pt idx="87">
                  <c:v>39.204025602999998</c:v>
                </c:pt>
                <c:pt idx="88">
                  <c:v>39.184226263799999</c:v>
                </c:pt>
                <c:pt idx="89">
                  <c:v>39.169954092099999</c:v>
                </c:pt>
                <c:pt idx="90">
                  <c:v>39.112956973399996</c:v>
                </c:pt>
                <c:pt idx="91">
                  <c:v>39.083402064999994</c:v>
                </c:pt>
                <c:pt idx="92">
                  <c:v>39.070679070499999</c:v>
                </c:pt>
                <c:pt idx="93">
                  <c:v>39.052210383900004</c:v>
                </c:pt>
                <c:pt idx="94">
                  <c:v>39.019819003999999</c:v>
                </c:pt>
                <c:pt idx="95">
                  <c:v>39.018057188600004</c:v>
                </c:pt>
                <c:pt idx="96">
                  <c:v>38.979913272399997</c:v>
                </c:pt>
                <c:pt idx="97">
                  <c:v>38.962046489999999</c:v>
                </c:pt>
                <c:pt idx="98">
                  <c:v>38.953090807199999</c:v>
                </c:pt>
                <c:pt idx="99">
                  <c:v>38.945130998499998</c:v>
                </c:pt>
                <c:pt idx="100">
                  <c:v>38.801568190200001</c:v>
                </c:pt>
                <c:pt idx="101">
                  <c:v>38.776876983299999</c:v>
                </c:pt>
                <c:pt idx="102">
                  <c:v>38.7490140946</c:v>
                </c:pt>
                <c:pt idx="103">
                  <c:v>38.740531695600005</c:v>
                </c:pt>
                <c:pt idx="104">
                  <c:v>38.718885525099999</c:v>
                </c:pt>
                <c:pt idx="105">
                  <c:v>38.681440051299994</c:v>
                </c:pt>
                <c:pt idx="106">
                  <c:v>38.664075327200003</c:v>
                </c:pt>
                <c:pt idx="107">
                  <c:v>38.600346973499995</c:v>
                </c:pt>
                <c:pt idx="108">
                  <c:v>38.542969728699994</c:v>
                </c:pt>
                <c:pt idx="109">
                  <c:v>38.491378369900005</c:v>
                </c:pt>
                <c:pt idx="110">
                  <c:v>38.4100351847</c:v>
                </c:pt>
                <c:pt idx="111">
                  <c:v>38.388384061499998</c:v>
                </c:pt>
                <c:pt idx="112">
                  <c:v>38.352709903399997</c:v>
                </c:pt>
                <c:pt idx="113">
                  <c:v>38.349161524300001</c:v>
                </c:pt>
                <c:pt idx="114">
                  <c:v>38.272976213200003</c:v>
                </c:pt>
                <c:pt idx="115">
                  <c:v>38.247766420199994</c:v>
                </c:pt>
                <c:pt idx="116">
                  <c:v>38.247106914699998</c:v>
                </c:pt>
                <c:pt idx="117">
                  <c:v>38.243169889999997</c:v>
                </c:pt>
                <c:pt idx="118">
                  <c:v>38.176415716699999</c:v>
                </c:pt>
                <c:pt idx="119">
                  <c:v>38.136490885200004</c:v>
                </c:pt>
                <c:pt idx="120">
                  <c:v>38.135026404600005</c:v>
                </c:pt>
                <c:pt idx="121">
                  <c:v>38.1320451753</c:v>
                </c:pt>
                <c:pt idx="122">
                  <c:v>38.123524747499999</c:v>
                </c:pt>
                <c:pt idx="123">
                  <c:v>38.086822200900002</c:v>
                </c:pt>
                <c:pt idx="124">
                  <c:v>38.062172153700004</c:v>
                </c:pt>
                <c:pt idx="125">
                  <c:v>38.045863617200006</c:v>
                </c:pt>
                <c:pt idx="126">
                  <c:v>38.007384675399997</c:v>
                </c:pt>
                <c:pt idx="127">
                  <c:v>37.967175498899998</c:v>
                </c:pt>
                <c:pt idx="128">
                  <c:v>37.939197224200001</c:v>
                </c:pt>
                <c:pt idx="129">
                  <c:v>37.904709104099993</c:v>
                </c:pt>
                <c:pt idx="130">
                  <c:v>37.898354810699999</c:v>
                </c:pt>
                <c:pt idx="131">
                  <c:v>37.878129149599999</c:v>
                </c:pt>
                <c:pt idx="132">
                  <c:v>37.849439043499999</c:v>
                </c:pt>
                <c:pt idx="133">
                  <c:v>37.836305442400004</c:v>
                </c:pt>
                <c:pt idx="134">
                  <c:v>37.7947899061</c:v>
                </c:pt>
                <c:pt idx="135">
                  <c:v>37.7735389164</c:v>
                </c:pt>
                <c:pt idx="136">
                  <c:v>37.771245855300002</c:v>
                </c:pt>
                <c:pt idx="137">
                  <c:v>37.763786169399999</c:v>
                </c:pt>
                <c:pt idx="138">
                  <c:v>37.760262674500005</c:v>
                </c:pt>
                <c:pt idx="139">
                  <c:v>37.759481256999997</c:v>
                </c:pt>
                <c:pt idx="140">
                  <c:v>37.739755302900001</c:v>
                </c:pt>
                <c:pt idx="141">
                  <c:v>37.733682986299996</c:v>
                </c:pt>
                <c:pt idx="142">
                  <c:v>37.730717725299996</c:v>
                </c:pt>
                <c:pt idx="143">
                  <c:v>37.709825867100001</c:v>
                </c:pt>
                <c:pt idx="144">
                  <c:v>37.703168443199999</c:v>
                </c:pt>
                <c:pt idx="145">
                  <c:v>37.698728236900003</c:v>
                </c:pt>
                <c:pt idx="146">
                  <c:v>37.662202431100006</c:v>
                </c:pt>
                <c:pt idx="147">
                  <c:v>37.6026984521</c:v>
                </c:pt>
                <c:pt idx="148">
                  <c:v>37.561285295799998</c:v>
                </c:pt>
                <c:pt idx="149">
                  <c:v>37.541460755700001</c:v>
                </c:pt>
                <c:pt idx="150">
                  <c:v>37.528735464699999</c:v>
                </c:pt>
                <c:pt idx="151">
                  <c:v>37.517817776299999</c:v>
                </c:pt>
                <c:pt idx="152">
                  <c:v>37.501252321400003</c:v>
                </c:pt>
                <c:pt idx="153">
                  <c:v>37.496211927399997</c:v>
                </c:pt>
                <c:pt idx="154">
                  <c:v>37.489495465899999</c:v>
                </c:pt>
                <c:pt idx="155">
                  <c:v>37.479002944399994</c:v>
                </c:pt>
                <c:pt idx="156">
                  <c:v>37.476608414399998</c:v>
                </c:pt>
                <c:pt idx="157">
                  <c:v>37.471926572400001</c:v>
                </c:pt>
                <c:pt idx="158">
                  <c:v>37.459385028699998</c:v>
                </c:pt>
                <c:pt idx="159">
                  <c:v>37.442230388600002</c:v>
                </c:pt>
                <c:pt idx="160">
                  <c:v>37.439308851000007</c:v>
                </c:pt>
                <c:pt idx="161">
                  <c:v>37.427683806899999</c:v>
                </c:pt>
                <c:pt idx="162">
                  <c:v>37.4232837829</c:v>
                </c:pt>
                <c:pt idx="163">
                  <c:v>37.393073399800002</c:v>
                </c:pt>
                <c:pt idx="164">
                  <c:v>37.366715149400001</c:v>
                </c:pt>
                <c:pt idx="165">
                  <c:v>37.317687200800002</c:v>
                </c:pt>
                <c:pt idx="166">
                  <c:v>37.298077674000005</c:v>
                </c:pt>
                <c:pt idx="167">
                  <c:v>37.273373477600003</c:v>
                </c:pt>
                <c:pt idx="168">
                  <c:v>37.236622630399999</c:v>
                </c:pt>
                <c:pt idx="169">
                  <c:v>37.160695612300003</c:v>
                </c:pt>
                <c:pt idx="170">
                  <c:v>37.119126809600004</c:v>
                </c:pt>
                <c:pt idx="171">
                  <c:v>37.118569151000003</c:v>
                </c:pt>
                <c:pt idx="172">
                  <c:v>37.102667969099997</c:v>
                </c:pt>
                <c:pt idx="173">
                  <c:v>36.994419524199998</c:v>
                </c:pt>
                <c:pt idx="174">
                  <c:v>36.970184433600004</c:v>
                </c:pt>
                <c:pt idx="175">
                  <c:v>36.874259055299994</c:v>
                </c:pt>
                <c:pt idx="176">
                  <c:v>36.828844746899996</c:v>
                </c:pt>
                <c:pt idx="177">
                  <c:v>36.788363293700002</c:v>
                </c:pt>
                <c:pt idx="178">
                  <c:v>36.658560650799998</c:v>
                </c:pt>
                <c:pt idx="179">
                  <c:v>36.658282887299997</c:v>
                </c:pt>
                <c:pt idx="180">
                  <c:v>36.612367178299998</c:v>
                </c:pt>
                <c:pt idx="181">
                  <c:v>36.611533424099996</c:v>
                </c:pt>
                <c:pt idx="182">
                  <c:v>36.538810474799995</c:v>
                </c:pt>
                <c:pt idx="183">
                  <c:v>36.476587455400001</c:v>
                </c:pt>
                <c:pt idx="184">
                  <c:v>36.439630457599996</c:v>
                </c:pt>
                <c:pt idx="185">
                  <c:v>36.430237321699998</c:v>
                </c:pt>
                <c:pt idx="186">
                  <c:v>36.423275755000006</c:v>
                </c:pt>
                <c:pt idx="187">
                  <c:v>36.396931819300001</c:v>
                </c:pt>
                <c:pt idx="188">
                  <c:v>36.3933803181</c:v>
                </c:pt>
                <c:pt idx="189">
                  <c:v>36.377450161399999</c:v>
                </c:pt>
                <c:pt idx="190">
                  <c:v>36.312596549699997</c:v>
                </c:pt>
                <c:pt idx="191">
                  <c:v>36.280538612400001</c:v>
                </c:pt>
                <c:pt idx="192">
                  <c:v>36.246453121500004</c:v>
                </c:pt>
                <c:pt idx="193">
                  <c:v>36.243616937600002</c:v>
                </c:pt>
                <c:pt idx="194">
                  <c:v>36.0306919362</c:v>
                </c:pt>
                <c:pt idx="195">
                  <c:v>36.019222885700003</c:v>
                </c:pt>
                <c:pt idx="196">
                  <c:v>35.959282366099998</c:v>
                </c:pt>
                <c:pt idx="197">
                  <c:v>35.894492614299999</c:v>
                </c:pt>
                <c:pt idx="198">
                  <c:v>35.751419571900001</c:v>
                </c:pt>
                <c:pt idx="199">
                  <c:v>35.743392884000002</c:v>
                </c:pt>
                <c:pt idx="200">
                  <c:v>35.733792365500001</c:v>
                </c:pt>
                <c:pt idx="201">
                  <c:v>35.717759866899996</c:v>
                </c:pt>
                <c:pt idx="202">
                  <c:v>35.7044872986</c:v>
                </c:pt>
                <c:pt idx="203">
                  <c:v>35.698009271700002</c:v>
                </c:pt>
                <c:pt idx="204">
                  <c:v>35.687953548199999</c:v>
                </c:pt>
                <c:pt idx="205">
                  <c:v>35.681368648599999</c:v>
                </c:pt>
                <c:pt idx="206">
                  <c:v>35.670304698000002</c:v>
                </c:pt>
                <c:pt idx="207">
                  <c:v>35.663528744499999</c:v>
                </c:pt>
                <c:pt idx="208">
                  <c:v>35.647591646799995</c:v>
                </c:pt>
                <c:pt idx="209">
                  <c:v>35.626776848399999</c:v>
                </c:pt>
                <c:pt idx="210">
                  <c:v>35.624116142399998</c:v>
                </c:pt>
                <c:pt idx="211">
                  <c:v>35.623726229699997</c:v>
                </c:pt>
                <c:pt idx="212">
                  <c:v>35.619168191500002</c:v>
                </c:pt>
                <c:pt idx="213">
                  <c:v>35.605608614600001</c:v>
                </c:pt>
                <c:pt idx="214">
                  <c:v>35.582429899300003</c:v>
                </c:pt>
                <c:pt idx="215">
                  <c:v>35.5663012288</c:v>
                </c:pt>
                <c:pt idx="216">
                  <c:v>35.555464703799998</c:v>
                </c:pt>
                <c:pt idx="217">
                  <c:v>35.520260062299997</c:v>
                </c:pt>
                <c:pt idx="218">
                  <c:v>35.488647976400003</c:v>
                </c:pt>
                <c:pt idx="219">
                  <c:v>35.427802870699999</c:v>
                </c:pt>
                <c:pt idx="220">
                  <c:v>35.414567161300006</c:v>
                </c:pt>
                <c:pt idx="221">
                  <c:v>35.317555662399997</c:v>
                </c:pt>
                <c:pt idx="222">
                  <c:v>35.310267036700004</c:v>
                </c:pt>
                <c:pt idx="223">
                  <c:v>35.215157542699998</c:v>
                </c:pt>
                <c:pt idx="224">
                  <c:v>35.043694395400003</c:v>
                </c:pt>
                <c:pt idx="225">
                  <c:v>35.005996033200006</c:v>
                </c:pt>
                <c:pt idx="226">
                  <c:v>34.9838384086</c:v>
                </c:pt>
                <c:pt idx="227">
                  <c:v>34.870596884800001</c:v>
                </c:pt>
                <c:pt idx="228">
                  <c:v>34.819241048000002</c:v>
                </c:pt>
                <c:pt idx="229">
                  <c:v>34.795414719300005</c:v>
                </c:pt>
                <c:pt idx="230">
                  <c:v>34.704211169099999</c:v>
                </c:pt>
                <c:pt idx="231">
                  <c:v>34.685841195600005</c:v>
                </c:pt>
                <c:pt idx="232">
                  <c:v>34.682791549500003</c:v>
                </c:pt>
                <c:pt idx="233">
                  <c:v>34.664490611799998</c:v>
                </c:pt>
                <c:pt idx="234">
                  <c:v>34.654776650799995</c:v>
                </c:pt>
                <c:pt idx="235">
                  <c:v>34.618765682400003</c:v>
                </c:pt>
                <c:pt idx="236">
                  <c:v>34.617611961000001</c:v>
                </c:pt>
                <c:pt idx="237">
                  <c:v>34.540129488600002</c:v>
                </c:pt>
                <c:pt idx="238">
                  <c:v>34.533994630000002</c:v>
                </c:pt>
                <c:pt idx="239">
                  <c:v>34.529562156700003</c:v>
                </c:pt>
                <c:pt idx="240">
                  <c:v>34.51725811</c:v>
                </c:pt>
                <c:pt idx="241">
                  <c:v>34.503771928499994</c:v>
                </c:pt>
                <c:pt idx="242">
                  <c:v>34.499871726000002</c:v>
                </c:pt>
                <c:pt idx="243">
                  <c:v>34.496521504699999</c:v>
                </c:pt>
                <c:pt idx="244">
                  <c:v>34.427982154799999</c:v>
                </c:pt>
                <c:pt idx="245">
                  <c:v>34.405134310900003</c:v>
                </c:pt>
                <c:pt idx="246">
                  <c:v>34.4005068166</c:v>
                </c:pt>
                <c:pt idx="247">
                  <c:v>34.398783023999997</c:v>
                </c:pt>
                <c:pt idx="248">
                  <c:v>34.380477083800002</c:v>
                </c:pt>
                <c:pt idx="249">
                  <c:v>34.379953708400002</c:v>
                </c:pt>
                <c:pt idx="250">
                  <c:v>34.362280289600001</c:v>
                </c:pt>
                <c:pt idx="251">
                  <c:v>34.361209579300002</c:v>
                </c:pt>
                <c:pt idx="252">
                  <c:v>34.348818813900003</c:v>
                </c:pt>
                <c:pt idx="253">
                  <c:v>34.346927210499999</c:v>
                </c:pt>
                <c:pt idx="254">
                  <c:v>34.345618902000005</c:v>
                </c:pt>
                <c:pt idx="255">
                  <c:v>34.343115365500005</c:v>
                </c:pt>
                <c:pt idx="256">
                  <c:v>34.334059880699996</c:v>
                </c:pt>
                <c:pt idx="257">
                  <c:v>34.331626399199997</c:v>
                </c:pt>
                <c:pt idx="258">
                  <c:v>34.326574677799996</c:v>
                </c:pt>
                <c:pt idx="259">
                  <c:v>34.325098554799993</c:v>
                </c:pt>
                <c:pt idx="260">
                  <c:v>34.321015888200002</c:v>
                </c:pt>
                <c:pt idx="261">
                  <c:v>34.3185981986</c:v>
                </c:pt>
                <c:pt idx="262">
                  <c:v>34.308300393700002</c:v>
                </c:pt>
                <c:pt idx="263">
                  <c:v>34.272466609300004</c:v>
                </c:pt>
                <c:pt idx="264">
                  <c:v>34.259623951199998</c:v>
                </c:pt>
                <c:pt idx="265">
                  <c:v>34.257639065900001</c:v>
                </c:pt>
                <c:pt idx="266">
                  <c:v>34.185840025600001</c:v>
                </c:pt>
                <c:pt idx="267">
                  <c:v>34.176066258199995</c:v>
                </c:pt>
                <c:pt idx="268">
                  <c:v>34.137483494800001</c:v>
                </c:pt>
                <c:pt idx="269">
                  <c:v>34.133486675100002</c:v>
                </c:pt>
                <c:pt idx="270">
                  <c:v>34.123241583199999</c:v>
                </c:pt>
                <c:pt idx="271">
                  <c:v>34.096735417200001</c:v>
                </c:pt>
                <c:pt idx="272">
                  <c:v>34.073412768099999</c:v>
                </c:pt>
                <c:pt idx="273">
                  <c:v>33.9551855793</c:v>
                </c:pt>
                <c:pt idx="274">
                  <c:v>33.954039332900003</c:v>
                </c:pt>
                <c:pt idx="275">
                  <c:v>33.938519537399998</c:v>
                </c:pt>
                <c:pt idx="276">
                  <c:v>33.937327460900001</c:v>
                </c:pt>
                <c:pt idx="277">
                  <c:v>33.932836273100001</c:v>
                </c:pt>
                <c:pt idx="278">
                  <c:v>33.829927798500002</c:v>
                </c:pt>
                <c:pt idx="279">
                  <c:v>33.817416405199999</c:v>
                </c:pt>
                <c:pt idx="280">
                  <c:v>33.798297006200002</c:v>
                </c:pt>
                <c:pt idx="281">
                  <c:v>33.759448254299997</c:v>
                </c:pt>
                <c:pt idx="282">
                  <c:v>33.744085810400001</c:v>
                </c:pt>
                <c:pt idx="283">
                  <c:v>33.729764382799999</c:v>
                </c:pt>
                <c:pt idx="284">
                  <c:v>33.716553302400001</c:v>
                </c:pt>
                <c:pt idx="285">
                  <c:v>33.714826037000002</c:v>
                </c:pt>
                <c:pt idx="286">
                  <c:v>33.707523116400004</c:v>
                </c:pt>
                <c:pt idx="287">
                  <c:v>33.702825259699999</c:v>
                </c:pt>
                <c:pt idx="288">
                  <c:v>33.679985148500002</c:v>
                </c:pt>
                <c:pt idx="289">
                  <c:v>33.6365807942</c:v>
                </c:pt>
                <c:pt idx="290">
                  <c:v>33.632888701800006</c:v>
                </c:pt>
                <c:pt idx="291">
                  <c:v>33.632244769300002</c:v>
                </c:pt>
                <c:pt idx="292">
                  <c:v>33.609058261600005</c:v>
                </c:pt>
                <c:pt idx="293">
                  <c:v>33.564954318600002</c:v>
                </c:pt>
                <c:pt idx="294">
                  <c:v>33.516145348000002</c:v>
                </c:pt>
                <c:pt idx="295">
                  <c:v>33.504178956499999</c:v>
                </c:pt>
                <c:pt idx="296">
                  <c:v>33.4928196945</c:v>
                </c:pt>
                <c:pt idx="297">
                  <c:v>33.455214812800001</c:v>
                </c:pt>
                <c:pt idx="298">
                  <c:v>33.4177908602</c:v>
                </c:pt>
                <c:pt idx="299">
                  <c:v>33.334582862300003</c:v>
                </c:pt>
                <c:pt idx="300">
                  <c:v>32.698776631299999</c:v>
                </c:pt>
                <c:pt idx="301">
                  <c:v>32.491594990999999</c:v>
                </c:pt>
                <c:pt idx="302">
                  <c:v>32.4578039405</c:v>
                </c:pt>
                <c:pt idx="303">
                  <c:v>32.390146168299999</c:v>
                </c:pt>
                <c:pt idx="304">
                  <c:v>32.311614719700003</c:v>
                </c:pt>
                <c:pt idx="305">
                  <c:v>32.291672884699999</c:v>
                </c:pt>
                <c:pt idx="306">
                  <c:v>32.059780514300002</c:v>
                </c:pt>
                <c:pt idx="307">
                  <c:v>31.979121260100001</c:v>
                </c:pt>
                <c:pt idx="308">
                  <c:v>31.937356901299999</c:v>
                </c:pt>
                <c:pt idx="309">
                  <c:v>31.902215153299998</c:v>
                </c:pt>
                <c:pt idx="310">
                  <c:v>31.900381534600001</c:v>
                </c:pt>
                <c:pt idx="311">
                  <c:v>31.810853008400002</c:v>
                </c:pt>
                <c:pt idx="312">
                  <c:v>31.8062078472</c:v>
                </c:pt>
                <c:pt idx="313">
                  <c:v>31.800069419700002</c:v>
                </c:pt>
                <c:pt idx="314">
                  <c:v>31.785108451799999</c:v>
                </c:pt>
                <c:pt idx="315">
                  <c:v>31.680837774500002</c:v>
                </c:pt>
                <c:pt idx="316">
                  <c:v>31.642992570000001</c:v>
                </c:pt>
                <c:pt idx="317">
                  <c:v>31.640688786800002</c:v>
                </c:pt>
                <c:pt idx="318">
                  <c:v>31.592126843799999</c:v>
                </c:pt>
                <c:pt idx="319">
                  <c:v>31.577461675399999</c:v>
                </c:pt>
                <c:pt idx="320">
                  <c:v>31.557942646699999</c:v>
                </c:pt>
                <c:pt idx="321">
                  <c:v>31.3553892937</c:v>
                </c:pt>
                <c:pt idx="322">
                  <c:v>31.322191418699997</c:v>
                </c:pt>
                <c:pt idx="323">
                  <c:v>30.910674593</c:v>
                </c:pt>
                <c:pt idx="324">
                  <c:v>30.886227720099999</c:v>
                </c:pt>
                <c:pt idx="325">
                  <c:v>30.763817706799998</c:v>
                </c:pt>
                <c:pt idx="326">
                  <c:v>30.7497065369</c:v>
                </c:pt>
                <c:pt idx="327">
                  <c:v>30.683719244300001</c:v>
                </c:pt>
                <c:pt idx="328">
                  <c:v>30.6360455491</c:v>
                </c:pt>
                <c:pt idx="329">
                  <c:v>30.626457525699998</c:v>
                </c:pt>
                <c:pt idx="330">
                  <c:v>30.563010960299998</c:v>
                </c:pt>
                <c:pt idx="331">
                  <c:v>30.543990699599998</c:v>
                </c:pt>
                <c:pt idx="332">
                  <c:v>30.5065071153</c:v>
                </c:pt>
                <c:pt idx="333">
                  <c:v>30.479825520199999</c:v>
                </c:pt>
                <c:pt idx="334">
                  <c:v>30.465947015099999</c:v>
                </c:pt>
                <c:pt idx="335">
                  <c:v>30.415911037999997</c:v>
                </c:pt>
                <c:pt idx="336">
                  <c:v>30.412712512500001</c:v>
                </c:pt>
                <c:pt idx="337">
                  <c:v>30.382340467199999</c:v>
                </c:pt>
                <c:pt idx="338">
                  <c:v>30.3579788208</c:v>
                </c:pt>
                <c:pt idx="339">
                  <c:v>30.344055090200001</c:v>
                </c:pt>
                <c:pt idx="340">
                  <c:v>30.3411263693</c:v>
                </c:pt>
                <c:pt idx="341">
                  <c:v>30.336778324400001</c:v>
                </c:pt>
                <c:pt idx="342">
                  <c:v>30.334678456300001</c:v>
                </c:pt>
                <c:pt idx="343">
                  <c:v>30.3100881853</c:v>
                </c:pt>
                <c:pt idx="344">
                  <c:v>30.274054735500002</c:v>
                </c:pt>
                <c:pt idx="345">
                  <c:v>30.260722872499997</c:v>
                </c:pt>
                <c:pt idx="346">
                  <c:v>30.236502038899999</c:v>
                </c:pt>
                <c:pt idx="347">
                  <c:v>30.229636962299999</c:v>
                </c:pt>
                <c:pt idx="348">
                  <c:v>30.207273576999999</c:v>
                </c:pt>
                <c:pt idx="349">
                  <c:v>30.1728690393</c:v>
                </c:pt>
                <c:pt idx="350">
                  <c:v>30.157396982000002</c:v>
                </c:pt>
                <c:pt idx="351">
                  <c:v>30.095114386100001</c:v>
                </c:pt>
                <c:pt idx="352">
                  <c:v>30.003957848100001</c:v>
                </c:pt>
                <c:pt idx="353">
                  <c:v>29.975012146400001</c:v>
                </c:pt>
                <c:pt idx="354">
                  <c:v>29.733841554600001</c:v>
                </c:pt>
                <c:pt idx="355">
                  <c:v>29.700253807100001</c:v>
                </c:pt>
                <c:pt idx="356">
                  <c:v>29.374961520500001</c:v>
                </c:pt>
                <c:pt idx="357">
                  <c:v>29.1979518634</c:v>
                </c:pt>
                <c:pt idx="358">
                  <c:v>29.0004848811</c:v>
                </c:pt>
                <c:pt idx="359">
                  <c:v>28.893672236499999</c:v>
                </c:pt>
                <c:pt idx="360">
                  <c:v>28.826108338200001</c:v>
                </c:pt>
                <c:pt idx="361">
                  <c:v>28.496620583199999</c:v>
                </c:pt>
                <c:pt idx="362">
                  <c:v>28.447381812</c:v>
                </c:pt>
                <c:pt idx="363">
                  <c:v>28.369804035799998</c:v>
                </c:pt>
                <c:pt idx="364">
                  <c:v>28.152057405900003</c:v>
                </c:pt>
                <c:pt idx="365">
                  <c:v>28.138643272900001</c:v>
                </c:pt>
                <c:pt idx="366">
                  <c:v>28.081649861200003</c:v>
                </c:pt>
                <c:pt idx="367">
                  <c:v>27.931774600900003</c:v>
                </c:pt>
                <c:pt idx="368">
                  <c:v>27.8100544128</c:v>
                </c:pt>
                <c:pt idx="369">
                  <c:v>27.584599745599998</c:v>
                </c:pt>
                <c:pt idx="370">
                  <c:v>27.554706767799999</c:v>
                </c:pt>
                <c:pt idx="371">
                  <c:v>27.520007695300002</c:v>
                </c:pt>
                <c:pt idx="372">
                  <c:v>27.4241847081</c:v>
                </c:pt>
                <c:pt idx="373">
                  <c:v>27.421339146800001</c:v>
                </c:pt>
                <c:pt idx="374">
                  <c:v>27.402980386100001</c:v>
                </c:pt>
                <c:pt idx="375">
                  <c:v>27.387712753999999</c:v>
                </c:pt>
                <c:pt idx="376">
                  <c:v>27.379770859800001</c:v>
                </c:pt>
                <c:pt idx="377">
                  <c:v>27.359107250999998</c:v>
                </c:pt>
                <c:pt idx="378">
                  <c:v>27.3390306043</c:v>
                </c:pt>
                <c:pt idx="379">
                  <c:v>27.328981285999998</c:v>
                </c:pt>
                <c:pt idx="380">
                  <c:v>27.290140807100002</c:v>
                </c:pt>
                <c:pt idx="381">
                  <c:v>27.285877910300002</c:v>
                </c:pt>
                <c:pt idx="382">
                  <c:v>27.2601477294</c:v>
                </c:pt>
                <c:pt idx="383">
                  <c:v>27.1567693627</c:v>
                </c:pt>
                <c:pt idx="384">
                  <c:v>27.087710057999999</c:v>
                </c:pt>
                <c:pt idx="385">
                  <c:v>26.992738769799999</c:v>
                </c:pt>
                <c:pt idx="386">
                  <c:v>26.989107991400001</c:v>
                </c:pt>
                <c:pt idx="387">
                  <c:v>26.787445379000001</c:v>
                </c:pt>
                <c:pt idx="388">
                  <c:v>26.551535304800002</c:v>
                </c:pt>
                <c:pt idx="389">
                  <c:v>26.483025315499997</c:v>
                </c:pt>
                <c:pt idx="390">
                  <c:v>26.3743472735</c:v>
                </c:pt>
                <c:pt idx="391">
                  <c:v>26.195712191199998</c:v>
                </c:pt>
                <c:pt idx="392">
                  <c:v>26.118299109499997</c:v>
                </c:pt>
                <c:pt idx="393">
                  <c:v>26.090117362300003</c:v>
                </c:pt>
                <c:pt idx="394">
                  <c:v>26.075981226300001</c:v>
                </c:pt>
                <c:pt idx="395">
                  <c:v>26.031976670999999</c:v>
                </c:pt>
                <c:pt idx="396">
                  <c:v>25.961806514899997</c:v>
                </c:pt>
                <c:pt idx="397">
                  <c:v>25.949563765800001</c:v>
                </c:pt>
                <c:pt idx="398">
                  <c:v>25.948379930799998</c:v>
                </c:pt>
                <c:pt idx="399">
                  <c:v>25.924810729499999</c:v>
                </c:pt>
                <c:pt idx="400">
                  <c:v>25.891018314699998</c:v>
                </c:pt>
                <c:pt idx="401">
                  <c:v>25.866910504299998</c:v>
                </c:pt>
                <c:pt idx="402">
                  <c:v>25.8575517405</c:v>
                </c:pt>
                <c:pt idx="403">
                  <c:v>25.836009397199998</c:v>
                </c:pt>
                <c:pt idx="404">
                  <c:v>25.8069425865</c:v>
                </c:pt>
                <c:pt idx="405">
                  <c:v>25.790595399700003</c:v>
                </c:pt>
                <c:pt idx="406">
                  <c:v>25.778780299600001</c:v>
                </c:pt>
                <c:pt idx="407">
                  <c:v>25.752718508699999</c:v>
                </c:pt>
                <c:pt idx="408">
                  <c:v>25.752110458600001</c:v>
                </c:pt>
                <c:pt idx="409">
                  <c:v>25.724044971700003</c:v>
                </c:pt>
                <c:pt idx="410">
                  <c:v>25.683289026999997</c:v>
                </c:pt>
                <c:pt idx="411">
                  <c:v>25.660042104200002</c:v>
                </c:pt>
                <c:pt idx="412">
                  <c:v>25.637258449299999</c:v>
                </c:pt>
                <c:pt idx="413">
                  <c:v>25.610198984499998</c:v>
                </c:pt>
                <c:pt idx="414">
                  <c:v>25.600820975800001</c:v>
                </c:pt>
                <c:pt idx="415">
                  <c:v>25.559141933699998</c:v>
                </c:pt>
                <c:pt idx="416">
                  <c:v>25.4998267679</c:v>
                </c:pt>
                <c:pt idx="417">
                  <c:v>25.419210885899997</c:v>
                </c:pt>
                <c:pt idx="418">
                  <c:v>25.251019076599999</c:v>
                </c:pt>
                <c:pt idx="419">
                  <c:v>25.051434431299999</c:v>
                </c:pt>
                <c:pt idx="420">
                  <c:v>24.886458703200002</c:v>
                </c:pt>
                <c:pt idx="421">
                  <c:v>24.859348327399999</c:v>
                </c:pt>
                <c:pt idx="422">
                  <c:v>24.8188687679</c:v>
                </c:pt>
                <c:pt idx="423">
                  <c:v>24.804609534699999</c:v>
                </c:pt>
                <c:pt idx="424">
                  <c:v>24.7870920957</c:v>
                </c:pt>
                <c:pt idx="425">
                  <c:v>24.765338326999998</c:v>
                </c:pt>
                <c:pt idx="426">
                  <c:v>24.7332077541</c:v>
                </c:pt>
                <c:pt idx="427">
                  <c:v>24.6030488685</c:v>
                </c:pt>
                <c:pt idx="428">
                  <c:v>24.593428752799998</c:v>
                </c:pt>
                <c:pt idx="429">
                  <c:v>24.5883897193</c:v>
                </c:pt>
                <c:pt idx="430">
                  <c:v>24.5878798735</c:v>
                </c:pt>
                <c:pt idx="431">
                  <c:v>24.571273206700003</c:v>
                </c:pt>
                <c:pt idx="432">
                  <c:v>24.5626665803</c:v>
                </c:pt>
                <c:pt idx="433">
                  <c:v>24.551315750200001</c:v>
                </c:pt>
                <c:pt idx="434">
                  <c:v>24.535137618099998</c:v>
                </c:pt>
                <c:pt idx="435">
                  <c:v>24.5135436574</c:v>
                </c:pt>
                <c:pt idx="436">
                  <c:v>24.486468275499998</c:v>
                </c:pt>
                <c:pt idx="437">
                  <c:v>24.464592917899999</c:v>
                </c:pt>
                <c:pt idx="438">
                  <c:v>24.4542937937</c:v>
                </c:pt>
                <c:pt idx="439">
                  <c:v>24.4485566434</c:v>
                </c:pt>
                <c:pt idx="440">
                  <c:v>24.323215758499998</c:v>
                </c:pt>
                <c:pt idx="441">
                  <c:v>24.278457243000002</c:v>
                </c:pt>
                <c:pt idx="442">
                  <c:v>24.2641525453</c:v>
                </c:pt>
                <c:pt idx="443">
                  <c:v>24.260559041600001</c:v>
                </c:pt>
                <c:pt idx="444">
                  <c:v>24.0534735492</c:v>
                </c:pt>
                <c:pt idx="445">
                  <c:v>24.035157079200001</c:v>
                </c:pt>
                <c:pt idx="446">
                  <c:v>23.9401370631</c:v>
                </c:pt>
                <c:pt idx="447">
                  <c:v>23.914262387400001</c:v>
                </c:pt>
                <c:pt idx="448">
                  <c:v>23.901281529800002</c:v>
                </c:pt>
                <c:pt idx="449">
                  <c:v>23.899802725400001</c:v>
                </c:pt>
                <c:pt idx="450">
                  <c:v>23.883279688999998</c:v>
                </c:pt>
                <c:pt idx="451">
                  <c:v>23.880716995900002</c:v>
                </c:pt>
                <c:pt idx="452">
                  <c:v>23.840650630199999</c:v>
                </c:pt>
                <c:pt idx="453">
                  <c:v>23.791311776500002</c:v>
                </c:pt>
                <c:pt idx="454">
                  <c:v>23.7646261714</c:v>
                </c:pt>
                <c:pt idx="455">
                  <c:v>23.685197414600001</c:v>
                </c:pt>
                <c:pt idx="456">
                  <c:v>23.6850593315</c:v>
                </c:pt>
                <c:pt idx="457">
                  <c:v>23.636751755600002</c:v>
                </c:pt>
                <c:pt idx="458">
                  <c:v>23.532210596700001</c:v>
                </c:pt>
                <c:pt idx="459">
                  <c:v>23.513664260999999</c:v>
                </c:pt>
                <c:pt idx="460">
                  <c:v>23.4913049022</c:v>
                </c:pt>
                <c:pt idx="461">
                  <c:v>23.253025167599997</c:v>
                </c:pt>
                <c:pt idx="462">
                  <c:v>23.249730908500002</c:v>
                </c:pt>
                <c:pt idx="463">
                  <c:v>23.2422875293</c:v>
                </c:pt>
                <c:pt idx="464">
                  <c:v>23.1737183065</c:v>
                </c:pt>
                <c:pt idx="465">
                  <c:v>23.1735096743</c:v>
                </c:pt>
                <c:pt idx="466">
                  <c:v>23.116656468600002</c:v>
                </c:pt>
                <c:pt idx="467">
                  <c:v>23.088897902300001</c:v>
                </c:pt>
                <c:pt idx="468">
                  <c:v>23.078363572800001</c:v>
                </c:pt>
                <c:pt idx="469">
                  <c:v>23.012206238800001</c:v>
                </c:pt>
                <c:pt idx="470">
                  <c:v>22.970762594700002</c:v>
                </c:pt>
                <c:pt idx="471">
                  <c:v>22.779825493900002</c:v>
                </c:pt>
                <c:pt idx="472">
                  <c:v>22.624009432699999</c:v>
                </c:pt>
                <c:pt idx="473">
                  <c:v>22.598062965700002</c:v>
                </c:pt>
                <c:pt idx="474">
                  <c:v>22.552948725499999</c:v>
                </c:pt>
                <c:pt idx="475">
                  <c:v>22.551155576199999</c:v>
                </c:pt>
                <c:pt idx="476">
                  <c:v>22.531287848000002</c:v>
                </c:pt>
                <c:pt idx="477">
                  <c:v>22.5215480112</c:v>
                </c:pt>
                <c:pt idx="478">
                  <c:v>22.498864087299999</c:v>
                </c:pt>
                <c:pt idx="479">
                  <c:v>22.487691739100001</c:v>
                </c:pt>
                <c:pt idx="480">
                  <c:v>22.486422903400001</c:v>
                </c:pt>
                <c:pt idx="481">
                  <c:v>22.419435486200001</c:v>
                </c:pt>
                <c:pt idx="482">
                  <c:v>22.418505624400002</c:v>
                </c:pt>
                <c:pt idx="483">
                  <c:v>22.415447269200001</c:v>
                </c:pt>
                <c:pt idx="484">
                  <c:v>22.384183868800001</c:v>
                </c:pt>
                <c:pt idx="485">
                  <c:v>22.359022450399998</c:v>
                </c:pt>
                <c:pt idx="486">
                  <c:v>22.339321049199999</c:v>
                </c:pt>
                <c:pt idx="487">
                  <c:v>22.334292659300001</c:v>
                </c:pt>
                <c:pt idx="488">
                  <c:v>22.3238008589</c:v>
                </c:pt>
                <c:pt idx="489">
                  <c:v>22.3235776675</c:v>
                </c:pt>
                <c:pt idx="490">
                  <c:v>22.289939668300001</c:v>
                </c:pt>
                <c:pt idx="491">
                  <c:v>22.267612583599998</c:v>
                </c:pt>
                <c:pt idx="492">
                  <c:v>22.254848870299998</c:v>
                </c:pt>
                <c:pt idx="493">
                  <c:v>22.252387882000001</c:v>
                </c:pt>
                <c:pt idx="494">
                  <c:v>22.245026543000002</c:v>
                </c:pt>
                <c:pt idx="495">
                  <c:v>22.237527328799999</c:v>
                </c:pt>
                <c:pt idx="496">
                  <c:v>22.201504268699999</c:v>
                </c:pt>
                <c:pt idx="497">
                  <c:v>22.1792045065</c:v>
                </c:pt>
                <c:pt idx="498">
                  <c:v>22.1739361837</c:v>
                </c:pt>
                <c:pt idx="499">
                  <c:v>22.170497463899999</c:v>
                </c:pt>
                <c:pt idx="500">
                  <c:v>22.159903212299998</c:v>
                </c:pt>
                <c:pt idx="501">
                  <c:v>22.1590935161</c:v>
                </c:pt>
                <c:pt idx="502">
                  <c:v>22.158723882300002</c:v>
                </c:pt>
                <c:pt idx="503">
                  <c:v>22.153224915900001</c:v>
                </c:pt>
                <c:pt idx="504">
                  <c:v>22.144505201600001</c:v>
                </c:pt>
                <c:pt idx="505">
                  <c:v>22.140388792100001</c:v>
                </c:pt>
                <c:pt idx="506">
                  <c:v>22.128382029599997</c:v>
                </c:pt>
                <c:pt idx="507">
                  <c:v>22.114699381999998</c:v>
                </c:pt>
                <c:pt idx="508">
                  <c:v>22.076401416</c:v>
                </c:pt>
                <c:pt idx="509">
                  <c:v>22.069018481499999</c:v>
                </c:pt>
                <c:pt idx="510">
                  <c:v>22.063877876400003</c:v>
                </c:pt>
                <c:pt idx="511">
                  <c:v>22.059386380800003</c:v>
                </c:pt>
                <c:pt idx="512">
                  <c:v>22.044428728300002</c:v>
                </c:pt>
                <c:pt idx="513">
                  <c:v>22.037953504700003</c:v>
                </c:pt>
                <c:pt idx="514">
                  <c:v>22.0322589393</c:v>
                </c:pt>
                <c:pt idx="515">
                  <c:v>22.009811090700001</c:v>
                </c:pt>
                <c:pt idx="516">
                  <c:v>21.958783090599997</c:v>
                </c:pt>
                <c:pt idx="517">
                  <c:v>21.948101792199999</c:v>
                </c:pt>
                <c:pt idx="518">
                  <c:v>21.923507056400002</c:v>
                </c:pt>
                <c:pt idx="519">
                  <c:v>21.846935235599997</c:v>
                </c:pt>
                <c:pt idx="520">
                  <c:v>21.827230301399997</c:v>
                </c:pt>
                <c:pt idx="521">
                  <c:v>21.8084655332</c:v>
                </c:pt>
                <c:pt idx="522">
                  <c:v>21.7742608643</c:v>
                </c:pt>
                <c:pt idx="523">
                  <c:v>21.7650969854</c:v>
                </c:pt>
                <c:pt idx="524">
                  <c:v>21.736007877599999</c:v>
                </c:pt>
                <c:pt idx="525">
                  <c:v>21.716428097600001</c:v>
                </c:pt>
                <c:pt idx="526">
                  <c:v>21.687844311700001</c:v>
                </c:pt>
                <c:pt idx="527">
                  <c:v>21.679040523200001</c:v>
                </c:pt>
                <c:pt idx="528">
                  <c:v>21.662837807700001</c:v>
                </c:pt>
                <c:pt idx="529">
                  <c:v>21.652368329100003</c:v>
                </c:pt>
                <c:pt idx="530">
                  <c:v>21.650768357</c:v>
                </c:pt>
                <c:pt idx="531">
                  <c:v>21.603136180700002</c:v>
                </c:pt>
                <c:pt idx="532">
                  <c:v>21.586672951800001</c:v>
                </c:pt>
                <c:pt idx="533">
                  <c:v>21.5646301383</c:v>
                </c:pt>
                <c:pt idx="534">
                  <c:v>21.563601377099999</c:v>
                </c:pt>
                <c:pt idx="535">
                  <c:v>21.5394747868</c:v>
                </c:pt>
                <c:pt idx="536">
                  <c:v>21.522347628400002</c:v>
                </c:pt>
                <c:pt idx="537">
                  <c:v>21.512137209900001</c:v>
                </c:pt>
                <c:pt idx="538">
                  <c:v>21.499701989599998</c:v>
                </c:pt>
                <c:pt idx="539">
                  <c:v>21.488492103999999</c:v>
                </c:pt>
                <c:pt idx="540">
                  <c:v>21.486474948800002</c:v>
                </c:pt>
                <c:pt idx="541">
                  <c:v>21.4801564371</c:v>
                </c:pt>
                <c:pt idx="542">
                  <c:v>21.470430092999997</c:v>
                </c:pt>
                <c:pt idx="543">
                  <c:v>21.466330759399998</c:v>
                </c:pt>
                <c:pt idx="544">
                  <c:v>21.423649302299999</c:v>
                </c:pt>
                <c:pt idx="545">
                  <c:v>21.421257192300001</c:v>
                </c:pt>
                <c:pt idx="546">
                  <c:v>21.418716821499999</c:v>
                </c:pt>
                <c:pt idx="547">
                  <c:v>21.417299214299998</c:v>
                </c:pt>
                <c:pt idx="548">
                  <c:v>21.3780231157</c:v>
                </c:pt>
                <c:pt idx="549">
                  <c:v>21.375999672300001</c:v>
                </c:pt>
                <c:pt idx="550">
                  <c:v>21.3752870195</c:v>
                </c:pt>
                <c:pt idx="551">
                  <c:v>21.361810130800002</c:v>
                </c:pt>
                <c:pt idx="552">
                  <c:v>21.319661271800001</c:v>
                </c:pt>
                <c:pt idx="553">
                  <c:v>21.281197053</c:v>
                </c:pt>
                <c:pt idx="554">
                  <c:v>21.272446471999999</c:v>
                </c:pt>
                <c:pt idx="555">
                  <c:v>21.249754011700002</c:v>
                </c:pt>
                <c:pt idx="556">
                  <c:v>21.2473968131</c:v>
                </c:pt>
                <c:pt idx="557">
                  <c:v>21.244541513799998</c:v>
                </c:pt>
                <c:pt idx="558">
                  <c:v>21.2438387676</c:v>
                </c:pt>
                <c:pt idx="559">
                  <c:v>21.209347577199999</c:v>
                </c:pt>
                <c:pt idx="560">
                  <c:v>21.178184558600002</c:v>
                </c:pt>
                <c:pt idx="561">
                  <c:v>21.156327552299999</c:v>
                </c:pt>
                <c:pt idx="562">
                  <c:v>21.1525540622</c:v>
                </c:pt>
                <c:pt idx="563">
                  <c:v>21.144782258900001</c:v>
                </c:pt>
                <c:pt idx="564">
                  <c:v>20.9964660284</c:v>
                </c:pt>
                <c:pt idx="565">
                  <c:v>20.941728555300003</c:v>
                </c:pt>
                <c:pt idx="566">
                  <c:v>20.812313656399997</c:v>
                </c:pt>
                <c:pt idx="567">
                  <c:v>20.788905247900001</c:v>
                </c:pt>
                <c:pt idx="568">
                  <c:v>20.7559942834</c:v>
                </c:pt>
                <c:pt idx="569">
                  <c:v>20.717272540699998</c:v>
                </c:pt>
                <c:pt idx="570">
                  <c:v>20.7110266776</c:v>
                </c:pt>
                <c:pt idx="571">
                  <c:v>20.6761445966</c:v>
                </c:pt>
                <c:pt idx="572">
                  <c:v>20.656943375200001</c:v>
                </c:pt>
                <c:pt idx="573">
                  <c:v>20.642111520799997</c:v>
                </c:pt>
                <c:pt idx="574">
                  <c:v>20.6339981034</c:v>
                </c:pt>
                <c:pt idx="575">
                  <c:v>20.628217361499999</c:v>
                </c:pt>
                <c:pt idx="576">
                  <c:v>20.599218545799999</c:v>
                </c:pt>
                <c:pt idx="577">
                  <c:v>20.529963239600001</c:v>
                </c:pt>
                <c:pt idx="578">
                  <c:v>20.483844098100001</c:v>
                </c:pt>
                <c:pt idx="579">
                  <c:v>20.447133379900002</c:v>
                </c:pt>
                <c:pt idx="580">
                  <c:v>20.432925279700001</c:v>
                </c:pt>
                <c:pt idx="581">
                  <c:v>20.396744789</c:v>
                </c:pt>
                <c:pt idx="582">
                  <c:v>20.3798923224</c:v>
                </c:pt>
                <c:pt idx="583">
                  <c:v>20.350859547500001</c:v>
                </c:pt>
                <c:pt idx="584">
                  <c:v>20.164241929900001</c:v>
                </c:pt>
                <c:pt idx="585">
                  <c:v>20.109572000300002</c:v>
                </c:pt>
                <c:pt idx="586">
                  <c:v>20.047712766300002</c:v>
                </c:pt>
                <c:pt idx="587">
                  <c:v>20.036000194200003</c:v>
                </c:pt>
                <c:pt idx="588">
                  <c:v>20.025978401099998</c:v>
                </c:pt>
                <c:pt idx="589">
                  <c:v>20.000956908900001</c:v>
                </c:pt>
                <c:pt idx="590">
                  <c:v>19.983323757599997</c:v>
                </c:pt>
                <c:pt idx="591">
                  <c:v>19.957786587299999</c:v>
                </c:pt>
                <c:pt idx="592">
                  <c:v>19.903742783799999</c:v>
                </c:pt>
                <c:pt idx="593">
                  <c:v>19.898675798999999</c:v>
                </c:pt>
                <c:pt idx="594">
                  <c:v>19.895062970800002</c:v>
                </c:pt>
                <c:pt idx="595">
                  <c:v>19.8906333266</c:v>
                </c:pt>
                <c:pt idx="596">
                  <c:v>19.883282991300003</c:v>
                </c:pt>
                <c:pt idx="597">
                  <c:v>19.8791857374</c:v>
                </c:pt>
                <c:pt idx="598">
                  <c:v>19.875475261799998</c:v>
                </c:pt>
                <c:pt idx="599">
                  <c:v>19.874393544300002</c:v>
                </c:pt>
                <c:pt idx="600">
                  <c:v>19.872614445500002</c:v>
                </c:pt>
                <c:pt idx="601">
                  <c:v>19.828418349300001</c:v>
                </c:pt>
                <c:pt idx="602">
                  <c:v>19.7646915276</c:v>
                </c:pt>
                <c:pt idx="603">
                  <c:v>19.759056726500003</c:v>
                </c:pt>
                <c:pt idx="604">
                  <c:v>19.717576771400001</c:v>
                </c:pt>
                <c:pt idx="605">
                  <c:v>19.7167461162</c:v>
                </c:pt>
                <c:pt idx="606">
                  <c:v>19.695421705600001</c:v>
                </c:pt>
                <c:pt idx="607">
                  <c:v>19.687492857099997</c:v>
                </c:pt>
                <c:pt idx="608">
                  <c:v>19.682211709899999</c:v>
                </c:pt>
                <c:pt idx="609">
                  <c:v>19.6708430692</c:v>
                </c:pt>
                <c:pt idx="610">
                  <c:v>19.663209458500003</c:v>
                </c:pt>
                <c:pt idx="611">
                  <c:v>19.649048798500001</c:v>
                </c:pt>
                <c:pt idx="612">
                  <c:v>19.615285506399999</c:v>
                </c:pt>
                <c:pt idx="613">
                  <c:v>19.592763958299997</c:v>
                </c:pt>
                <c:pt idx="614">
                  <c:v>19.5888217573</c:v>
                </c:pt>
                <c:pt idx="615">
                  <c:v>19.585387754199999</c:v>
                </c:pt>
                <c:pt idx="616">
                  <c:v>19.577349780799999</c:v>
                </c:pt>
                <c:pt idx="617">
                  <c:v>19.577192787300003</c:v>
                </c:pt>
                <c:pt idx="618">
                  <c:v>19.5740005181</c:v>
                </c:pt>
                <c:pt idx="619">
                  <c:v>19.572630177499999</c:v>
                </c:pt>
                <c:pt idx="620">
                  <c:v>19.555739000999999</c:v>
                </c:pt>
                <c:pt idx="621">
                  <c:v>19.535024958600001</c:v>
                </c:pt>
                <c:pt idx="622">
                  <c:v>19.494492947099999</c:v>
                </c:pt>
                <c:pt idx="623">
                  <c:v>19.4815595538</c:v>
                </c:pt>
                <c:pt idx="624">
                  <c:v>19.469897328000002</c:v>
                </c:pt>
                <c:pt idx="625">
                  <c:v>19.4671215354</c:v>
                </c:pt>
                <c:pt idx="626">
                  <c:v>19.440285058899999</c:v>
                </c:pt>
                <c:pt idx="627">
                  <c:v>19.420676802900001</c:v>
                </c:pt>
                <c:pt idx="628">
                  <c:v>19.411499414999998</c:v>
                </c:pt>
                <c:pt idx="629">
                  <c:v>19.405564923900002</c:v>
                </c:pt>
                <c:pt idx="630">
                  <c:v>19.381739449499999</c:v>
                </c:pt>
                <c:pt idx="631">
                  <c:v>19.379768003400002</c:v>
                </c:pt>
                <c:pt idx="632">
                  <c:v>19.374654012800001</c:v>
                </c:pt>
                <c:pt idx="633">
                  <c:v>19.351404144299998</c:v>
                </c:pt>
                <c:pt idx="634">
                  <c:v>19.3471768697</c:v>
                </c:pt>
                <c:pt idx="635">
                  <c:v>19.331436795999998</c:v>
                </c:pt>
                <c:pt idx="636">
                  <c:v>19.3273504153</c:v>
                </c:pt>
                <c:pt idx="637">
                  <c:v>19.325914388899999</c:v>
                </c:pt>
                <c:pt idx="638">
                  <c:v>19.324624015999998</c:v>
                </c:pt>
                <c:pt idx="639">
                  <c:v>19.322183067000001</c:v>
                </c:pt>
                <c:pt idx="640">
                  <c:v>19.3219760729</c:v>
                </c:pt>
                <c:pt idx="641">
                  <c:v>19.2976872409</c:v>
                </c:pt>
                <c:pt idx="642">
                  <c:v>19.294064288400001</c:v>
                </c:pt>
                <c:pt idx="643">
                  <c:v>19.2897224747</c:v>
                </c:pt>
                <c:pt idx="644">
                  <c:v>19.289591002300003</c:v>
                </c:pt>
                <c:pt idx="645">
                  <c:v>19.2664787591</c:v>
                </c:pt>
                <c:pt idx="646">
                  <c:v>19.258719571699999</c:v>
                </c:pt>
                <c:pt idx="647">
                  <c:v>19.233540835299998</c:v>
                </c:pt>
                <c:pt idx="648">
                  <c:v>19.232893900699999</c:v>
                </c:pt>
                <c:pt idx="649">
                  <c:v>19.220795317</c:v>
                </c:pt>
                <c:pt idx="650">
                  <c:v>19.219464028700003</c:v>
                </c:pt>
                <c:pt idx="651">
                  <c:v>19.215929912900002</c:v>
                </c:pt>
                <c:pt idx="652">
                  <c:v>19.2153075708</c:v>
                </c:pt>
                <c:pt idx="653">
                  <c:v>19.1876147676</c:v>
                </c:pt>
                <c:pt idx="654">
                  <c:v>19.186783737599999</c:v>
                </c:pt>
                <c:pt idx="655">
                  <c:v>19.184616822500001</c:v>
                </c:pt>
                <c:pt idx="656">
                  <c:v>19.177006940699997</c:v>
                </c:pt>
                <c:pt idx="657">
                  <c:v>19.176487143100001</c:v>
                </c:pt>
                <c:pt idx="658">
                  <c:v>19.1565951969</c:v>
                </c:pt>
                <c:pt idx="659">
                  <c:v>19.153834718500001</c:v>
                </c:pt>
                <c:pt idx="660">
                  <c:v>19.151028417100001</c:v>
                </c:pt>
                <c:pt idx="661">
                  <c:v>19.149497608399997</c:v>
                </c:pt>
                <c:pt idx="662">
                  <c:v>19.120458629000002</c:v>
                </c:pt>
                <c:pt idx="663">
                  <c:v>19.118320690099999</c:v>
                </c:pt>
                <c:pt idx="664">
                  <c:v>19.116043936000001</c:v>
                </c:pt>
                <c:pt idx="665">
                  <c:v>19.113691521699998</c:v>
                </c:pt>
                <c:pt idx="666">
                  <c:v>19.1128421686</c:v>
                </c:pt>
                <c:pt idx="667">
                  <c:v>19.0954239185</c:v>
                </c:pt>
                <c:pt idx="668">
                  <c:v>19.0281948672</c:v>
                </c:pt>
                <c:pt idx="669">
                  <c:v>19.027297284000003</c:v>
                </c:pt>
                <c:pt idx="670">
                  <c:v>19.002888172500001</c:v>
                </c:pt>
                <c:pt idx="671">
                  <c:v>18.981642220400001</c:v>
                </c:pt>
                <c:pt idx="672">
                  <c:v>18.939846804000002</c:v>
                </c:pt>
                <c:pt idx="673">
                  <c:v>18.919028485399998</c:v>
                </c:pt>
                <c:pt idx="674">
                  <c:v>18.852690602200003</c:v>
                </c:pt>
                <c:pt idx="675">
                  <c:v>18.606551177299998</c:v>
                </c:pt>
                <c:pt idx="676">
                  <c:v>18.6026495254</c:v>
                </c:pt>
                <c:pt idx="677">
                  <c:v>18.461238518199998</c:v>
                </c:pt>
                <c:pt idx="678">
                  <c:v>18.455424233700001</c:v>
                </c:pt>
                <c:pt idx="679">
                  <c:v>18.454550259100003</c:v>
                </c:pt>
                <c:pt idx="680">
                  <c:v>18.4248180003</c:v>
                </c:pt>
                <c:pt idx="681">
                  <c:v>18.418201053300002</c:v>
                </c:pt>
                <c:pt idx="682">
                  <c:v>18.351461022100001</c:v>
                </c:pt>
                <c:pt idx="683">
                  <c:v>18.3447866124</c:v>
                </c:pt>
                <c:pt idx="684">
                  <c:v>18.252990565000001</c:v>
                </c:pt>
                <c:pt idx="685">
                  <c:v>18.1958212117</c:v>
                </c:pt>
                <c:pt idx="686">
                  <c:v>18.190193041299999</c:v>
                </c:pt>
                <c:pt idx="687">
                  <c:v>18.187772522100001</c:v>
                </c:pt>
                <c:pt idx="688">
                  <c:v>18.166847211300002</c:v>
                </c:pt>
                <c:pt idx="689">
                  <c:v>18.162035789800001</c:v>
                </c:pt>
                <c:pt idx="690">
                  <c:v>18.1518320387</c:v>
                </c:pt>
                <c:pt idx="691">
                  <c:v>18.1454239947</c:v>
                </c:pt>
                <c:pt idx="692">
                  <c:v>18.1189924408</c:v>
                </c:pt>
                <c:pt idx="693">
                  <c:v>18.115952375300001</c:v>
                </c:pt>
                <c:pt idx="694">
                  <c:v>18.112311993700001</c:v>
                </c:pt>
                <c:pt idx="695">
                  <c:v>18.105403210799999</c:v>
                </c:pt>
                <c:pt idx="696">
                  <c:v>18.0807074686</c:v>
                </c:pt>
                <c:pt idx="697">
                  <c:v>18.075949517400002</c:v>
                </c:pt>
                <c:pt idx="698">
                  <c:v>18.062253786300001</c:v>
                </c:pt>
                <c:pt idx="699">
                  <c:v>18.054413891399999</c:v>
                </c:pt>
                <c:pt idx="700">
                  <c:v>18.0391913347</c:v>
                </c:pt>
                <c:pt idx="701">
                  <c:v>18.023009059700001</c:v>
                </c:pt>
                <c:pt idx="702">
                  <c:v>18.017482938099999</c:v>
                </c:pt>
                <c:pt idx="703">
                  <c:v>18.006875537999999</c:v>
                </c:pt>
                <c:pt idx="704">
                  <c:v>17.999924821600001</c:v>
                </c:pt>
                <c:pt idx="705">
                  <c:v>17.986929162900001</c:v>
                </c:pt>
                <c:pt idx="706">
                  <c:v>17.977579721200001</c:v>
                </c:pt>
                <c:pt idx="707">
                  <c:v>17.977434617199997</c:v>
                </c:pt>
                <c:pt idx="708">
                  <c:v>17.959637534100001</c:v>
                </c:pt>
                <c:pt idx="709">
                  <c:v>17.948361713200001</c:v>
                </c:pt>
                <c:pt idx="710">
                  <c:v>17.948279415600002</c:v>
                </c:pt>
                <c:pt idx="711">
                  <c:v>17.9383078975</c:v>
                </c:pt>
                <c:pt idx="712">
                  <c:v>17.904074635499999</c:v>
                </c:pt>
                <c:pt idx="713">
                  <c:v>17.8917828678</c:v>
                </c:pt>
                <c:pt idx="714">
                  <c:v>17.875810542</c:v>
                </c:pt>
                <c:pt idx="715">
                  <c:v>17.838610676399998</c:v>
                </c:pt>
                <c:pt idx="716">
                  <c:v>17.825224980599998</c:v>
                </c:pt>
                <c:pt idx="717">
                  <c:v>17.815706389999999</c:v>
                </c:pt>
                <c:pt idx="718">
                  <c:v>17.793946754500002</c:v>
                </c:pt>
                <c:pt idx="719">
                  <c:v>17.7796406973</c:v>
                </c:pt>
                <c:pt idx="720">
                  <c:v>17.752908379999997</c:v>
                </c:pt>
                <c:pt idx="721">
                  <c:v>17.749263604500001</c:v>
                </c:pt>
                <c:pt idx="722">
                  <c:v>17.726437263099999</c:v>
                </c:pt>
                <c:pt idx="723">
                  <c:v>17.722819049600002</c:v>
                </c:pt>
                <c:pt idx="724">
                  <c:v>17.722256936500003</c:v>
                </c:pt>
                <c:pt idx="725">
                  <c:v>17.719545355600001</c:v>
                </c:pt>
                <c:pt idx="726">
                  <c:v>17.710273453599999</c:v>
                </c:pt>
                <c:pt idx="727">
                  <c:v>17.703347517099999</c:v>
                </c:pt>
                <c:pt idx="728">
                  <c:v>17.677477295699997</c:v>
                </c:pt>
                <c:pt idx="729">
                  <c:v>17.656574786099998</c:v>
                </c:pt>
                <c:pt idx="730">
                  <c:v>17.647135945700001</c:v>
                </c:pt>
                <c:pt idx="731">
                  <c:v>17.6447480247</c:v>
                </c:pt>
                <c:pt idx="732">
                  <c:v>17.6431409522</c:v>
                </c:pt>
                <c:pt idx="733">
                  <c:v>17.636669468099999</c:v>
                </c:pt>
                <c:pt idx="734">
                  <c:v>17.617864898400001</c:v>
                </c:pt>
                <c:pt idx="735">
                  <c:v>17.600259420299999</c:v>
                </c:pt>
                <c:pt idx="736">
                  <c:v>17.600020362199999</c:v>
                </c:pt>
                <c:pt idx="737">
                  <c:v>17.570723938</c:v>
                </c:pt>
                <c:pt idx="738">
                  <c:v>17.5554028231</c:v>
                </c:pt>
                <c:pt idx="739">
                  <c:v>17.5537598829</c:v>
                </c:pt>
                <c:pt idx="740">
                  <c:v>17.5534335782</c:v>
                </c:pt>
                <c:pt idx="741">
                  <c:v>17.549800662300001</c:v>
                </c:pt>
                <c:pt idx="742">
                  <c:v>17.5473115337</c:v>
                </c:pt>
                <c:pt idx="743">
                  <c:v>17.5346990858</c:v>
                </c:pt>
                <c:pt idx="744">
                  <c:v>17.516984855099999</c:v>
                </c:pt>
                <c:pt idx="745">
                  <c:v>17.511791981400002</c:v>
                </c:pt>
                <c:pt idx="746">
                  <c:v>17.507900122000002</c:v>
                </c:pt>
                <c:pt idx="747">
                  <c:v>17.502826305900001</c:v>
                </c:pt>
                <c:pt idx="748">
                  <c:v>17.5016951707</c:v>
                </c:pt>
                <c:pt idx="749">
                  <c:v>17.501191506999998</c:v>
                </c:pt>
                <c:pt idx="750">
                  <c:v>17.456730022999999</c:v>
                </c:pt>
                <c:pt idx="751">
                  <c:v>17.412063056000001</c:v>
                </c:pt>
                <c:pt idx="752">
                  <c:v>17.389047736400002</c:v>
                </c:pt>
                <c:pt idx="753">
                  <c:v>17.386572962399999</c:v>
                </c:pt>
                <c:pt idx="754">
                  <c:v>17.347454425599999</c:v>
                </c:pt>
                <c:pt idx="755">
                  <c:v>17.3465111979</c:v>
                </c:pt>
                <c:pt idx="756">
                  <c:v>17.334738541900002</c:v>
                </c:pt>
                <c:pt idx="757">
                  <c:v>17.332242432899999</c:v>
                </c:pt>
                <c:pt idx="758">
                  <c:v>17.330788222900001</c:v>
                </c:pt>
                <c:pt idx="759">
                  <c:v>17.319181061000002</c:v>
                </c:pt>
                <c:pt idx="760">
                  <c:v>17.311803080699999</c:v>
                </c:pt>
                <c:pt idx="761">
                  <c:v>17.309199917000001</c:v>
                </c:pt>
                <c:pt idx="762">
                  <c:v>17.290060867600001</c:v>
                </c:pt>
                <c:pt idx="763">
                  <c:v>17.275651118999999</c:v>
                </c:pt>
                <c:pt idx="764">
                  <c:v>17.274846105999998</c:v>
                </c:pt>
                <c:pt idx="765">
                  <c:v>17.259869468600002</c:v>
                </c:pt>
                <c:pt idx="766">
                  <c:v>17.255755529199998</c:v>
                </c:pt>
                <c:pt idx="767">
                  <c:v>17.245804976799999</c:v>
                </c:pt>
                <c:pt idx="768">
                  <c:v>17.241757999800001</c:v>
                </c:pt>
                <c:pt idx="769">
                  <c:v>17.231584914399999</c:v>
                </c:pt>
                <c:pt idx="770">
                  <c:v>17.219986950100001</c:v>
                </c:pt>
                <c:pt idx="771">
                  <c:v>17.208165914299997</c:v>
                </c:pt>
                <c:pt idx="772">
                  <c:v>17.199631888599999</c:v>
                </c:pt>
                <c:pt idx="773">
                  <c:v>17.188995994700001</c:v>
                </c:pt>
                <c:pt idx="774">
                  <c:v>17.164844248399998</c:v>
                </c:pt>
                <c:pt idx="775">
                  <c:v>17.153512504299997</c:v>
                </c:pt>
                <c:pt idx="776">
                  <c:v>17.147426260299998</c:v>
                </c:pt>
                <c:pt idx="777">
                  <c:v>17.142521688399999</c:v>
                </c:pt>
                <c:pt idx="778">
                  <c:v>17.105456949200001</c:v>
                </c:pt>
                <c:pt idx="779">
                  <c:v>17.031669817899999</c:v>
                </c:pt>
                <c:pt idx="780">
                  <c:v>17.0012400735</c:v>
                </c:pt>
                <c:pt idx="781">
                  <c:v>16.926344268899999</c:v>
                </c:pt>
                <c:pt idx="782">
                  <c:v>16.920652781599998</c:v>
                </c:pt>
                <c:pt idx="783">
                  <c:v>16.9143086626</c:v>
                </c:pt>
                <c:pt idx="784">
                  <c:v>16.870395280499999</c:v>
                </c:pt>
                <c:pt idx="785">
                  <c:v>16.857885738899999</c:v>
                </c:pt>
                <c:pt idx="786">
                  <c:v>16.850197544899999</c:v>
                </c:pt>
                <c:pt idx="787">
                  <c:v>16.808762076299999</c:v>
                </c:pt>
                <c:pt idx="788">
                  <c:v>16.778240738600001</c:v>
                </c:pt>
                <c:pt idx="789">
                  <c:v>16.766973318399998</c:v>
                </c:pt>
                <c:pt idx="790">
                  <c:v>16.730079891599999</c:v>
                </c:pt>
                <c:pt idx="791">
                  <c:v>16.6903317927</c:v>
                </c:pt>
                <c:pt idx="792">
                  <c:v>16.6255011246</c:v>
                </c:pt>
                <c:pt idx="793">
                  <c:v>16.5595746477</c:v>
                </c:pt>
                <c:pt idx="794">
                  <c:v>16.503709725700002</c:v>
                </c:pt>
                <c:pt idx="795">
                  <c:v>16.4875437494</c:v>
                </c:pt>
                <c:pt idx="796">
                  <c:v>16.460971728099999</c:v>
                </c:pt>
                <c:pt idx="797">
                  <c:v>16.425040447600001</c:v>
                </c:pt>
                <c:pt idx="798">
                  <c:v>16.382847159499999</c:v>
                </c:pt>
                <c:pt idx="799">
                  <c:v>16.290777071499999</c:v>
                </c:pt>
                <c:pt idx="800">
                  <c:v>16.282010422599999</c:v>
                </c:pt>
                <c:pt idx="801">
                  <c:v>16.148789226399998</c:v>
                </c:pt>
                <c:pt idx="802">
                  <c:v>16.107133252299999</c:v>
                </c:pt>
                <c:pt idx="803">
                  <c:v>16.105577646699999</c:v>
                </c:pt>
                <c:pt idx="804">
                  <c:v>16.004850991400001</c:v>
                </c:pt>
                <c:pt idx="805">
                  <c:v>16.000907010599999</c:v>
                </c:pt>
                <c:pt idx="806">
                  <c:v>15.987470913200001</c:v>
                </c:pt>
                <c:pt idx="807">
                  <c:v>15.973410597500001</c:v>
                </c:pt>
                <c:pt idx="808">
                  <c:v>15.963952153400001</c:v>
                </c:pt>
                <c:pt idx="809">
                  <c:v>15.869934085500001</c:v>
                </c:pt>
                <c:pt idx="810">
                  <c:v>15.858574362000001</c:v>
                </c:pt>
                <c:pt idx="811">
                  <c:v>15.8546892103</c:v>
                </c:pt>
                <c:pt idx="812">
                  <c:v>15.852639273600001</c:v>
                </c:pt>
                <c:pt idx="813">
                  <c:v>15.850168289300001</c:v>
                </c:pt>
                <c:pt idx="814">
                  <c:v>15.8431508022</c:v>
                </c:pt>
                <c:pt idx="815">
                  <c:v>15.8396736085</c:v>
                </c:pt>
                <c:pt idx="816">
                  <c:v>15.8394406034</c:v>
                </c:pt>
                <c:pt idx="817">
                  <c:v>15.838445180500001</c:v>
                </c:pt>
                <c:pt idx="818">
                  <c:v>15.828845038499999</c:v>
                </c:pt>
                <c:pt idx="819">
                  <c:v>15.8074214382</c:v>
                </c:pt>
                <c:pt idx="820">
                  <c:v>15.804091699300001</c:v>
                </c:pt>
                <c:pt idx="821">
                  <c:v>15.7905383312</c:v>
                </c:pt>
                <c:pt idx="822">
                  <c:v>15.7665643538</c:v>
                </c:pt>
                <c:pt idx="823">
                  <c:v>15.744855703800001</c:v>
                </c:pt>
                <c:pt idx="824">
                  <c:v>15.742537280200001</c:v>
                </c:pt>
                <c:pt idx="825">
                  <c:v>15.7019883231</c:v>
                </c:pt>
                <c:pt idx="826">
                  <c:v>15.696990920600001</c:v>
                </c:pt>
                <c:pt idx="827">
                  <c:v>15.689425187200001</c:v>
                </c:pt>
                <c:pt idx="828">
                  <c:v>15.688107409700001</c:v>
                </c:pt>
                <c:pt idx="829">
                  <c:v>15.6631093183</c:v>
                </c:pt>
                <c:pt idx="830">
                  <c:v>15.6498050745</c:v>
                </c:pt>
                <c:pt idx="831">
                  <c:v>15.648004305199999</c:v>
                </c:pt>
                <c:pt idx="832">
                  <c:v>15.642976425899999</c:v>
                </c:pt>
                <c:pt idx="833">
                  <c:v>15.6306912066</c:v>
                </c:pt>
                <c:pt idx="834">
                  <c:v>15.6252366063</c:v>
                </c:pt>
                <c:pt idx="835">
                  <c:v>15.6021255944</c:v>
                </c:pt>
                <c:pt idx="836">
                  <c:v>15.587928631899999</c:v>
                </c:pt>
                <c:pt idx="837">
                  <c:v>15.579511606699999</c:v>
                </c:pt>
                <c:pt idx="838">
                  <c:v>15.542089213600001</c:v>
                </c:pt>
                <c:pt idx="839">
                  <c:v>15.530878724799999</c:v>
                </c:pt>
                <c:pt idx="840">
                  <c:v>15.5298642317</c:v>
                </c:pt>
                <c:pt idx="841">
                  <c:v>15.5240895832</c:v>
                </c:pt>
                <c:pt idx="842">
                  <c:v>15.511378043600001</c:v>
                </c:pt>
                <c:pt idx="843">
                  <c:v>15.5039487378</c:v>
                </c:pt>
                <c:pt idx="844">
                  <c:v>15.470631642899999</c:v>
                </c:pt>
                <c:pt idx="845">
                  <c:v>15.4609586905</c:v>
                </c:pt>
                <c:pt idx="846">
                  <c:v>15.451511526200001</c:v>
                </c:pt>
                <c:pt idx="847">
                  <c:v>15.424345256700001</c:v>
                </c:pt>
                <c:pt idx="848">
                  <c:v>15.421538605</c:v>
                </c:pt>
                <c:pt idx="849">
                  <c:v>15.4211528938</c:v>
                </c:pt>
                <c:pt idx="850">
                  <c:v>15.418130297099999</c:v>
                </c:pt>
                <c:pt idx="851">
                  <c:v>15.415986050000001</c:v>
                </c:pt>
                <c:pt idx="852">
                  <c:v>15.4063846969</c:v>
                </c:pt>
                <c:pt idx="853">
                  <c:v>15.386420186699999</c:v>
                </c:pt>
                <c:pt idx="854">
                  <c:v>15.3665204544</c:v>
                </c:pt>
                <c:pt idx="855">
                  <c:v>15.3635280412</c:v>
                </c:pt>
                <c:pt idx="856">
                  <c:v>15.3566278616</c:v>
                </c:pt>
                <c:pt idx="857">
                  <c:v>15.345531943199999</c:v>
                </c:pt>
                <c:pt idx="858">
                  <c:v>15.325185450699999</c:v>
                </c:pt>
                <c:pt idx="859">
                  <c:v>15.3217848281</c:v>
                </c:pt>
                <c:pt idx="860">
                  <c:v>15.317727738399999</c:v>
                </c:pt>
                <c:pt idx="861">
                  <c:v>15.300003716700001</c:v>
                </c:pt>
                <c:pt idx="862">
                  <c:v>15.294010918500001</c:v>
                </c:pt>
                <c:pt idx="863">
                  <c:v>15.2833677495</c:v>
                </c:pt>
                <c:pt idx="864">
                  <c:v>15.2814049882</c:v>
                </c:pt>
                <c:pt idx="865">
                  <c:v>15.2722230636</c:v>
                </c:pt>
                <c:pt idx="866">
                  <c:v>15.268450484999999</c:v>
                </c:pt>
                <c:pt idx="867">
                  <c:v>15.2584318574</c:v>
                </c:pt>
                <c:pt idx="868">
                  <c:v>15.240767485899999</c:v>
                </c:pt>
                <c:pt idx="869">
                  <c:v>15.2277821402</c:v>
                </c:pt>
                <c:pt idx="870">
                  <c:v>15.207711271099999</c:v>
                </c:pt>
                <c:pt idx="871">
                  <c:v>15.206484543</c:v>
                </c:pt>
                <c:pt idx="872">
                  <c:v>15.1852476996</c:v>
                </c:pt>
                <c:pt idx="873">
                  <c:v>15.139584766500001</c:v>
                </c:pt>
                <c:pt idx="874">
                  <c:v>15.1036352719</c:v>
                </c:pt>
                <c:pt idx="875">
                  <c:v>15.101497390599999</c:v>
                </c:pt>
                <c:pt idx="876">
                  <c:v>15.075079110099999</c:v>
                </c:pt>
                <c:pt idx="877">
                  <c:v>15.069331196799999</c:v>
                </c:pt>
                <c:pt idx="878">
                  <c:v>15.066341945</c:v>
                </c:pt>
                <c:pt idx="879">
                  <c:v>15.064495815999999</c:v>
                </c:pt>
                <c:pt idx="880">
                  <c:v>15.0496575857</c:v>
                </c:pt>
                <c:pt idx="881">
                  <c:v>15.048971888599999</c:v>
                </c:pt>
                <c:pt idx="882">
                  <c:v>15.027958262499999</c:v>
                </c:pt>
                <c:pt idx="883">
                  <c:v>15.026141534199999</c:v>
                </c:pt>
                <c:pt idx="884">
                  <c:v>15.021680716900001</c:v>
                </c:pt>
                <c:pt idx="885">
                  <c:v>15.010561214800001</c:v>
                </c:pt>
                <c:pt idx="886">
                  <c:v>15.007740563400001</c:v>
                </c:pt>
                <c:pt idx="887">
                  <c:v>15.001710621799999</c:v>
                </c:pt>
                <c:pt idx="888">
                  <c:v>14.997865203</c:v>
                </c:pt>
                <c:pt idx="889">
                  <c:v>14.986276975500001</c:v>
                </c:pt>
                <c:pt idx="890">
                  <c:v>14.977181777</c:v>
                </c:pt>
                <c:pt idx="891">
                  <c:v>14.975731033199999</c:v>
                </c:pt>
                <c:pt idx="892">
                  <c:v>14.974046036800001</c:v>
                </c:pt>
                <c:pt idx="893">
                  <c:v>14.939716835600001</c:v>
                </c:pt>
                <c:pt idx="894">
                  <c:v>14.929798417500001</c:v>
                </c:pt>
                <c:pt idx="895">
                  <c:v>14.921317767200001</c:v>
                </c:pt>
                <c:pt idx="896">
                  <c:v>14.918576467399999</c:v>
                </c:pt>
                <c:pt idx="897">
                  <c:v>14.910946598500001</c:v>
                </c:pt>
                <c:pt idx="898">
                  <c:v>14.891829868799999</c:v>
                </c:pt>
                <c:pt idx="899">
                  <c:v>14.887557685599999</c:v>
                </c:pt>
                <c:pt idx="900">
                  <c:v>14.884971072300001</c:v>
                </c:pt>
                <c:pt idx="901">
                  <c:v>14.880567003399999</c:v>
                </c:pt>
                <c:pt idx="902">
                  <c:v>14.8500862216</c:v>
                </c:pt>
                <c:pt idx="903">
                  <c:v>14.835996649</c:v>
                </c:pt>
                <c:pt idx="904">
                  <c:v>14.8354133519</c:v>
                </c:pt>
                <c:pt idx="905">
                  <c:v>14.830904590999999</c:v>
                </c:pt>
                <c:pt idx="906">
                  <c:v>14.8220970098</c:v>
                </c:pt>
                <c:pt idx="907">
                  <c:v>14.807595614</c:v>
                </c:pt>
                <c:pt idx="908">
                  <c:v>14.8047040987</c:v>
                </c:pt>
                <c:pt idx="909">
                  <c:v>14.803162062</c:v>
                </c:pt>
                <c:pt idx="910">
                  <c:v>14.8005665331</c:v>
                </c:pt>
                <c:pt idx="911">
                  <c:v>14.781237793999999</c:v>
                </c:pt>
                <c:pt idx="912">
                  <c:v>14.779803340600001</c:v>
                </c:pt>
                <c:pt idx="913">
                  <c:v>14.779353693199999</c:v>
                </c:pt>
                <c:pt idx="914">
                  <c:v>14.771938415400001</c:v>
                </c:pt>
                <c:pt idx="915">
                  <c:v>14.762415472600001</c:v>
                </c:pt>
                <c:pt idx="916">
                  <c:v>14.7617316743</c:v>
                </c:pt>
                <c:pt idx="917">
                  <c:v>14.737360667899999</c:v>
                </c:pt>
                <c:pt idx="918">
                  <c:v>14.7245983606</c:v>
                </c:pt>
                <c:pt idx="919">
                  <c:v>14.7180231221</c:v>
                </c:pt>
                <c:pt idx="920">
                  <c:v>14.710831260700001</c:v>
                </c:pt>
                <c:pt idx="921">
                  <c:v>14.708145184499999</c:v>
                </c:pt>
                <c:pt idx="922">
                  <c:v>14.699851823100001</c:v>
                </c:pt>
                <c:pt idx="923">
                  <c:v>14.692718282500001</c:v>
                </c:pt>
                <c:pt idx="924">
                  <c:v>14.692641265699999</c:v>
                </c:pt>
                <c:pt idx="925">
                  <c:v>14.6906624767</c:v>
                </c:pt>
                <c:pt idx="926">
                  <c:v>14.6792508013</c:v>
                </c:pt>
                <c:pt idx="927">
                  <c:v>14.667339698399999</c:v>
                </c:pt>
                <c:pt idx="928">
                  <c:v>14.650686313</c:v>
                </c:pt>
                <c:pt idx="929">
                  <c:v>14.640666467800001</c:v>
                </c:pt>
                <c:pt idx="930">
                  <c:v>14.6214976425</c:v>
                </c:pt>
                <c:pt idx="931">
                  <c:v>14.6168793374</c:v>
                </c:pt>
                <c:pt idx="932">
                  <c:v>14.6107084433</c:v>
                </c:pt>
                <c:pt idx="933">
                  <c:v>14.6103562837</c:v>
                </c:pt>
                <c:pt idx="934">
                  <c:v>14.6049581537</c:v>
                </c:pt>
                <c:pt idx="935">
                  <c:v>14.5878857324</c:v>
                </c:pt>
                <c:pt idx="936">
                  <c:v>14.551831512</c:v>
                </c:pt>
                <c:pt idx="937">
                  <c:v>14.4955718164</c:v>
                </c:pt>
                <c:pt idx="938">
                  <c:v>14.487988674799999</c:v>
                </c:pt>
                <c:pt idx="939">
                  <c:v>14.4552228659</c:v>
                </c:pt>
                <c:pt idx="940">
                  <c:v>14.4457795195</c:v>
                </c:pt>
                <c:pt idx="941">
                  <c:v>14.4418063301</c:v>
                </c:pt>
                <c:pt idx="942">
                  <c:v>14.4350585884</c:v>
                </c:pt>
                <c:pt idx="943">
                  <c:v>14.423717224400001</c:v>
                </c:pt>
                <c:pt idx="944">
                  <c:v>14.365651271999999</c:v>
                </c:pt>
                <c:pt idx="945">
                  <c:v>14.355232088500001</c:v>
                </c:pt>
                <c:pt idx="946">
                  <c:v>14.353724267700001</c:v>
                </c:pt>
                <c:pt idx="947">
                  <c:v>14.338587346000001</c:v>
                </c:pt>
                <c:pt idx="948">
                  <c:v>14.3252830765</c:v>
                </c:pt>
                <c:pt idx="949">
                  <c:v>14.297311947899999</c:v>
                </c:pt>
                <c:pt idx="950">
                  <c:v>14.258137550799999</c:v>
                </c:pt>
                <c:pt idx="951">
                  <c:v>14.2530469342</c:v>
                </c:pt>
                <c:pt idx="952">
                  <c:v>14.251898369200001</c:v>
                </c:pt>
                <c:pt idx="953">
                  <c:v>14.2406285879</c:v>
                </c:pt>
                <c:pt idx="954">
                  <c:v>14.2383787442</c:v>
                </c:pt>
                <c:pt idx="955">
                  <c:v>14.227307463999999</c:v>
                </c:pt>
                <c:pt idx="956">
                  <c:v>14.2141225349</c:v>
                </c:pt>
                <c:pt idx="957">
                  <c:v>14.196746596799999</c:v>
                </c:pt>
                <c:pt idx="958">
                  <c:v>14.1894445755</c:v>
                </c:pt>
                <c:pt idx="959">
                  <c:v>14.1859527278</c:v>
                </c:pt>
                <c:pt idx="960">
                  <c:v>14.1501239551</c:v>
                </c:pt>
                <c:pt idx="961">
                  <c:v>14.1110623793</c:v>
                </c:pt>
                <c:pt idx="962">
                  <c:v>14.079826649099999</c:v>
                </c:pt>
                <c:pt idx="963">
                  <c:v>14.079770825700001</c:v>
                </c:pt>
                <c:pt idx="964">
                  <c:v>14.051394633899999</c:v>
                </c:pt>
                <c:pt idx="965">
                  <c:v>14.0380272869</c:v>
                </c:pt>
                <c:pt idx="966">
                  <c:v>14.010774016000001</c:v>
                </c:pt>
                <c:pt idx="967">
                  <c:v>14.010170994000001</c:v>
                </c:pt>
                <c:pt idx="968">
                  <c:v>14.0014220422</c:v>
                </c:pt>
                <c:pt idx="969">
                  <c:v>13.984020795999999</c:v>
                </c:pt>
                <c:pt idx="970">
                  <c:v>13.979373028000001</c:v>
                </c:pt>
                <c:pt idx="971">
                  <c:v>13.976436870899999</c:v>
                </c:pt>
                <c:pt idx="972">
                  <c:v>13.967962677599999</c:v>
                </c:pt>
                <c:pt idx="973">
                  <c:v>13.952123071100001</c:v>
                </c:pt>
                <c:pt idx="974">
                  <c:v>13.944600987400001</c:v>
                </c:pt>
                <c:pt idx="975">
                  <c:v>13.898797481599999</c:v>
                </c:pt>
                <c:pt idx="976">
                  <c:v>13.896564074300001</c:v>
                </c:pt>
                <c:pt idx="977">
                  <c:v>13.892986402</c:v>
                </c:pt>
                <c:pt idx="978">
                  <c:v>13.8859712466</c:v>
                </c:pt>
                <c:pt idx="979">
                  <c:v>13.885878419299999</c:v>
                </c:pt>
                <c:pt idx="980">
                  <c:v>13.884019486</c:v>
                </c:pt>
                <c:pt idx="981">
                  <c:v>13.8831623554</c:v>
                </c:pt>
                <c:pt idx="982">
                  <c:v>13.870867794</c:v>
                </c:pt>
                <c:pt idx="983">
                  <c:v>13.8652295815</c:v>
                </c:pt>
                <c:pt idx="984">
                  <c:v>13.864057518500001</c:v>
                </c:pt>
                <c:pt idx="985">
                  <c:v>13.8639431164</c:v>
                </c:pt>
                <c:pt idx="986">
                  <c:v>13.8411739947</c:v>
                </c:pt>
                <c:pt idx="987">
                  <c:v>13.830858861600001</c:v>
                </c:pt>
                <c:pt idx="988">
                  <c:v>13.8157736418</c:v>
                </c:pt>
                <c:pt idx="989">
                  <c:v>13.8041833655</c:v>
                </c:pt>
                <c:pt idx="990">
                  <c:v>13.7864593338</c:v>
                </c:pt>
                <c:pt idx="991">
                  <c:v>13.773725987299999</c:v>
                </c:pt>
                <c:pt idx="992">
                  <c:v>13.769502818199999</c:v>
                </c:pt>
                <c:pt idx="993">
                  <c:v>13.762303107100001</c:v>
                </c:pt>
                <c:pt idx="994">
                  <c:v>13.749524815799999</c:v>
                </c:pt>
                <c:pt idx="995">
                  <c:v>13.749046996200001</c:v>
                </c:pt>
                <c:pt idx="996">
                  <c:v>13.742390956700001</c:v>
                </c:pt>
                <c:pt idx="997">
                  <c:v>13.7422785891</c:v>
                </c:pt>
                <c:pt idx="998">
                  <c:v>13.741235206000001</c:v>
                </c:pt>
                <c:pt idx="999">
                  <c:v>13.730090972899999</c:v>
                </c:pt>
                <c:pt idx="1000">
                  <c:v>13.728061803600001</c:v>
                </c:pt>
                <c:pt idx="1001">
                  <c:v>13.6945354719</c:v>
                </c:pt>
                <c:pt idx="1002">
                  <c:v>13.670055739399999</c:v>
                </c:pt>
                <c:pt idx="1003">
                  <c:v>13.6636184544</c:v>
                </c:pt>
                <c:pt idx="1004">
                  <c:v>13.647751814500001</c:v>
                </c:pt>
                <c:pt idx="1005">
                  <c:v>13.643949705900001</c:v>
                </c:pt>
                <c:pt idx="1006">
                  <c:v>13.5894479508</c:v>
                </c:pt>
                <c:pt idx="1007">
                  <c:v>13.583641545099999</c:v>
                </c:pt>
                <c:pt idx="1008">
                  <c:v>13.563303336700001</c:v>
                </c:pt>
                <c:pt idx="1009">
                  <c:v>13.5628085923</c:v>
                </c:pt>
                <c:pt idx="1010">
                  <c:v>13.5564270561</c:v>
                </c:pt>
                <c:pt idx="1011">
                  <c:v>13.5317999559</c:v>
                </c:pt>
                <c:pt idx="1012">
                  <c:v>13.524796113700001</c:v>
                </c:pt>
                <c:pt idx="1013">
                  <c:v>13.510225349900001</c:v>
                </c:pt>
                <c:pt idx="1014">
                  <c:v>13.496233183399999</c:v>
                </c:pt>
                <c:pt idx="1015">
                  <c:v>13.494850783199999</c:v>
                </c:pt>
                <c:pt idx="1016">
                  <c:v>13.4932958138</c:v>
                </c:pt>
                <c:pt idx="1017">
                  <c:v>13.4886270892</c:v>
                </c:pt>
                <c:pt idx="1018">
                  <c:v>13.486940994399999</c:v>
                </c:pt>
                <c:pt idx="1019">
                  <c:v>13.4858294469</c:v>
                </c:pt>
                <c:pt idx="1020">
                  <c:v>13.483915984200001</c:v>
                </c:pt>
                <c:pt idx="1021">
                  <c:v>13.4833559967</c:v>
                </c:pt>
                <c:pt idx="1022">
                  <c:v>13.483264309299999</c:v>
                </c:pt>
                <c:pt idx="1023">
                  <c:v>13.468677382999999</c:v>
                </c:pt>
                <c:pt idx="1024">
                  <c:v>13.4619184886</c:v>
                </c:pt>
                <c:pt idx="1025">
                  <c:v>13.461904067399999</c:v>
                </c:pt>
                <c:pt idx="1026">
                  <c:v>13.4565253592</c:v>
                </c:pt>
                <c:pt idx="1027">
                  <c:v>13.4443267022</c:v>
                </c:pt>
                <c:pt idx="1028">
                  <c:v>13.4166119265</c:v>
                </c:pt>
                <c:pt idx="1029">
                  <c:v>13.4155943579</c:v>
                </c:pt>
                <c:pt idx="1030">
                  <c:v>13.4085491165</c:v>
                </c:pt>
                <c:pt idx="1031">
                  <c:v>13.403943126</c:v>
                </c:pt>
                <c:pt idx="1032">
                  <c:v>13.3963101295</c:v>
                </c:pt>
                <c:pt idx="1033">
                  <c:v>13.389432021799999</c:v>
                </c:pt>
                <c:pt idx="1034">
                  <c:v>13.369884950699999</c:v>
                </c:pt>
                <c:pt idx="1035">
                  <c:v>13.368428439700001</c:v>
                </c:pt>
                <c:pt idx="1036">
                  <c:v>13.367893987299999</c:v>
                </c:pt>
                <c:pt idx="1037">
                  <c:v>13.353597231799998</c:v>
                </c:pt>
                <c:pt idx="1038">
                  <c:v>13.3520297925</c:v>
                </c:pt>
                <c:pt idx="1039">
                  <c:v>13.3379848502</c:v>
                </c:pt>
                <c:pt idx="1040">
                  <c:v>13.334259507099999</c:v>
                </c:pt>
                <c:pt idx="1041">
                  <c:v>13.314643240700001</c:v>
                </c:pt>
                <c:pt idx="1042">
                  <c:v>13.2960003293</c:v>
                </c:pt>
                <c:pt idx="1043">
                  <c:v>13.2944072245</c:v>
                </c:pt>
                <c:pt idx="1044">
                  <c:v>13.2853283683</c:v>
                </c:pt>
                <c:pt idx="1045">
                  <c:v>13.2785990217</c:v>
                </c:pt>
                <c:pt idx="1046">
                  <c:v>13.277231844599999</c:v>
                </c:pt>
                <c:pt idx="1047">
                  <c:v>13.2690758322</c:v>
                </c:pt>
                <c:pt idx="1048">
                  <c:v>13.256080929099999</c:v>
                </c:pt>
                <c:pt idx="1049">
                  <c:v>13.2518446859</c:v>
                </c:pt>
                <c:pt idx="1050">
                  <c:v>13.2290967893</c:v>
                </c:pt>
                <c:pt idx="1051">
                  <c:v>13.2227313444</c:v>
                </c:pt>
                <c:pt idx="1052">
                  <c:v>13.2086694475</c:v>
                </c:pt>
                <c:pt idx="1053">
                  <c:v>13.2043902569</c:v>
                </c:pt>
                <c:pt idx="1054">
                  <c:v>13.1642903466</c:v>
                </c:pt>
                <c:pt idx="1055">
                  <c:v>13.152300110800001</c:v>
                </c:pt>
                <c:pt idx="1056">
                  <c:v>13.1502110604</c:v>
                </c:pt>
                <c:pt idx="1057">
                  <c:v>13.1463797815</c:v>
                </c:pt>
                <c:pt idx="1058">
                  <c:v>13.144579220300001</c:v>
                </c:pt>
                <c:pt idx="1059">
                  <c:v>13.141132800699999</c:v>
                </c:pt>
                <c:pt idx="1060">
                  <c:v>13.137208741599999</c:v>
                </c:pt>
                <c:pt idx="1061">
                  <c:v>13.115572894</c:v>
                </c:pt>
                <c:pt idx="1062">
                  <c:v>13.1128078751</c:v>
                </c:pt>
                <c:pt idx="1063">
                  <c:v>13.103949371200001</c:v>
                </c:pt>
                <c:pt idx="1064">
                  <c:v>13.0946238551</c:v>
                </c:pt>
                <c:pt idx="1065">
                  <c:v>13.076967417900001</c:v>
                </c:pt>
                <c:pt idx="1066">
                  <c:v>13.0360241421</c:v>
                </c:pt>
                <c:pt idx="1067">
                  <c:v>13.025167894400001</c:v>
                </c:pt>
                <c:pt idx="1068">
                  <c:v>13.0213706135</c:v>
                </c:pt>
                <c:pt idx="1069">
                  <c:v>13.013251197799999</c:v>
                </c:pt>
                <c:pt idx="1070">
                  <c:v>13.011361861999999</c:v>
                </c:pt>
                <c:pt idx="1071">
                  <c:v>13.008334999199999</c:v>
                </c:pt>
                <c:pt idx="1072">
                  <c:v>13.007659761499999</c:v>
                </c:pt>
                <c:pt idx="1073">
                  <c:v>13.001925991599999</c:v>
                </c:pt>
                <c:pt idx="1074">
                  <c:v>12.988898234099999</c:v>
                </c:pt>
                <c:pt idx="1075">
                  <c:v>12.982174730499999</c:v>
                </c:pt>
                <c:pt idx="1076">
                  <c:v>12.981550826799999</c:v>
                </c:pt>
                <c:pt idx="1077">
                  <c:v>12.9765350591</c:v>
                </c:pt>
                <c:pt idx="1078">
                  <c:v>12.973604612999999</c:v>
                </c:pt>
                <c:pt idx="1079">
                  <c:v>12.972914060499999</c:v>
                </c:pt>
                <c:pt idx="1080">
                  <c:v>12.9724355469</c:v>
                </c:pt>
                <c:pt idx="1081">
                  <c:v>12.968482955000001</c:v>
                </c:pt>
                <c:pt idx="1082">
                  <c:v>12.9577967554</c:v>
                </c:pt>
                <c:pt idx="1083">
                  <c:v>12.9525044379</c:v>
                </c:pt>
                <c:pt idx="1084">
                  <c:v>12.9496287456</c:v>
                </c:pt>
                <c:pt idx="1085">
                  <c:v>12.942158123700001</c:v>
                </c:pt>
                <c:pt idx="1086">
                  <c:v>12.918523401</c:v>
                </c:pt>
                <c:pt idx="1087">
                  <c:v>12.917137260700001</c:v>
                </c:pt>
                <c:pt idx="1088">
                  <c:v>12.901970544700001</c:v>
                </c:pt>
                <c:pt idx="1089">
                  <c:v>12.899705218900001</c:v>
                </c:pt>
                <c:pt idx="1090">
                  <c:v>12.893815590700001</c:v>
                </c:pt>
                <c:pt idx="1091">
                  <c:v>12.892545911299999</c:v>
                </c:pt>
                <c:pt idx="1092">
                  <c:v>12.891098701999999</c:v>
                </c:pt>
                <c:pt idx="1093">
                  <c:v>12.877097213199999</c:v>
                </c:pt>
                <c:pt idx="1094">
                  <c:v>12.872712632500001</c:v>
                </c:pt>
                <c:pt idx="1095">
                  <c:v>12.8616631705</c:v>
                </c:pt>
                <c:pt idx="1096">
                  <c:v>12.858037314300001</c:v>
                </c:pt>
                <c:pt idx="1097">
                  <c:v>12.855027010500001</c:v>
                </c:pt>
                <c:pt idx="1098">
                  <c:v>12.841513129799999</c:v>
                </c:pt>
                <c:pt idx="1099">
                  <c:v>12.8290575348</c:v>
                </c:pt>
                <c:pt idx="1100">
                  <c:v>12.8235081295</c:v>
                </c:pt>
                <c:pt idx="1101">
                  <c:v>12.820967294299999</c:v>
                </c:pt>
                <c:pt idx="1102">
                  <c:v>12.8203353432</c:v>
                </c:pt>
                <c:pt idx="1103">
                  <c:v>12.819755804300002</c:v>
                </c:pt>
                <c:pt idx="1104">
                  <c:v>12.8188806905</c:v>
                </c:pt>
                <c:pt idx="1105">
                  <c:v>12.817623831300001</c:v>
                </c:pt>
                <c:pt idx="1106">
                  <c:v>12.810169440799999</c:v>
                </c:pt>
                <c:pt idx="1107">
                  <c:v>12.8043794182</c:v>
                </c:pt>
                <c:pt idx="1108">
                  <c:v>12.795116607300001</c:v>
                </c:pt>
                <c:pt idx="1109">
                  <c:v>12.781168493899999</c:v>
                </c:pt>
                <c:pt idx="1110">
                  <c:v>12.779182349899999</c:v>
                </c:pt>
                <c:pt idx="1111">
                  <c:v>12.730385533500002</c:v>
                </c:pt>
                <c:pt idx="1112">
                  <c:v>12.7301997388</c:v>
                </c:pt>
                <c:pt idx="1113">
                  <c:v>12.720180329600002</c:v>
                </c:pt>
                <c:pt idx="1114">
                  <c:v>12.706734729200001</c:v>
                </c:pt>
                <c:pt idx="1115">
                  <c:v>12.6702924722</c:v>
                </c:pt>
                <c:pt idx="1116">
                  <c:v>12.669245525000001</c:v>
                </c:pt>
                <c:pt idx="1117">
                  <c:v>12.665862839999999</c:v>
                </c:pt>
                <c:pt idx="1118">
                  <c:v>12.663841868799999</c:v>
                </c:pt>
                <c:pt idx="1119">
                  <c:v>12.6634502464</c:v>
                </c:pt>
                <c:pt idx="1120">
                  <c:v>12.659123815999999</c:v>
                </c:pt>
                <c:pt idx="1121">
                  <c:v>12.6551826408</c:v>
                </c:pt>
                <c:pt idx="1122">
                  <c:v>12.6450079043</c:v>
                </c:pt>
                <c:pt idx="1123">
                  <c:v>12.6351274043</c:v>
                </c:pt>
                <c:pt idx="1124">
                  <c:v>12.625186601099999</c:v>
                </c:pt>
                <c:pt idx="1125">
                  <c:v>12.6072121178</c:v>
                </c:pt>
                <c:pt idx="1126">
                  <c:v>12.6005357173</c:v>
                </c:pt>
                <c:pt idx="1127">
                  <c:v>12.5973484077</c:v>
                </c:pt>
                <c:pt idx="1128">
                  <c:v>12.5875877137</c:v>
                </c:pt>
                <c:pt idx="1129">
                  <c:v>12.581749161099999</c:v>
                </c:pt>
                <c:pt idx="1130">
                  <c:v>12.581454191800001</c:v>
                </c:pt>
                <c:pt idx="1131">
                  <c:v>12.579574167199999</c:v>
                </c:pt>
                <c:pt idx="1132">
                  <c:v>12.579494512499998</c:v>
                </c:pt>
                <c:pt idx="1133">
                  <c:v>12.575094274700001</c:v>
                </c:pt>
                <c:pt idx="1134">
                  <c:v>12.569023962200001</c:v>
                </c:pt>
                <c:pt idx="1135">
                  <c:v>12.565549646500001</c:v>
                </c:pt>
                <c:pt idx="1136">
                  <c:v>12.5643183856</c:v>
                </c:pt>
                <c:pt idx="1137">
                  <c:v>12.5581385688</c:v>
                </c:pt>
                <c:pt idx="1138">
                  <c:v>12.555876236300001</c:v>
                </c:pt>
                <c:pt idx="1139">
                  <c:v>12.543712855599999</c:v>
                </c:pt>
                <c:pt idx="1140">
                  <c:v>12.539911601</c:v>
                </c:pt>
                <c:pt idx="1141">
                  <c:v>12.538431794299999</c:v>
                </c:pt>
                <c:pt idx="1142">
                  <c:v>12.533487405799999</c:v>
                </c:pt>
                <c:pt idx="1143">
                  <c:v>12.5300239066</c:v>
                </c:pt>
                <c:pt idx="1144">
                  <c:v>12.5293486425</c:v>
                </c:pt>
                <c:pt idx="1145">
                  <c:v>12.516841912799999</c:v>
                </c:pt>
                <c:pt idx="1146">
                  <c:v>12.5121501764</c:v>
                </c:pt>
                <c:pt idx="1147">
                  <c:v>12.509318775100001</c:v>
                </c:pt>
                <c:pt idx="1148">
                  <c:v>12.5048345098</c:v>
                </c:pt>
                <c:pt idx="1149">
                  <c:v>12.5019729854</c:v>
                </c:pt>
                <c:pt idx="1150">
                  <c:v>12.4988004793</c:v>
                </c:pt>
                <c:pt idx="1151">
                  <c:v>12.491129041300001</c:v>
                </c:pt>
                <c:pt idx="1152">
                  <c:v>12.484363071100001</c:v>
                </c:pt>
                <c:pt idx="1153">
                  <c:v>12.48053419</c:v>
                </c:pt>
                <c:pt idx="1154">
                  <c:v>12.4799456547</c:v>
                </c:pt>
                <c:pt idx="1155">
                  <c:v>12.470525067099999</c:v>
                </c:pt>
                <c:pt idx="1156">
                  <c:v>12.4677703628</c:v>
                </c:pt>
                <c:pt idx="1157">
                  <c:v>12.454874224600001</c:v>
                </c:pt>
                <c:pt idx="1158">
                  <c:v>12.4534634834</c:v>
                </c:pt>
                <c:pt idx="1159">
                  <c:v>12.451502887499998</c:v>
                </c:pt>
                <c:pt idx="1160">
                  <c:v>12.450864273600001</c:v>
                </c:pt>
                <c:pt idx="1161">
                  <c:v>12.450134411699999</c:v>
                </c:pt>
                <c:pt idx="1162">
                  <c:v>12.440037373400001</c:v>
                </c:pt>
                <c:pt idx="1163">
                  <c:v>12.4288820723</c:v>
                </c:pt>
                <c:pt idx="1164">
                  <c:v>12.419029077500001</c:v>
                </c:pt>
                <c:pt idx="1165">
                  <c:v>12.412047553200001</c:v>
                </c:pt>
                <c:pt idx="1166">
                  <c:v>12.410641546399999</c:v>
                </c:pt>
                <c:pt idx="1167">
                  <c:v>12.406554374900001</c:v>
                </c:pt>
                <c:pt idx="1168">
                  <c:v>12.395955966199999</c:v>
                </c:pt>
                <c:pt idx="1169">
                  <c:v>12.391034353499998</c:v>
                </c:pt>
                <c:pt idx="1170">
                  <c:v>12.3906162234</c:v>
                </c:pt>
                <c:pt idx="1171">
                  <c:v>12.38776726</c:v>
                </c:pt>
                <c:pt idx="1172">
                  <c:v>12.3814848752</c:v>
                </c:pt>
                <c:pt idx="1173">
                  <c:v>12.380736655</c:v>
                </c:pt>
                <c:pt idx="1174">
                  <c:v>12.378696743300001</c:v>
                </c:pt>
                <c:pt idx="1175">
                  <c:v>12.3748694922</c:v>
                </c:pt>
                <c:pt idx="1176">
                  <c:v>12.371520904300001</c:v>
                </c:pt>
                <c:pt idx="1177">
                  <c:v>12.3699827971</c:v>
                </c:pt>
                <c:pt idx="1178">
                  <c:v>12.368508775699999</c:v>
                </c:pt>
                <c:pt idx="1179">
                  <c:v>12.3621499227</c:v>
                </c:pt>
                <c:pt idx="1180">
                  <c:v>12.3441287627</c:v>
                </c:pt>
                <c:pt idx="1181">
                  <c:v>12.3415527053</c:v>
                </c:pt>
                <c:pt idx="1182">
                  <c:v>12.3409911848</c:v>
                </c:pt>
                <c:pt idx="1183">
                  <c:v>12.3365106608</c:v>
                </c:pt>
                <c:pt idx="1184">
                  <c:v>12.3360220458</c:v>
                </c:pt>
                <c:pt idx="1185">
                  <c:v>12.3327394333</c:v>
                </c:pt>
                <c:pt idx="1186">
                  <c:v>12.3321402454</c:v>
                </c:pt>
                <c:pt idx="1187">
                  <c:v>12.324892237299998</c:v>
                </c:pt>
                <c:pt idx="1188">
                  <c:v>12.3231328202</c:v>
                </c:pt>
                <c:pt idx="1189">
                  <c:v>12.3139137994</c:v>
                </c:pt>
                <c:pt idx="1190">
                  <c:v>12.310614384600001</c:v>
                </c:pt>
                <c:pt idx="1191">
                  <c:v>12.3059113914</c:v>
                </c:pt>
                <c:pt idx="1192">
                  <c:v>12.3050344624</c:v>
                </c:pt>
                <c:pt idx="1193">
                  <c:v>12.3046563479</c:v>
                </c:pt>
                <c:pt idx="1194">
                  <c:v>12.2959239408</c:v>
                </c:pt>
                <c:pt idx="1195">
                  <c:v>12.292057568600001</c:v>
                </c:pt>
                <c:pt idx="1196">
                  <c:v>12.290045584000001</c:v>
                </c:pt>
                <c:pt idx="1197">
                  <c:v>12.2877082719</c:v>
                </c:pt>
                <c:pt idx="1198">
                  <c:v>12.2830717352</c:v>
                </c:pt>
                <c:pt idx="1199">
                  <c:v>12.277202043800001</c:v>
                </c:pt>
                <c:pt idx="1200">
                  <c:v>12.276187831800002</c:v>
                </c:pt>
                <c:pt idx="1201">
                  <c:v>12.274442515699999</c:v>
                </c:pt>
                <c:pt idx="1202">
                  <c:v>12.272419123700001</c:v>
                </c:pt>
                <c:pt idx="1203">
                  <c:v>12.2717801698</c:v>
                </c:pt>
                <c:pt idx="1204">
                  <c:v>12.271748480599999</c:v>
                </c:pt>
                <c:pt idx="1205">
                  <c:v>12.271359872400001</c:v>
                </c:pt>
                <c:pt idx="1206">
                  <c:v>12.253797026000001</c:v>
                </c:pt>
                <c:pt idx="1207">
                  <c:v>12.249169501599999</c:v>
                </c:pt>
                <c:pt idx="1208">
                  <c:v>12.245724694</c:v>
                </c:pt>
                <c:pt idx="1209">
                  <c:v>12.2404916636</c:v>
                </c:pt>
                <c:pt idx="1210">
                  <c:v>12.240221134099999</c:v>
                </c:pt>
                <c:pt idx="1211">
                  <c:v>12.239085895700001</c:v>
                </c:pt>
                <c:pt idx="1212">
                  <c:v>12.230300578400001</c:v>
                </c:pt>
                <c:pt idx="1213">
                  <c:v>12.2163285935</c:v>
                </c:pt>
                <c:pt idx="1214">
                  <c:v>12.2007131289</c:v>
                </c:pt>
                <c:pt idx="1215">
                  <c:v>12.199761673399999</c:v>
                </c:pt>
                <c:pt idx="1216">
                  <c:v>12.1904567377</c:v>
                </c:pt>
                <c:pt idx="1217">
                  <c:v>12.188988759999999</c:v>
                </c:pt>
                <c:pt idx="1218">
                  <c:v>12.1875827858</c:v>
                </c:pt>
                <c:pt idx="1219">
                  <c:v>12.186744266000002</c:v>
                </c:pt>
                <c:pt idx="1220">
                  <c:v>12.1849250404</c:v>
                </c:pt>
                <c:pt idx="1221">
                  <c:v>12.1845428934</c:v>
                </c:pt>
                <c:pt idx="1222">
                  <c:v>12.182284796800001</c:v>
                </c:pt>
                <c:pt idx="1223">
                  <c:v>12.1766695753</c:v>
                </c:pt>
                <c:pt idx="1224">
                  <c:v>12.1761825941</c:v>
                </c:pt>
                <c:pt idx="1225">
                  <c:v>12.168998758600001</c:v>
                </c:pt>
                <c:pt idx="1226">
                  <c:v>12.165472141</c:v>
                </c:pt>
                <c:pt idx="1227">
                  <c:v>12.1645528131</c:v>
                </c:pt>
                <c:pt idx="1228">
                  <c:v>12.164347940999999</c:v>
                </c:pt>
                <c:pt idx="1229">
                  <c:v>12.1600365175</c:v>
                </c:pt>
                <c:pt idx="1230">
                  <c:v>12.157229367399999</c:v>
                </c:pt>
                <c:pt idx="1231">
                  <c:v>12.1384717237</c:v>
                </c:pt>
                <c:pt idx="1232">
                  <c:v>12.135358442600001</c:v>
                </c:pt>
                <c:pt idx="1233">
                  <c:v>12.134082637200001</c:v>
                </c:pt>
                <c:pt idx="1234">
                  <c:v>12.1293832039</c:v>
                </c:pt>
                <c:pt idx="1235">
                  <c:v>12.119530087799999</c:v>
                </c:pt>
                <c:pt idx="1236">
                  <c:v>12.118605615</c:v>
                </c:pt>
                <c:pt idx="1237">
                  <c:v>12.105415500800001</c:v>
                </c:pt>
                <c:pt idx="1238">
                  <c:v>12.102650424799998</c:v>
                </c:pt>
                <c:pt idx="1239">
                  <c:v>12.0974646827</c:v>
                </c:pt>
                <c:pt idx="1240">
                  <c:v>12.094640459699999</c:v>
                </c:pt>
                <c:pt idx="1241">
                  <c:v>12.0927245145</c:v>
                </c:pt>
                <c:pt idx="1242">
                  <c:v>12.0748232118</c:v>
                </c:pt>
                <c:pt idx="1243">
                  <c:v>12.0709999601</c:v>
                </c:pt>
                <c:pt idx="1244">
                  <c:v>12.0700798424</c:v>
                </c:pt>
                <c:pt idx="1245">
                  <c:v>12.066052605099999</c:v>
                </c:pt>
                <c:pt idx="1246">
                  <c:v>12.061414066600001</c:v>
                </c:pt>
                <c:pt idx="1247">
                  <c:v>12.055063971599999</c:v>
                </c:pt>
                <c:pt idx="1248">
                  <c:v>12.0507066636</c:v>
                </c:pt>
                <c:pt idx="1249">
                  <c:v>12.050687399399999</c:v>
                </c:pt>
                <c:pt idx="1250">
                  <c:v>12.046403140100001</c:v>
                </c:pt>
                <c:pt idx="1251">
                  <c:v>12.0397380843</c:v>
                </c:pt>
                <c:pt idx="1252">
                  <c:v>12.039590113999999</c:v>
                </c:pt>
                <c:pt idx="1253">
                  <c:v>12.0339374683</c:v>
                </c:pt>
                <c:pt idx="1254">
                  <c:v>12.0152465864</c:v>
                </c:pt>
                <c:pt idx="1255">
                  <c:v>12.0101295269</c:v>
                </c:pt>
                <c:pt idx="1256">
                  <c:v>12.0006681837</c:v>
                </c:pt>
                <c:pt idx="1257">
                  <c:v>11.9960534503</c:v>
                </c:pt>
                <c:pt idx="1258">
                  <c:v>11.995996637399999</c:v>
                </c:pt>
                <c:pt idx="1259">
                  <c:v>11.993271514</c:v>
                </c:pt>
                <c:pt idx="1260">
                  <c:v>11.985333839600001</c:v>
                </c:pt>
                <c:pt idx="1261">
                  <c:v>11.983399478599999</c:v>
                </c:pt>
                <c:pt idx="1262">
                  <c:v>11.977421483700001</c:v>
                </c:pt>
                <c:pt idx="1263">
                  <c:v>11.9745584257</c:v>
                </c:pt>
                <c:pt idx="1264">
                  <c:v>11.9645243571</c:v>
                </c:pt>
                <c:pt idx="1265">
                  <c:v>11.959188881799999</c:v>
                </c:pt>
                <c:pt idx="1266">
                  <c:v>11.9532068577</c:v>
                </c:pt>
                <c:pt idx="1267">
                  <c:v>11.939076252900001</c:v>
                </c:pt>
                <c:pt idx="1268">
                  <c:v>11.937769451199999</c:v>
                </c:pt>
                <c:pt idx="1269">
                  <c:v>11.9375120842</c:v>
                </c:pt>
                <c:pt idx="1270">
                  <c:v>11.934032154400001</c:v>
                </c:pt>
                <c:pt idx="1271">
                  <c:v>11.924174262900001</c:v>
                </c:pt>
                <c:pt idx="1272">
                  <c:v>11.923376486800001</c:v>
                </c:pt>
                <c:pt idx="1273">
                  <c:v>11.920473661100001</c:v>
                </c:pt>
                <c:pt idx="1274">
                  <c:v>11.918685176</c:v>
                </c:pt>
                <c:pt idx="1275">
                  <c:v>11.9112243982</c:v>
                </c:pt>
                <c:pt idx="1276">
                  <c:v>11.9049919381</c:v>
                </c:pt>
                <c:pt idx="1277">
                  <c:v>11.896851244999999</c:v>
                </c:pt>
                <c:pt idx="1278">
                  <c:v>11.8820075787</c:v>
                </c:pt>
                <c:pt idx="1279">
                  <c:v>11.8706986807</c:v>
                </c:pt>
                <c:pt idx="1280">
                  <c:v>11.869003064999999</c:v>
                </c:pt>
                <c:pt idx="1281">
                  <c:v>11.861157288000001</c:v>
                </c:pt>
                <c:pt idx="1282">
                  <c:v>11.8591058453</c:v>
                </c:pt>
                <c:pt idx="1283">
                  <c:v>11.857466547900001</c:v>
                </c:pt>
                <c:pt idx="1284">
                  <c:v>11.857394874000001</c:v>
                </c:pt>
                <c:pt idx="1285">
                  <c:v>11.8567542774</c:v>
                </c:pt>
                <c:pt idx="1286">
                  <c:v>11.856696131</c:v>
                </c:pt>
                <c:pt idx="1287">
                  <c:v>11.8429349087</c:v>
                </c:pt>
                <c:pt idx="1288">
                  <c:v>11.8113824327</c:v>
                </c:pt>
                <c:pt idx="1289">
                  <c:v>11.802352603700001</c:v>
                </c:pt>
                <c:pt idx="1290">
                  <c:v>11.7934402961</c:v>
                </c:pt>
                <c:pt idx="1291">
                  <c:v>11.7886987063</c:v>
                </c:pt>
                <c:pt idx="1292">
                  <c:v>11.764920422900001</c:v>
                </c:pt>
                <c:pt idx="1293">
                  <c:v>11.761252774199999</c:v>
                </c:pt>
                <c:pt idx="1294">
                  <c:v>11.735719725299999</c:v>
                </c:pt>
                <c:pt idx="1295">
                  <c:v>11.734064557</c:v>
                </c:pt>
                <c:pt idx="1296">
                  <c:v>11.727994797700001</c:v>
                </c:pt>
                <c:pt idx="1297">
                  <c:v>11.724934616100001</c:v>
                </c:pt>
                <c:pt idx="1298">
                  <c:v>11.7197343541</c:v>
                </c:pt>
                <c:pt idx="1299">
                  <c:v>11.711788350899999</c:v>
                </c:pt>
                <c:pt idx="1300">
                  <c:v>11.692705214299998</c:v>
                </c:pt>
                <c:pt idx="1301">
                  <c:v>11.687571202099999</c:v>
                </c:pt>
                <c:pt idx="1302">
                  <c:v>11.6846589575</c:v>
                </c:pt>
                <c:pt idx="1303">
                  <c:v>11.6842058973</c:v>
                </c:pt>
                <c:pt idx="1304">
                  <c:v>11.681443054999999</c:v>
                </c:pt>
                <c:pt idx="1305">
                  <c:v>11.6777159787</c:v>
                </c:pt>
                <c:pt idx="1306">
                  <c:v>11.6729550653</c:v>
                </c:pt>
                <c:pt idx="1307">
                  <c:v>11.6716011664</c:v>
                </c:pt>
                <c:pt idx="1308">
                  <c:v>11.6691930404</c:v>
                </c:pt>
                <c:pt idx="1309">
                  <c:v>11.658794174699999</c:v>
                </c:pt>
                <c:pt idx="1310">
                  <c:v>11.6562802872</c:v>
                </c:pt>
                <c:pt idx="1311">
                  <c:v>11.656234191899999</c:v>
                </c:pt>
                <c:pt idx="1312">
                  <c:v>11.651511985600001</c:v>
                </c:pt>
                <c:pt idx="1313">
                  <c:v>11.650321900800002</c:v>
                </c:pt>
                <c:pt idx="1314">
                  <c:v>11.6497434561</c:v>
                </c:pt>
                <c:pt idx="1315">
                  <c:v>11.647481129599999</c:v>
                </c:pt>
                <c:pt idx="1316">
                  <c:v>11.644437882099998</c:v>
                </c:pt>
                <c:pt idx="1317">
                  <c:v>11.637788197499999</c:v>
                </c:pt>
                <c:pt idx="1318">
                  <c:v>11.6246171176</c:v>
                </c:pt>
                <c:pt idx="1319">
                  <c:v>11.6238154411</c:v>
                </c:pt>
                <c:pt idx="1320">
                  <c:v>11.6237257704</c:v>
                </c:pt>
                <c:pt idx="1321">
                  <c:v>11.6220875758</c:v>
                </c:pt>
                <c:pt idx="1322">
                  <c:v>11.617821239700001</c:v>
                </c:pt>
                <c:pt idx="1323">
                  <c:v>11.6175347372</c:v>
                </c:pt>
                <c:pt idx="1324">
                  <c:v>11.6136781041</c:v>
                </c:pt>
                <c:pt idx="1325">
                  <c:v>11.6122011864</c:v>
                </c:pt>
                <c:pt idx="1326">
                  <c:v>11.611682226800001</c:v>
                </c:pt>
                <c:pt idx="1327">
                  <c:v>11.610632299699999</c:v>
                </c:pt>
                <c:pt idx="1328">
                  <c:v>11.6075165118</c:v>
                </c:pt>
                <c:pt idx="1329">
                  <c:v>11.6058043501</c:v>
                </c:pt>
                <c:pt idx="1330">
                  <c:v>11.6017412039</c:v>
                </c:pt>
                <c:pt idx="1331">
                  <c:v>11.5969724849</c:v>
                </c:pt>
                <c:pt idx="1332">
                  <c:v>11.5921554502</c:v>
                </c:pt>
                <c:pt idx="1333">
                  <c:v>11.5863397392</c:v>
                </c:pt>
                <c:pt idx="1334">
                  <c:v>11.584566817800001</c:v>
                </c:pt>
                <c:pt idx="1335">
                  <c:v>11.5838584594</c:v>
                </c:pt>
                <c:pt idx="1336">
                  <c:v>11.581875812000002</c:v>
                </c:pt>
                <c:pt idx="1337">
                  <c:v>11.5708344541</c:v>
                </c:pt>
                <c:pt idx="1338">
                  <c:v>11.5707878038</c:v>
                </c:pt>
                <c:pt idx="1339">
                  <c:v>11.563070631999999</c:v>
                </c:pt>
                <c:pt idx="1340">
                  <c:v>11.5595431541</c:v>
                </c:pt>
                <c:pt idx="1341">
                  <c:v>11.5587665059</c:v>
                </c:pt>
                <c:pt idx="1342">
                  <c:v>11.552688180199999</c:v>
                </c:pt>
                <c:pt idx="1343">
                  <c:v>11.546270577500001</c:v>
                </c:pt>
                <c:pt idx="1344">
                  <c:v>11.542652538799999</c:v>
                </c:pt>
                <c:pt idx="1345">
                  <c:v>11.542229126200001</c:v>
                </c:pt>
                <c:pt idx="1346">
                  <c:v>11.5366887529</c:v>
                </c:pt>
                <c:pt idx="1347">
                  <c:v>11.5324921186</c:v>
                </c:pt>
                <c:pt idx="1348">
                  <c:v>11.531054124299999</c:v>
                </c:pt>
                <c:pt idx="1349">
                  <c:v>11.5264292781</c:v>
                </c:pt>
                <c:pt idx="1350">
                  <c:v>11.5251376527</c:v>
                </c:pt>
                <c:pt idx="1351">
                  <c:v>11.523745465099999</c:v>
                </c:pt>
                <c:pt idx="1352">
                  <c:v>11.5191449105</c:v>
                </c:pt>
                <c:pt idx="1353">
                  <c:v>11.5175782554</c:v>
                </c:pt>
                <c:pt idx="1354">
                  <c:v>11.5127765052</c:v>
                </c:pt>
                <c:pt idx="1355">
                  <c:v>11.5124553699</c:v>
                </c:pt>
                <c:pt idx="1356">
                  <c:v>11.509898078400001</c:v>
                </c:pt>
                <c:pt idx="1357">
                  <c:v>11.502492746200002</c:v>
                </c:pt>
                <c:pt idx="1358">
                  <c:v>11.498132994200001</c:v>
                </c:pt>
                <c:pt idx="1359">
                  <c:v>11.494846383099999</c:v>
                </c:pt>
                <c:pt idx="1360">
                  <c:v>11.4850708708</c:v>
                </c:pt>
                <c:pt idx="1361">
                  <c:v>11.4758327226</c:v>
                </c:pt>
                <c:pt idx="1362">
                  <c:v>11.472784840800001</c:v>
                </c:pt>
                <c:pt idx="1363">
                  <c:v>11.471533986600001</c:v>
                </c:pt>
                <c:pt idx="1364">
                  <c:v>11.469073203700001</c:v>
                </c:pt>
                <c:pt idx="1365">
                  <c:v>11.4652730296</c:v>
                </c:pt>
                <c:pt idx="1366">
                  <c:v>11.4530454614</c:v>
                </c:pt>
                <c:pt idx="1367">
                  <c:v>11.448468394300001</c:v>
                </c:pt>
                <c:pt idx="1368">
                  <c:v>11.4333529073</c:v>
                </c:pt>
                <c:pt idx="1369">
                  <c:v>11.4159212514</c:v>
                </c:pt>
                <c:pt idx="1370">
                  <c:v>11.4099008554</c:v>
                </c:pt>
                <c:pt idx="1371">
                  <c:v>11.397519195299999</c:v>
                </c:pt>
                <c:pt idx="1372">
                  <c:v>11.392960628100001</c:v>
                </c:pt>
                <c:pt idx="1373">
                  <c:v>11.3922175957</c:v>
                </c:pt>
                <c:pt idx="1374">
                  <c:v>11.381320051599999</c:v>
                </c:pt>
                <c:pt idx="1375">
                  <c:v>11.373471480200001</c:v>
                </c:pt>
                <c:pt idx="1376">
                  <c:v>11.3700397968</c:v>
                </c:pt>
                <c:pt idx="1377">
                  <c:v>11.3668620034</c:v>
                </c:pt>
                <c:pt idx="1378">
                  <c:v>11.3609433574</c:v>
                </c:pt>
                <c:pt idx="1379">
                  <c:v>11.3265405194</c:v>
                </c:pt>
                <c:pt idx="1380">
                  <c:v>11.3239175361</c:v>
                </c:pt>
                <c:pt idx="1381">
                  <c:v>11.317716918199999</c:v>
                </c:pt>
                <c:pt idx="1382">
                  <c:v>11.316957562599999</c:v>
                </c:pt>
                <c:pt idx="1383">
                  <c:v>11.308393750700001</c:v>
                </c:pt>
                <c:pt idx="1384">
                  <c:v>11.293778464900001</c:v>
                </c:pt>
                <c:pt idx="1385">
                  <c:v>11.290854741699999</c:v>
                </c:pt>
                <c:pt idx="1386">
                  <c:v>11.289933860200001</c:v>
                </c:pt>
                <c:pt idx="1387">
                  <c:v>11.272175883500001</c:v>
                </c:pt>
                <c:pt idx="1388">
                  <c:v>11.2612048894</c:v>
                </c:pt>
                <c:pt idx="1389">
                  <c:v>11.2566003948</c:v>
                </c:pt>
                <c:pt idx="1390">
                  <c:v>11.248727432800001</c:v>
                </c:pt>
                <c:pt idx="1391">
                  <c:v>11.241733077999999</c:v>
                </c:pt>
                <c:pt idx="1392">
                  <c:v>11.2369843521</c:v>
                </c:pt>
                <c:pt idx="1393">
                  <c:v>11.2363500078</c:v>
                </c:pt>
                <c:pt idx="1394">
                  <c:v>11.2228995826</c:v>
                </c:pt>
                <c:pt idx="1395">
                  <c:v>11.220900581900001</c:v>
                </c:pt>
                <c:pt idx="1396">
                  <c:v>11.216733701400001</c:v>
                </c:pt>
                <c:pt idx="1397">
                  <c:v>11.2088319198</c:v>
                </c:pt>
                <c:pt idx="1398">
                  <c:v>11.1947621588</c:v>
                </c:pt>
                <c:pt idx="1399">
                  <c:v>11.185354221799999</c:v>
                </c:pt>
                <c:pt idx="1400">
                  <c:v>11.171639794600001</c:v>
                </c:pt>
                <c:pt idx="1401">
                  <c:v>11.164349618799999</c:v>
                </c:pt>
                <c:pt idx="1402">
                  <c:v>11.1642603124</c:v>
                </c:pt>
                <c:pt idx="1403">
                  <c:v>11.1554931699</c:v>
                </c:pt>
                <c:pt idx="1404">
                  <c:v>11.150411311699999</c:v>
                </c:pt>
                <c:pt idx="1405">
                  <c:v>11.1494378478</c:v>
                </c:pt>
                <c:pt idx="1406">
                  <c:v>11.1272018651</c:v>
                </c:pt>
                <c:pt idx="1407">
                  <c:v>11.1007752467</c:v>
                </c:pt>
                <c:pt idx="1408">
                  <c:v>11.0908848892</c:v>
                </c:pt>
                <c:pt idx="1409">
                  <c:v>11.058447877499999</c:v>
                </c:pt>
                <c:pt idx="1410">
                  <c:v>11.0541558845</c:v>
                </c:pt>
                <c:pt idx="1411">
                  <c:v>11.0450536484</c:v>
                </c:pt>
                <c:pt idx="1412">
                  <c:v>11.044053141400001</c:v>
                </c:pt>
                <c:pt idx="1413">
                  <c:v>11.040127687999998</c:v>
                </c:pt>
                <c:pt idx="1414">
                  <c:v>11.024973167300001</c:v>
                </c:pt>
                <c:pt idx="1415">
                  <c:v>11.016076848200001</c:v>
                </c:pt>
                <c:pt idx="1416">
                  <c:v>11.016050760099999</c:v>
                </c:pt>
                <c:pt idx="1417">
                  <c:v>10.982321858400001</c:v>
                </c:pt>
                <c:pt idx="1418">
                  <c:v>10.9793083302</c:v>
                </c:pt>
                <c:pt idx="1419">
                  <c:v>10.9572144274</c:v>
                </c:pt>
                <c:pt idx="1420">
                  <c:v>10.926958724099999</c:v>
                </c:pt>
                <c:pt idx="1421">
                  <c:v>10.922250864299999</c:v>
                </c:pt>
                <c:pt idx="1422">
                  <c:v>10.8967419615</c:v>
                </c:pt>
                <c:pt idx="1423">
                  <c:v>10.888072899100001</c:v>
                </c:pt>
                <c:pt idx="1424">
                  <c:v>10.884555710000001</c:v>
                </c:pt>
                <c:pt idx="1425">
                  <c:v>10.8738756443</c:v>
                </c:pt>
                <c:pt idx="1426">
                  <c:v>10.869582202199998</c:v>
                </c:pt>
                <c:pt idx="1427">
                  <c:v>10.866079943099999</c:v>
                </c:pt>
                <c:pt idx="1428">
                  <c:v>10.862897008400001</c:v>
                </c:pt>
                <c:pt idx="1429">
                  <c:v>10.861155177700001</c:v>
                </c:pt>
                <c:pt idx="1430">
                  <c:v>10.846946827</c:v>
                </c:pt>
                <c:pt idx="1431">
                  <c:v>10.835326584300001</c:v>
                </c:pt>
                <c:pt idx="1432">
                  <c:v>10.8231774332</c:v>
                </c:pt>
                <c:pt idx="1433">
                  <c:v>10.8207531345</c:v>
                </c:pt>
                <c:pt idx="1434">
                  <c:v>10.789909378599999</c:v>
                </c:pt>
                <c:pt idx="1435">
                  <c:v>10.779691168699999</c:v>
                </c:pt>
                <c:pt idx="1436">
                  <c:v>10.7751295166</c:v>
                </c:pt>
                <c:pt idx="1437">
                  <c:v>10.763715142400001</c:v>
                </c:pt>
                <c:pt idx="1438">
                  <c:v>10.756063447899999</c:v>
                </c:pt>
                <c:pt idx="1439">
                  <c:v>10.746638767</c:v>
                </c:pt>
                <c:pt idx="1440">
                  <c:v>10.7264060763</c:v>
                </c:pt>
                <c:pt idx="1441">
                  <c:v>10.723086304900001</c:v>
                </c:pt>
                <c:pt idx="1442">
                  <c:v>10.721216810000001</c:v>
                </c:pt>
                <c:pt idx="1443">
                  <c:v>10.716262077500001</c:v>
                </c:pt>
                <c:pt idx="1444">
                  <c:v>10.695348812200001</c:v>
                </c:pt>
                <c:pt idx="1445">
                  <c:v>10.692329737400001</c:v>
                </c:pt>
                <c:pt idx="1446">
                  <c:v>10.684084200600001</c:v>
                </c:pt>
                <c:pt idx="1447">
                  <c:v>10.6784954132</c:v>
                </c:pt>
                <c:pt idx="1448">
                  <c:v>10.657484784099999</c:v>
                </c:pt>
                <c:pt idx="1449">
                  <c:v>10.655145730699999</c:v>
                </c:pt>
                <c:pt idx="1450">
                  <c:v>10.647926399499999</c:v>
                </c:pt>
                <c:pt idx="1451">
                  <c:v>10.6471108902</c:v>
                </c:pt>
                <c:pt idx="1452">
                  <c:v>10.6422996498</c:v>
                </c:pt>
                <c:pt idx="1453">
                  <c:v>10.642021938899999</c:v>
                </c:pt>
                <c:pt idx="1454">
                  <c:v>10.6329590268</c:v>
                </c:pt>
                <c:pt idx="1455">
                  <c:v>10.626324591600001</c:v>
                </c:pt>
                <c:pt idx="1456">
                  <c:v>10.6254664975</c:v>
                </c:pt>
                <c:pt idx="1457">
                  <c:v>10.622399956399999</c:v>
                </c:pt>
                <c:pt idx="1458">
                  <c:v>10.6178508499</c:v>
                </c:pt>
                <c:pt idx="1459">
                  <c:v>10.6168092212</c:v>
                </c:pt>
                <c:pt idx="1460">
                  <c:v>10.6151236131</c:v>
                </c:pt>
                <c:pt idx="1461">
                  <c:v>10.6122614296</c:v>
                </c:pt>
                <c:pt idx="1462">
                  <c:v>10.611920833399999</c:v>
                </c:pt>
                <c:pt idx="1463">
                  <c:v>10.609429203099999</c:v>
                </c:pt>
                <c:pt idx="1464">
                  <c:v>10.590909520199999</c:v>
                </c:pt>
                <c:pt idx="1465">
                  <c:v>10.589457746700001</c:v>
                </c:pt>
                <c:pt idx="1466">
                  <c:v>10.574559579299999</c:v>
                </c:pt>
                <c:pt idx="1467">
                  <c:v>10.574403951099999</c:v>
                </c:pt>
                <c:pt idx="1468">
                  <c:v>10.5527914989</c:v>
                </c:pt>
                <c:pt idx="1469">
                  <c:v>10.549218140900001</c:v>
                </c:pt>
                <c:pt idx="1470">
                  <c:v>10.5483220156</c:v>
                </c:pt>
                <c:pt idx="1471">
                  <c:v>10.5430106352</c:v>
                </c:pt>
                <c:pt idx="1472">
                  <c:v>10.540852726199999</c:v>
                </c:pt>
                <c:pt idx="1473">
                  <c:v>10.5395727782</c:v>
                </c:pt>
                <c:pt idx="1474">
                  <c:v>10.5369979693</c:v>
                </c:pt>
                <c:pt idx="1475">
                  <c:v>10.533486213</c:v>
                </c:pt>
                <c:pt idx="1476">
                  <c:v>10.5332567768</c:v>
                </c:pt>
                <c:pt idx="1477">
                  <c:v>10.530554239499999</c:v>
                </c:pt>
                <c:pt idx="1478">
                  <c:v>10.519684683800001</c:v>
                </c:pt>
                <c:pt idx="1479">
                  <c:v>10.5017541715</c:v>
                </c:pt>
                <c:pt idx="1480">
                  <c:v>10.4986070649</c:v>
                </c:pt>
                <c:pt idx="1481">
                  <c:v>10.487598243799999</c:v>
                </c:pt>
                <c:pt idx="1482">
                  <c:v>10.4859970338</c:v>
                </c:pt>
                <c:pt idx="1483">
                  <c:v>10.4831811114</c:v>
                </c:pt>
                <c:pt idx="1484">
                  <c:v>10.4810997683</c:v>
                </c:pt>
                <c:pt idx="1485">
                  <c:v>10.475035745200001</c:v>
                </c:pt>
                <c:pt idx="1486">
                  <c:v>10.473104679199999</c:v>
                </c:pt>
                <c:pt idx="1487">
                  <c:v>10.468107071</c:v>
                </c:pt>
                <c:pt idx="1488">
                  <c:v>10.464851078299999</c:v>
                </c:pt>
                <c:pt idx="1489">
                  <c:v>10.461661486700001</c:v>
                </c:pt>
                <c:pt idx="1490">
                  <c:v>10.4595607804</c:v>
                </c:pt>
                <c:pt idx="1491">
                  <c:v>10.458765445499999</c:v>
                </c:pt>
                <c:pt idx="1492">
                  <c:v>10.453946182600001</c:v>
                </c:pt>
                <c:pt idx="1493">
                  <c:v>10.448585064400001</c:v>
                </c:pt>
                <c:pt idx="1494">
                  <c:v>10.442915918800001</c:v>
                </c:pt>
                <c:pt idx="1495">
                  <c:v>10.439129527899999</c:v>
                </c:pt>
                <c:pt idx="1496">
                  <c:v>10.4379383983</c:v>
                </c:pt>
                <c:pt idx="1497">
                  <c:v>10.4355533199</c:v>
                </c:pt>
                <c:pt idx="1498">
                  <c:v>10.4045762273</c:v>
                </c:pt>
                <c:pt idx="1499">
                  <c:v>10.4023589771</c:v>
                </c:pt>
                <c:pt idx="1500">
                  <c:v>10.3971565316</c:v>
                </c:pt>
                <c:pt idx="1501">
                  <c:v>10.3954818147</c:v>
                </c:pt>
                <c:pt idx="1502">
                  <c:v>10.394545647899999</c:v>
                </c:pt>
                <c:pt idx="1503">
                  <c:v>10.3880244533</c:v>
                </c:pt>
                <c:pt idx="1504">
                  <c:v>10.3799090266</c:v>
                </c:pt>
                <c:pt idx="1505">
                  <c:v>10.376003022700001</c:v>
                </c:pt>
                <c:pt idx="1506">
                  <c:v>10.3757374667</c:v>
                </c:pt>
                <c:pt idx="1507">
                  <c:v>10.3727011992</c:v>
                </c:pt>
                <c:pt idx="1508">
                  <c:v>10.3716639953</c:v>
                </c:pt>
                <c:pt idx="1509">
                  <c:v>10.368875136</c:v>
                </c:pt>
                <c:pt idx="1510">
                  <c:v>10.358219246699999</c:v>
                </c:pt>
                <c:pt idx="1511">
                  <c:v>10.3544476818</c:v>
                </c:pt>
                <c:pt idx="1512">
                  <c:v>10.3498323048</c:v>
                </c:pt>
                <c:pt idx="1513">
                  <c:v>10.3495289258</c:v>
                </c:pt>
                <c:pt idx="1514">
                  <c:v>10.3454605701</c:v>
                </c:pt>
                <c:pt idx="1515">
                  <c:v>10.336065827199999</c:v>
                </c:pt>
                <c:pt idx="1516">
                  <c:v>10.334411907</c:v>
                </c:pt>
                <c:pt idx="1517">
                  <c:v>10.3342069016</c:v>
                </c:pt>
                <c:pt idx="1518">
                  <c:v>10.3155368849</c:v>
                </c:pt>
                <c:pt idx="1519">
                  <c:v>10.3124879934</c:v>
                </c:pt>
                <c:pt idx="1520">
                  <c:v>10.279282093699999</c:v>
                </c:pt>
                <c:pt idx="1521">
                  <c:v>10.277207771199999</c:v>
                </c:pt>
                <c:pt idx="1522">
                  <c:v>10.2686884341</c:v>
                </c:pt>
                <c:pt idx="1523">
                  <c:v>10.2646951965</c:v>
                </c:pt>
                <c:pt idx="1524">
                  <c:v>10.2613087511</c:v>
                </c:pt>
                <c:pt idx="1525">
                  <c:v>10.260234410499999</c:v>
                </c:pt>
                <c:pt idx="1526">
                  <c:v>10.259800783099999</c:v>
                </c:pt>
                <c:pt idx="1527">
                  <c:v>10.2534727301</c:v>
                </c:pt>
                <c:pt idx="1528">
                  <c:v>10.251430217599999</c:v>
                </c:pt>
                <c:pt idx="1529">
                  <c:v>10.2504134913</c:v>
                </c:pt>
                <c:pt idx="1530">
                  <c:v>10.238334655200001</c:v>
                </c:pt>
                <c:pt idx="1531">
                  <c:v>10.2190484825</c:v>
                </c:pt>
                <c:pt idx="1532">
                  <c:v>10.2041124849</c:v>
                </c:pt>
                <c:pt idx="1533">
                  <c:v>10.200612786300001</c:v>
                </c:pt>
                <c:pt idx="1534">
                  <c:v>10.200441832000001</c:v>
                </c:pt>
                <c:pt idx="1535">
                  <c:v>10.1976085535</c:v>
                </c:pt>
                <c:pt idx="1536">
                  <c:v>10.161887317600002</c:v>
                </c:pt>
                <c:pt idx="1537">
                  <c:v>10.1569188709</c:v>
                </c:pt>
                <c:pt idx="1538">
                  <c:v>10.1547599189</c:v>
                </c:pt>
                <c:pt idx="1539">
                  <c:v>10.1503565961</c:v>
                </c:pt>
                <c:pt idx="1540">
                  <c:v>10.147787279100001</c:v>
                </c:pt>
                <c:pt idx="1541">
                  <c:v>10.1365907573</c:v>
                </c:pt>
                <c:pt idx="1542">
                  <c:v>10.1346729398</c:v>
                </c:pt>
                <c:pt idx="1543">
                  <c:v>10.1283458875</c:v>
                </c:pt>
                <c:pt idx="1544">
                  <c:v>10.124909258099999</c:v>
                </c:pt>
                <c:pt idx="1545">
                  <c:v>10.124448077</c:v>
                </c:pt>
                <c:pt idx="1546">
                  <c:v>10.115211860300001</c:v>
                </c:pt>
                <c:pt idx="1547">
                  <c:v>10.1139379631</c:v>
                </c:pt>
                <c:pt idx="1548">
                  <c:v>10.106855228299999</c:v>
                </c:pt>
                <c:pt idx="1549">
                  <c:v>10.102680758</c:v>
                </c:pt>
                <c:pt idx="1550">
                  <c:v>10.1001274701</c:v>
                </c:pt>
                <c:pt idx="1551">
                  <c:v>10.0952728012</c:v>
                </c:pt>
                <c:pt idx="1552">
                  <c:v>10.094946559</c:v>
                </c:pt>
                <c:pt idx="1553">
                  <c:v>10.087828676899999</c:v>
                </c:pt>
                <c:pt idx="1554">
                  <c:v>10.073822726500001</c:v>
                </c:pt>
                <c:pt idx="1555">
                  <c:v>10.0683840917</c:v>
                </c:pt>
                <c:pt idx="1556">
                  <c:v>10.0473060371</c:v>
                </c:pt>
                <c:pt idx="1557">
                  <c:v>10.0449107771</c:v>
                </c:pt>
                <c:pt idx="1558">
                  <c:v>10.034130503799998</c:v>
                </c:pt>
                <c:pt idx="1559">
                  <c:v>10.034112372799999</c:v>
                </c:pt>
                <c:pt idx="1560">
                  <c:v>10.0326945236</c:v>
                </c:pt>
                <c:pt idx="1561">
                  <c:v>10.025213535599999</c:v>
                </c:pt>
                <c:pt idx="1562">
                  <c:v>10.0249994842</c:v>
                </c:pt>
                <c:pt idx="1563">
                  <c:v>10.024960442500001</c:v>
                </c:pt>
                <c:pt idx="1564">
                  <c:v>10.017667422300001</c:v>
                </c:pt>
                <c:pt idx="1565">
                  <c:v>10.012155212</c:v>
                </c:pt>
                <c:pt idx="1566">
                  <c:v>10.001802082499999</c:v>
                </c:pt>
                <c:pt idx="1567">
                  <c:v>9.9966714801999998</c:v>
                </c:pt>
                <c:pt idx="1568">
                  <c:v>9.9958167677999992</c:v>
                </c:pt>
                <c:pt idx="1569">
                  <c:v>9.9871363945000002</c:v>
                </c:pt>
                <c:pt idx="1570">
                  <c:v>9.9870727969999997</c:v>
                </c:pt>
                <c:pt idx="1571">
                  <c:v>9.9852777568999986</c:v>
                </c:pt>
                <c:pt idx="1572">
                  <c:v>9.9810265643000005</c:v>
                </c:pt>
                <c:pt idx="1573">
                  <c:v>9.9781170404000008</c:v>
                </c:pt>
                <c:pt idx="1574">
                  <c:v>9.9755186643000009</c:v>
                </c:pt>
                <c:pt idx="1575">
                  <c:v>9.9708455237000013</c:v>
                </c:pt>
                <c:pt idx="1576">
                  <c:v>9.9685264624999999</c:v>
                </c:pt>
                <c:pt idx="1577">
                  <c:v>9.9652908771999993</c:v>
                </c:pt>
                <c:pt idx="1578">
                  <c:v>9.9649313015000001</c:v>
                </c:pt>
                <c:pt idx="1579">
                  <c:v>9.9605575947999991</c:v>
                </c:pt>
                <c:pt idx="1580">
                  <c:v>9.9590330327000007</c:v>
                </c:pt>
                <c:pt idx="1581">
                  <c:v>9.9580041131999995</c:v>
                </c:pt>
                <c:pt idx="1582">
                  <c:v>9.9566046171</c:v>
                </c:pt>
                <c:pt idx="1583">
                  <c:v>9.955553050899999</c:v>
                </c:pt>
                <c:pt idx="1584">
                  <c:v>9.9367114423</c:v>
                </c:pt>
                <c:pt idx="1585">
                  <c:v>9.9342194902000003</c:v>
                </c:pt>
                <c:pt idx="1586">
                  <c:v>9.929352162399999</c:v>
                </c:pt>
                <c:pt idx="1587">
                  <c:v>9.9255633785999997</c:v>
                </c:pt>
                <c:pt idx="1588">
                  <c:v>9.9129214182999998</c:v>
                </c:pt>
                <c:pt idx="1589">
                  <c:v>9.9074298562000003</c:v>
                </c:pt>
                <c:pt idx="1590">
                  <c:v>9.8970113681000011</c:v>
                </c:pt>
                <c:pt idx="1591">
                  <c:v>9.8920922225000005</c:v>
                </c:pt>
                <c:pt idx="1592">
                  <c:v>9.8888277827</c:v>
                </c:pt>
                <c:pt idx="1593">
                  <c:v>9.8851936965</c:v>
                </c:pt>
                <c:pt idx="1594">
                  <c:v>9.8850508754999993</c:v>
                </c:pt>
                <c:pt idx="1595">
                  <c:v>9.8824509506000009</c:v>
                </c:pt>
                <c:pt idx="1596">
                  <c:v>9.8728439298000001</c:v>
                </c:pt>
                <c:pt idx="1597">
                  <c:v>9.8711047912000005</c:v>
                </c:pt>
                <c:pt idx="1598">
                  <c:v>9.8695803367000003</c:v>
                </c:pt>
                <c:pt idx="1599">
                  <c:v>9.8657669114999997</c:v>
                </c:pt>
                <c:pt idx="1600">
                  <c:v>9.8524776313000011</c:v>
                </c:pt>
                <c:pt idx="1601">
                  <c:v>9.8489171039999999</c:v>
                </c:pt>
                <c:pt idx="1602">
                  <c:v>9.8466998427000014</c:v>
                </c:pt>
                <c:pt idx="1603">
                  <c:v>9.8463590225000015</c:v>
                </c:pt>
                <c:pt idx="1604">
                  <c:v>9.8396170446000006</c:v>
                </c:pt>
                <c:pt idx="1605">
                  <c:v>9.8289889485999993</c:v>
                </c:pt>
                <c:pt idx="1606">
                  <c:v>9.8281949650999998</c:v>
                </c:pt>
                <c:pt idx="1607">
                  <c:v>9.8281648158999992</c:v>
                </c:pt>
                <c:pt idx="1608">
                  <c:v>9.8220185820000001</c:v>
                </c:pt>
                <c:pt idx="1609">
                  <c:v>9.8084147997999995</c:v>
                </c:pt>
                <c:pt idx="1610">
                  <c:v>9.8054541012999987</c:v>
                </c:pt>
                <c:pt idx="1611">
                  <c:v>9.8019368611999997</c:v>
                </c:pt>
                <c:pt idx="1612">
                  <c:v>9.8019080859999992</c:v>
                </c:pt>
                <c:pt idx="1613">
                  <c:v>9.7924626892000006</c:v>
                </c:pt>
                <c:pt idx="1614">
                  <c:v>9.7841485888999991</c:v>
                </c:pt>
                <c:pt idx="1615">
                  <c:v>9.7725879779000007</c:v>
                </c:pt>
                <c:pt idx="1616">
                  <c:v>9.7665280997000004</c:v>
                </c:pt>
                <c:pt idx="1617">
                  <c:v>9.7662175877999999</c:v>
                </c:pt>
                <c:pt idx="1618">
                  <c:v>9.7492919922999999</c:v>
                </c:pt>
                <c:pt idx="1619">
                  <c:v>9.7479930384000006</c:v>
                </c:pt>
                <c:pt idx="1620">
                  <c:v>9.7413182660000004</c:v>
                </c:pt>
                <c:pt idx="1621">
                  <c:v>9.7337376001999996</c:v>
                </c:pt>
                <c:pt idx="1622">
                  <c:v>9.7310442234999996</c:v>
                </c:pt>
                <c:pt idx="1623">
                  <c:v>9.7213232120999997</c:v>
                </c:pt>
                <c:pt idx="1624">
                  <c:v>9.7123562710999991</c:v>
                </c:pt>
                <c:pt idx="1625">
                  <c:v>9.7038072482999986</c:v>
                </c:pt>
                <c:pt idx="1626">
                  <c:v>9.7004776534000001</c:v>
                </c:pt>
                <c:pt idx="1627">
                  <c:v>9.6963817507000005</c:v>
                </c:pt>
                <c:pt idx="1628">
                  <c:v>9.6947923460999998</c:v>
                </c:pt>
                <c:pt idx="1629">
                  <c:v>9.6929263846999998</c:v>
                </c:pt>
                <c:pt idx="1630">
                  <c:v>9.6917075917000002</c:v>
                </c:pt>
                <c:pt idx="1631">
                  <c:v>9.6765298085999998</c:v>
                </c:pt>
                <c:pt idx="1632">
                  <c:v>9.6756052827999994</c:v>
                </c:pt>
                <c:pt idx="1633">
                  <c:v>9.6714800914999994</c:v>
                </c:pt>
                <c:pt idx="1634">
                  <c:v>9.6705922854999997</c:v>
                </c:pt>
                <c:pt idx="1635">
                  <c:v>9.6666616456999996</c:v>
                </c:pt>
                <c:pt idx="1636">
                  <c:v>9.6601463103</c:v>
                </c:pt>
                <c:pt idx="1637">
                  <c:v>9.6597145842999996</c:v>
                </c:pt>
                <c:pt idx="1638">
                  <c:v>9.6574455346000008</c:v>
                </c:pt>
                <c:pt idx="1639">
                  <c:v>9.6570441154999997</c:v>
                </c:pt>
                <c:pt idx="1640">
                  <c:v>9.6549994177999992</c:v>
                </c:pt>
                <c:pt idx="1641">
                  <c:v>9.6539492497000001</c:v>
                </c:pt>
                <c:pt idx="1642">
                  <c:v>9.6538075891999995</c:v>
                </c:pt>
                <c:pt idx="1643">
                  <c:v>9.6436041445000011</c:v>
                </c:pt>
                <c:pt idx="1644">
                  <c:v>9.6402306355</c:v>
                </c:pt>
                <c:pt idx="1645">
                  <c:v>9.6378488925999992</c:v>
                </c:pt>
                <c:pt idx="1646">
                  <c:v>9.6353789163000005</c:v>
                </c:pt>
                <c:pt idx="1647">
                  <c:v>9.6294909346999997</c:v>
                </c:pt>
                <c:pt idx="1648">
                  <c:v>9.6274255976000003</c:v>
                </c:pt>
                <c:pt idx="1649">
                  <c:v>9.6178858692000002</c:v>
                </c:pt>
                <c:pt idx="1650">
                  <c:v>9.6139152837000008</c:v>
                </c:pt>
                <c:pt idx="1651">
                  <c:v>9.6122482042000001</c:v>
                </c:pt>
                <c:pt idx="1652">
                  <c:v>9.6108009307</c:v>
                </c:pt>
                <c:pt idx="1653">
                  <c:v>9.5975005238000008</c:v>
                </c:pt>
                <c:pt idx="1654">
                  <c:v>9.5954216285000005</c:v>
                </c:pt>
                <c:pt idx="1655">
                  <c:v>9.5941257036000014</c:v>
                </c:pt>
                <c:pt idx="1656">
                  <c:v>9.5908342859999998</c:v>
                </c:pt>
                <c:pt idx="1657">
                  <c:v>9.5852397344</c:v>
                </c:pt>
                <c:pt idx="1658">
                  <c:v>9.582874287100001</c:v>
                </c:pt>
                <c:pt idx="1659">
                  <c:v>9.5823799462999997</c:v>
                </c:pt>
                <c:pt idx="1660">
                  <c:v>9.5799637258000008</c:v>
                </c:pt>
                <c:pt idx="1661">
                  <c:v>9.577986472100001</c:v>
                </c:pt>
                <c:pt idx="1662">
                  <c:v>9.5707590755999998</c:v>
                </c:pt>
                <c:pt idx="1663">
                  <c:v>9.5680687660000014</c:v>
                </c:pt>
                <c:pt idx="1664">
                  <c:v>9.5677817730000001</c:v>
                </c:pt>
                <c:pt idx="1665">
                  <c:v>9.5655033479</c:v>
                </c:pt>
                <c:pt idx="1666">
                  <c:v>9.5576565582999997</c:v>
                </c:pt>
                <c:pt idx="1667">
                  <c:v>9.5575982844999992</c:v>
                </c:pt>
                <c:pt idx="1668">
                  <c:v>9.5575964440999996</c:v>
                </c:pt>
                <c:pt idx="1669">
                  <c:v>9.5539104582000007</c:v>
                </c:pt>
                <c:pt idx="1670">
                  <c:v>9.5439692774000005</c:v>
                </c:pt>
                <c:pt idx="1671">
                  <c:v>9.5405440569</c:v>
                </c:pt>
                <c:pt idx="1672">
                  <c:v>9.5392883060999996</c:v>
                </c:pt>
                <c:pt idx="1673">
                  <c:v>9.5348416432</c:v>
                </c:pt>
                <c:pt idx="1674">
                  <c:v>9.520699862299999</c:v>
                </c:pt>
                <c:pt idx="1675">
                  <c:v>9.5189111610000001</c:v>
                </c:pt>
                <c:pt idx="1676">
                  <c:v>9.5174720163000011</c:v>
                </c:pt>
                <c:pt idx="1677">
                  <c:v>9.5130582408000013</c:v>
                </c:pt>
                <c:pt idx="1678">
                  <c:v>9.5117672123000006</c:v>
                </c:pt>
                <c:pt idx="1679">
                  <c:v>9.5084043918999992</c:v>
                </c:pt>
                <c:pt idx="1680">
                  <c:v>9.496622072000001</c:v>
                </c:pt>
                <c:pt idx="1681">
                  <c:v>9.4931965055000003</c:v>
                </c:pt>
                <c:pt idx="1682">
                  <c:v>9.4912727493000002</c:v>
                </c:pt>
                <c:pt idx="1683">
                  <c:v>9.4898629592999999</c:v>
                </c:pt>
                <c:pt idx="1684">
                  <c:v>9.4871936893999997</c:v>
                </c:pt>
                <c:pt idx="1685">
                  <c:v>9.4855957314000001</c:v>
                </c:pt>
                <c:pt idx="1686">
                  <c:v>9.4849396763999998</c:v>
                </c:pt>
                <c:pt idx="1687">
                  <c:v>9.4841232855999991</c:v>
                </c:pt>
                <c:pt idx="1688">
                  <c:v>9.4817245014999987</c:v>
                </c:pt>
                <c:pt idx="1689">
                  <c:v>9.4776155151000001</c:v>
                </c:pt>
                <c:pt idx="1690">
                  <c:v>9.4724890725000002</c:v>
                </c:pt>
                <c:pt idx="1691">
                  <c:v>9.4688894284000007</c:v>
                </c:pt>
                <c:pt idx="1692">
                  <c:v>9.4666714885000012</c:v>
                </c:pt>
                <c:pt idx="1693">
                  <c:v>9.4448458762000005</c:v>
                </c:pt>
                <c:pt idx="1694">
                  <c:v>9.4443681470000005</c:v>
                </c:pt>
                <c:pt idx="1695">
                  <c:v>9.443252524</c:v>
                </c:pt>
                <c:pt idx="1696">
                  <c:v>9.4382646472999987</c:v>
                </c:pt>
                <c:pt idx="1697">
                  <c:v>9.4364906298999998</c:v>
                </c:pt>
                <c:pt idx="1698">
                  <c:v>9.4349677731000003</c:v>
                </c:pt>
                <c:pt idx="1699">
                  <c:v>9.4169976550999994</c:v>
                </c:pt>
                <c:pt idx="1700">
                  <c:v>9.4131916079</c:v>
                </c:pt>
                <c:pt idx="1701">
                  <c:v>9.413188096799999</c:v>
                </c:pt>
                <c:pt idx="1702">
                  <c:v>9.4095640084000003</c:v>
                </c:pt>
                <c:pt idx="1703">
                  <c:v>9.4081502273999984</c:v>
                </c:pt>
                <c:pt idx="1704">
                  <c:v>9.4051437679999985</c:v>
                </c:pt>
                <c:pt idx="1705">
                  <c:v>9.4007789158000001</c:v>
                </c:pt>
                <c:pt idx="1706">
                  <c:v>9.3899931940000005</c:v>
                </c:pt>
                <c:pt idx="1707">
                  <c:v>9.3883054009000002</c:v>
                </c:pt>
                <c:pt idx="1708">
                  <c:v>9.3695754389000001</c:v>
                </c:pt>
                <c:pt idx="1709">
                  <c:v>9.3692885735000004</c:v>
                </c:pt>
                <c:pt idx="1710">
                  <c:v>9.3684862109999987</c:v>
                </c:pt>
                <c:pt idx="1711">
                  <c:v>9.3589281407999998</c:v>
                </c:pt>
                <c:pt idx="1712">
                  <c:v>9.3571432628000011</c:v>
                </c:pt>
                <c:pt idx="1713">
                  <c:v>9.3555184874000012</c:v>
                </c:pt>
                <c:pt idx="1714">
                  <c:v>9.355487050699999</c:v>
                </c:pt>
                <c:pt idx="1715">
                  <c:v>9.3524043334999991</c:v>
                </c:pt>
                <c:pt idx="1716">
                  <c:v>9.3485045032999992</c:v>
                </c:pt>
                <c:pt idx="1717">
                  <c:v>9.3428747765000004</c:v>
                </c:pt>
                <c:pt idx="1718">
                  <c:v>9.3419898522999993</c:v>
                </c:pt>
                <c:pt idx="1719">
                  <c:v>9.3415425921999997</c:v>
                </c:pt>
                <c:pt idx="1720">
                  <c:v>9.3364407808000003</c:v>
                </c:pt>
                <c:pt idx="1721">
                  <c:v>9.3287063978999996</c:v>
                </c:pt>
                <c:pt idx="1722">
                  <c:v>9.3262203632999991</c:v>
                </c:pt>
                <c:pt idx="1723">
                  <c:v>9.3222978462999997</c:v>
                </c:pt>
                <c:pt idx="1724">
                  <c:v>9.3220689909000001</c:v>
                </c:pt>
                <c:pt idx="1725">
                  <c:v>9.3177200319000004</c:v>
                </c:pt>
                <c:pt idx="1726">
                  <c:v>9.3135742381999993</c:v>
                </c:pt>
                <c:pt idx="1727">
                  <c:v>9.3067075589000012</c:v>
                </c:pt>
                <c:pt idx="1728">
                  <c:v>9.3053564049999995</c:v>
                </c:pt>
                <c:pt idx="1729">
                  <c:v>9.3045351780000001</c:v>
                </c:pt>
                <c:pt idx="1730">
                  <c:v>9.3045003927999996</c:v>
                </c:pt>
                <c:pt idx="1731">
                  <c:v>9.2840838231000014</c:v>
                </c:pt>
                <c:pt idx="1732">
                  <c:v>9.2801719385000006</c:v>
                </c:pt>
                <c:pt idx="1733">
                  <c:v>9.2785925461000005</c:v>
                </c:pt>
                <c:pt idx="1734">
                  <c:v>9.2693454185000004</c:v>
                </c:pt>
                <c:pt idx="1735">
                  <c:v>9.2635033945000007</c:v>
                </c:pt>
                <c:pt idx="1736">
                  <c:v>9.263406057700001</c:v>
                </c:pt>
                <c:pt idx="1737">
                  <c:v>9.2605488726999994</c:v>
                </c:pt>
                <c:pt idx="1738">
                  <c:v>9.2597164429000003</c:v>
                </c:pt>
                <c:pt idx="1739">
                  <c:v>9.248911292099999</c:v>
                </c:pt>
                <c:pt idx="1740">
                  <c:v>9.2482953045000009</c:v>
                </c:pt>
                <c:pt idx="1741">
                  <c:v>9.2465940340999992</c:v>
                </c:pt>
                <c:pt idx="1742">
                  <c:v>9.241230894200001</c:v>
                </c:pt>
                <c:pt idx="1743">
                  <c:v>9.2395634272000002</c:v>
                </c:pt>
                <c:pt idx="1744">
                  <c:v>9.2278835798000003</c:v>
                </c:pt>
                <c:pt idx="1745">
                  <c:v>9.2262494114999996</c:v>
                </c:pt>
                <c:pt idx="1746">
                  <c:v>9.2243468440000012</c:v>
                </c:pt>
                <c:pt idx="1747">
                  <c:v>9.2169614493999994</c:v>
                </c:pt>
                <c:pt idx="1748">
                  <c:v>9.2047067135000002</c:v>
                </c:pt>
                <c:pt idx="1749">
                  <c:v>9.2011333657000005</c:v>
                </c:pt>
                <c:pt idx="1750">
                  <c:v>9.2003367345000004</c:v>
                </c:pt>
                <c:pt idx="1751">
                  <c:v>9.1931296666000009</c:v>
                </c:pt>
                <c:pt idx="1752">
                  <c:v>9.1903809670999994</c:v>
                </c:pt>
                <c:pt idx="1753">
                  <c:v>9.1857046389000008</c:v>
                </c:pt>
                <c:pt idx="1754">
                  <c:v>9.1807724335999996</c:v>
                </c:pt>
                <c:pt idx="1755">
                  <c:v>9.1734034395999995</c:v>
                </c:pt>
                <c:pt idx="1756">
                  <c:v>9.1707471317000007</c:v>
                </c:pt>
                <c:pt idx="1757">
                  <c:v>9.1664932159999992</c:v>
                </c:pt>
                <c:pt idx="1758">
                  <c:v>9.1579373199000003</c:v>
                </c:pt>
                <c:pt idx="1759">
                  <c:v>9.1481258978</c:v>
                </c:pt>
                <c:pt idx="1760">
                  <c:v>9.1365525414000004</c:v>
                </c:pt>
                <c:pt idx="1761">
                  <c:v>9.1232673915000007</c:v>
                </c:pt>
                <c:pt idx="1762">
                  <c:v>9.1159739569000013</c:v>
                </c:pt>
                <c:pt idx="1763">
                  <c:v>9.1084119695000005</c:v>
                </c:pt>
                <c:pt idx="1764">
                  <c:v>9.0963175100000004</c:v>
                </c:pt>
                <c:pt idx="1765">
                  <c:v>9.0841636915000006</c:v>
                </c:pt>
                <c:pt idx="1766">
                  <c:v>9.0819177168999996</c:v>
                </c:pt>
                <c:pt idx="1767">
                  <c:v>9.0789647726000009</c:v>
                </c:pt>
                <c:pt idx="1768">
                  <c:v>9.0771551483999993</c:v>
                </c:pt>
                <c:pt idx="1769">
                  <c:v>9.0747188742000002</c:v>
                </c:pt>
                <c:pt idx="1770">
                  <c:v>9.0708346228999996</c:v>
                </c:pt>
                <c:pt idx="1771">
                  <c:v>9.0664313035999999</c:v>
                </c:pt>
                <c:pt idx="1772">
                  <c:v>9.065581678500001</c:v>
                </c:pt>
                <c:pt idx="1773">
                  <c:v>9.0489898286999999</c:v>
                </c:pt>
                <c:pt idx="1774">
                  <c:v>9.0426330734999993</c:v>
                </c:pt>
                <c:pt idx="1775">
                  <c:v>9.0385888535999985</c:v>
                </c:pt>
                <c:pt idx="1776">
                  <c:v>9.0241141137999996</c:v>
                </c:pt>
                <c:pt idx="1777">
                  <c:v>9.0073602131999984</c:v>
                </c:pt>
                <c:pt idx="1778">
                  <c:v>9.0002154160999996</c:v>
                </c:pt>
                <c:pt idx="1779">
                  <c:v>8.9944387218999999</c:v>
                </c:pt>
                <c:pt idx="1780">
                  <c:v>8.9874336470999996</c:v>
                </c:pt>
                <c:pt idx="1781">
                  <c:v>8.9809754674999986</c:v>
                </c:pt>
                <c:pt idx="1782">
                  <c:v>8.973146032199999</c:v>
                </c:pt>
                <c:pt idx="1783">
                  <c:v>8.9690097684000012</c:v>
                </c:pt>
                <c:pt idx="1784">
                  <c:v>8.9688164697999984</c:v>
                </c:pt>
                <c:pt idx="1785">
                  <c:v>8.9586567068000011</c:v>
                </c:pt>
                <c:pt idx="1786">
                  <c:v>8.952859437799999</c:v>
                </c:pt>
                <c:pt idx="1787">
                  <c:v>8.9499123691000015</c:v>
                </c:pt>
                <c:pt idx="1788">
                  <c:v>8.9485103420000005</c:v>
                </c:pt>
                <c:pt idx="1789">
                  <c:v>8.9450297401000007</c:v>
                </c:pt>
                <c:pt idx="1790">
                  <c:v>8.9388606689000003</c:v>
                </c:pt>
                <c:pt idx="1791">
                  <c:v>8.9352124865000011</c:v>
                </c:pt>
                <c:pt idx="1792">
                  <c:v>8.9299494936000006</c:v>
                </c:pt>
                <c:pt idx="1793">
                  <c:v>8.9296595110000005</c:v>
                </c:pt>
                <c:pt idx="1794">
                  <c:v>8.9138903802999998</c:v>
                </c:pt>
                <c:pt idx="1795">
                  <c:v>8.9131518453999998</c:v>
                </c:pt>
                <c:pt idx="1796">
                  <c:v>8.9048169777000012</c:v>
                </c:pt>
                <c:pt idx="1797">
                  <c:v>8.9033402326999997</c:v>
                </c:pt>
                <c:pt idx="1798">
                  <c:v>8.9010436971000004</c:v>
                </c:pt>
                <c:pt idx="1799">
                  <c:v>8.8933059079000003</c:v>
                </c:pt>
                <c:pt idx="1800">
                  <c:v>8.8929556482999992</c:v>
                </c:pt>
                <c:pt idx="1801">
                  <c:v>8.8896704580000012</c:v>
                </c:pt>
                <c:pt idx="1802">
                  <c:v>8.8890521949999997</c:v>
                </c:pt>
                <c:pt idx="1803">
                  <c:v>8.8874962650000011</c:v>
                </c:pt>
                <c:pt idx="1804">
                  <c:v>8.8837336751000002</c:v>
                </c:pt>
                <c:pt idx="1805">
                  <c:v>8.8827630450000008</c:v>
                </c:pt>
                <c:pt idx="1806">
                  <c:v>8.8765577992000004</c:v>
                </c:pt>
                <c:pt idx="1807">
                  <c:v>8.8709164518999994</c:v>
                </c:pt>
                <c:pt idx="1808">
                  <c:v>8.8706207400999997</c:v>
                </c:pt>
                <c:pt idx="1809">
                  <c:v>8.8669240822000006</c:v>
                </c:pt>
                <c:pt idx="1810">
                  <c:v>8.8608901774</c:v>
                </c:pt>
                <c:pt idx="1811">
                  <c:v>8.8602556960999994</c:v>
                </c:pt>
                <c:pt idx="1812">
                  <c:v>8.8585415585999989</c:v>
                </c:pt>
                <c:pt idx="1813">
                  <c:v>8.8533620615000004</c:v>
                </c:pt>
                <c:pt idx="1814">
                  <c:v>8.8524055576000009</c:v>
                </c:pt>
                <c:pt idx="1815">
                  <c:v>8.8477942673999994</c:v>
                </c:pt>
                <c:pt idx="1816">
                  <c:v>8.8421743027000002</c:v>
                </c:pt>
                <c:pt idx="1817">
                  <c:v>8.840871549900001</c:v>
                </c:pt>
                <c:pt idx="1818">
                  <c:v>8.8386197112999998</c:v>
                </c:pt>
                <c:pt idx="1819">
                  <c:v>8.8379626854999991</c:v>
                </c:pt>
                <c:pt idx="1820">
                  <c:v>8.8369862547999993</c:v>
                </c:pt>
                <c:pt idx="1821">
                  <c:v>8.8333303674000003</c:v>
                </c:pt>
                <c:pt idx="1822">
                  <c:v>8.8293506724000004</c:v>
                </c:pt>
                <c:pt idx="1823">
                  <c:v>8.8134404460000013</c:v>
                </c:pt>
                <c:pt idx="1824">
                  <c:v>8.8089115634000006</c:v>
                </c:pt>
                <c:pt idx="1825">
                  <c:v>8.8012202621999993</c:v>
                </c:pt>
                <c:pt idx="1826">
                  <c:v>8.8007043488000001</c:v>
                </c:pt>
                <c:pt idx="1827">
                  <c:v>8.793902107100001</c:v>
                </c:pt>
                <c:pt idx="1828">
                  <c:v>8.793220913599999</c:v>
                </c:pt>
                <c:pt idx="1829">
                  <c:v>8.7928435556000011</c:v>
                </c:pt>
                <c:pt idx="1830">
                  <c:v>8.7873462993999993</c:v>
                </c:pt>
                <c:pt idx="1831">
                  <c:v>8.7773326977999986</c:v>
                </c:pt>
                <c:pt idx="1832">
                  <c:v>8.7772797656999995</c:v>
                </c:pt>
                <c:pt idx="1833">
                  <c:v>8.7720543199000005</c:v>
                </c:pt>
                <c:pt idx="1834">
                  <c:v>8.7712457592999993</c:v>
                </c:pt>
                <c:pt idx="1835">
                  <c:v>8.7614280979999997</c:v>
                </c:pt>
                <c:pt idx="1836">
                  <c:v>8.7520782475000001</c:v>
                </c:pt>
                <c:pt idx="1837">
                  <c:v>8.7482998410999997</c:v>
                </c:pt>
                <c:pt idx="1838">
                  <c:v>8.7453169844000005</c:v>
                </c:pt>
                <c:pt idx="1839">
                  <c:v>8.7389367391999997</c:v>
                </c:pt>
                <c:pt idx="1840">
                  <c:v>8.7257885806000015</c:v>
                </c:pt>
                <c:pt idx="1841">
                  <c:v>8.7237013792999996</c:v>
                </c:pt>
                <c:pt idx="1842">
                  <c:v>8.7234026995999994</c:v>
                </c:pt>
                <c:pt idx="1843">
                  <c:v>8.71685263</c:v>
                </c:pt>
                <c:pt idx="1844">
                  <c:v>8.7088459966000009</c:v>
                </c:pt>
                <c:pt idx="1845">
                  <c:v>8.705622666</c:v>
                </c:pt>
                <c:pt idx="1846">
                  <c:v>8.6901107584000012</c:v>
                </c:pt>
                <c:pt idx="1847">
                  <c:v>8.6891429685999988</c:v>
                </c:pt>
                <c:pt idx="1848">
                  <c:v>8.6875998597000006</c:v>
                </c:pt>
                <c:pt idx="1849">
                  <c:v>8.6686552678000002</c:v>
                </c:pt>
                <c:pt idx="1850">
                  <c:v>8.660989260900001</c:v>
                </c:pt>
                <c:pt idx="1851">
                  <c:v>8.6560589097000005</c:v>
                </c:pt>
                <c:pt idx="1852">
                  <c:v>8.6552169157999987</c:v>
                </c:pt>
                <c:pt idx="1853">
                  <c:v>8.6461165357000009</c:v>
                </c:pt>
                <c:pt idx="1854">
                  <c:v>8.6442821829999996</c:v>
                </c:pt>
                <c:pt idx="1855">
                  <c:v>8.6396583868000008</c:v>
                </c:pt>
                <c:pt idx="1856">
                  <c:v>8.6288485492000007</c:v>
                </c:pt>
                <c:pt idx="1857">
                  <c:v>8.6139831084999994</c:v>
                </c:pt>
                <c:pt idx="1858">
                  <c:v>8.605456717900001</c:v>
                </c:pt>
                <c:pt idx="1859">
                  <c:v>8.6042651763000002</c:v>
                </c:pt>
                <c:pt idx="1860">
                  <c:v>8.6030852583000001</c:v>
                </c:pt>
                <c:pt idx="1861">
                  <c:v>8.5995932337000003</c:v>
                </c:pt>
                <c:pt idx="1862">
                  <c:v>8.5918045595999999</c:v>
                </c:pt>
                <c:pt idx="1863">
                  <c:v>8.5846446521999997</c:v>
                </c:pt>
                <c:pt idx="1864">
                  <c:v>8.5810596762000007</c:v>
                </c:pt>
                <c:pt idx="1865">
                  <c:v>8.5687308329</c:v>
                </c:pt>
                <c:pt idx="1866">
                  <c:v>8.5614862688999995</c:v>
                </c:pt>
                <c:pt idx="1867">
                  <c:v>8.5528364481000008</c:v>
                </c:pt>
                <c:pt idx="1868">
                  <c:v>8.5278166483</c:v>
                </c:pt>
                <c:pt idx="1869">
                  <c:v>8.5121075676000011</c:v>
                </c:pt>
                <c:pt idx="1870">
                  <c:v>8.4948622983999993</c:v>
                </c:pt>
                <c:pt idx="1871">
                  <c:v>8.4885279689000015</c:v>
                </c:pt>
                <c:pt idx="1872">
                  <c:v>8.4767969395999998</c:v>
                </c:pt>
                <c:pt idx="1873">
                  <c:v>8.4767571194000002</c:v>
                </c:pt>
                <c:pt idx="1874">
                  <c:v>8.4409454927999992</c:v>
                </c:pt>
                <c:pt idx="1875">
                  <c:v>8.4205811596000011</c:v>
                </c:pt>
                <c:pt idx="1876">
                  <c:v>8.4192249124999989</c:v>
                </c:pt>
                <c:pt idx="1877">
                  <c:v>8.4129019647999996</c:v>
                </c:pt>
                <c:pt idx="1878">
                  <c:v>8.4115545280000017</c:v>
                </c:pt>
                <c:pt idx="1879">
                  <c:v>8.4063477238999997</c:v>
                </c:pt>
                <c:pt idx="1880">
                  <c:v>8.4001544056000004</c:v>
                </c:pt>
                <c:pt idx="1881">
                  <c:v>8.3966646679999997</c:v>
                </c:pt>
                <c:pt idx="1882">
                  <c:v>8.3844141424000007</c:v>
                </c:pt>
                <c:pt idx="1883">
                  <c:v>8.3710809915999995</c:v>
                </c:pt>
                <c:pt idx="1884">
                  <c:v>8.3342409667999995</c:v>
                </c:pt>
                <c:pt idx="1885">
                  <c:v>8.3338698055999991</c:v>
                </c:pt>
                <c:pt idx="1886">
                  <c:v>8.2483939662000001</c:v>
                </c:pt>
                <c:pt idx="1887">
                  <c:v>8.2459646089999996</c:v>
                </c:pt>
                <c:pt idx="1888">
                  <c:v>8.2360078274999999</c:v>
                </c:pt>
                <c:pt idx="1889">
                  <c:v>8.2027396101000001</c:v>
                </c:pt>
                <c:pt idx="1890">
                  <c:v>8.1862949386999997</c:v>
                </c:pt>
                <c:pt idx="1891">
                  <c:v>8.1759987609000007</c:v>
                </c:pt>
                <c:pt idx="1892">
                  <c:v>8.1224738885000001</c:v>
                </c:pt>
                <c:pt idx="1893">
                  <c:v>8.1027908473999997</c:v>
                </c:pt>
                <c:pt idx="1894">
                  <c:v>8.1010366297000012</c:v>
                </c:pt>
                <c:pt idx="1895">
                  <c:v>8.0827431893000004</c:v>
                </c:pt>
                <c:pt idx="1896">
                  <c:v>8.0801987005000004</c:v>
                </c:pt>
                <c:pt idx="1897">
                  <c:v>8.0794652224999997</c:v>
                </c:pt>
                <c:pt idx="1898">
                  <c:v>8.0715357405999999</c:v>
                </c:pt>
                <c:pt idx="1899">
                  <c:v>8.0706232559999993</c:v>
                </c:pt>
                <c:pt idx="1900">
                  <c:v>8.0693775634999998</c:v>
                </c:pt>
                <c:pt idx="1901">
                  <c:v>8.0592426845000009</c:v>
                </c:pt>
                <c:pt idx="1902">
                  <c:v>8.0452926446999999</c:v>
                </c:pt>
                <c:pt idx="1903">
                  <c:v>8.0442196464000002</c:v>
                </c:pt>
                <c:pt idx="1904">
                  <c:v>8.037969716400001</c:v>
                </c:pt>
                <c:pt idx="1905">
                  <c:v>8.0333783303999997</c:v>
                </c:pt>
                <c:pt idx="1906">
                  <c:v>8.0227077275000003</c:v>
                </c:pt>
                <c:pt idx="1907">
                  <c:v>8.0178841495000004</c:v>
                </c:pt>
                <c:pt idx="1908">
                  <c:v>7.9977531639999997</c:v>
                </c:pt>
                <c:pt idx="1909">
                  <c:v>7.9966990374</c:v>
                </c:pt>
                <c:pt idx="1910">
                  <c:v>7.9956433422000002</c:v>
                </c:pt>
                <c:pt idx="1911">
                  <c:v>7.9933890333999997</c:v>
                </c:pt>
                <c:pt idx="1912">
                  <c:v>7.9927789493000008</c:v>
                </c:pt>
                <c:pt idx="1913">
                  <c:v>7.9715285495999995</c:v>
                </c:pt>
                <c:pt idx="1914">
                  <c:v>7.9713593344999998</c:v>
                </c:pt>
                <c:pt idx="1915">
                  <c:v>7.9705473778</c:v>
                </c:pt>
                <c:pt idx="1916">
                  <c:v>7.9688689557999997</c:v>
                </c:pt>
                <c:pt idx="1917">
                  <c:v>7.9391579031999999</c:v>
                </c:pt>
                <c:pt idx="1918">
                  <c:v>7.9381655251999996</c:v>
                </c:pt>
                <c:pt idx="1919">
                  <c:v>7.9225879596999995</c:v>
                </c:pt>
                <c:pt idx="1920">
                  <c:v>7.9107126062999997</c:v>
                </c:pt>
                <c:pt idx="1921">
                  <c:v>7.8953656365000002</c:v>
                </c:pt>
                <c:pt idx="1922">
                  <c:v>7.8811818826</c:v>
                </c:pt>
                <c:pt idx="1923">
                  <c:v>7.8774131771000002</c:v>
                </c:pt>
                <c:pt idx="1924">
                  <c:v>7.8725997543000004</c:v>
                </c:pt>
                <c:pt idx="1925">
                  <c:v>7.8504379209000001</c:v>
                </c:pt>
                <c:pt idx="1926">
                  <c:v>7.8478665809999999</c:v>
                </c:pt>
                <c:pt idx="1927">
                  <c:v>7.8366440695000001</c:v>
                </c:pt>
                <c:pt idx="1928">
                  <c:v>7.8357962636999998</c:v>
                </c:pt>
                <c:pt idx="1929">
                  <c:v>7.8345261643000006</c:v>
                </c:pt>
                <c:pt idx="1930">
                  <c:v>7.8330993806999993</c:v>
                </c:pt>
                <c:pt idx="1931">
                  <c:v>7.8243708426000005</c:v>
                </c:pt>
                <c:pt idx="1932">
                  <c:v>7.8103583595000003</c:v>
                </c:pt>
                <c:pt idx="1933">
                  <c:v>7.8006116560000001</c:v>
                </c:pt>
                <c:pt idx="1934">
                  <c:v>7.7994564699</c:v>
                </c:pt>
                <c:pt idx="1935">
                  <c:v>7.7964327359999999</c:v>
                </c:pt>
                <c:pt idx="1936">
                  <c:v>7.7919554990999993</c:v>
                </c:pt>
                <c:pt idx="1937">
                  <c:v>7.7885943461</c:v>
                </c:pt>
                <c:pt idx="1938">
                  <c:v>7.7885525495999994</c:v>
                </c:pt>
                <c:pt idx="1939">
                  <c:v>7.7674414636</c:v>
                </c:pt>
                <c:pt idx="1940">
                  <c:v>7.7509139398999993</c:v>
                </c:pt>
                <c:pt idx="1941">
                  <c:v>7.7455975051000001</c:v>
                </c:pt>
                <c:pt idx="1942">
                  <c:v>7.7426819760000001</c:v>
                </c:pt>
                <c:pt idx="1943">
                  <c:v>7.7418110713999999</c:v>
                </c:pt>
                <c:pt idx="1944">
                  <c:v>7.7391139530999995</c:v>
                </c:pt>
                <c:pt idx="1945">
                  <c:v>7.7383207430000001</c:v>
                </c:pt>
                <c:pt idx="1946">
                  <c:v>7.7333626134999998</c:v>
                </c:pt>
                <c:pt idx="1947">
                  <c:v>7.7195801081999997</c:v>
                </c:pt>
                <c:pt idx="1948">
                  <c:v>7.7057521789999992</c:v>
                </c:pt>
                <c:pt idx="1949">
                  <c:v>7.7046463395</c:v>
                </c:pt>
                <c:pt idx="1950">
                  <c:v>7.6951014517000003</c:v>
                </c:pt>
                <c:pt idx="1951">
                  <c:v>7.6940732078999998</c:v>
                </c:pt>
                <c:pt idx="1952">
                  <c:v>7.6829469537000001</c:v>
                </c:pt>
                <c:pt idx="1953">
                  <c:v>7.6771560809000006</c:v>
                </c:pt>
                <c:pt idx="1954">
                  <c:v>7.6756315105999997</c:v>
                </c:pt>
                <c:pt idx="1955">
                  <c:v>7.6694263585</c:v>
                </c:pt>
                <c:pt idx="1956">
                  <c:v>7.6642277669999999</c:v>
                </c:pt>
                <c:pt idx="1957">
                  <c:v>7.6590835840000002</c:v>
                </c:pt>
                <c:pt idx="1958">
                  <c:v>7.6511313891999997</c:v>
                </c:pt>
                <c:pt idx="1959">
                  <c:v>7.6483121597999997</c:v>
                </c:pt>
                <c:pt idx="1960">
                  <c:v>7.6433080355000005</c:v>
                </c:pt>
                <c:pt idx="1961">
                  <c:v>7.6410310533999999</c:v>
                </c:pt>
                <c:pt idx="1962">
                  <c:v>7.6208118525000001</c:v>
                </c:pt>
                <c:pt idx="1963">
                  <c:v>7.6184598338000002</c:v>
                </c:pt>
                <c:pt idx="1964">
                  <c:v>7.6120296164000001</c:v>
                </c:pt>
                <c:pt idx="1965">
                  <c:v>7.5990917390000003</c:v>
                </c:pt>
                <c:pt idx="1966">
                  <c:v>7.5944130131999996</c:v>
                </c:pt>
                <c:pt idx="1967">
                  <c:v>7.5887074983999998</c:v>
                </c:pt>
                <c:pt idx="1968">
                  <c:v>7.5848610948999999</c:v>
                </c:pt>
                <c:pt idx="1969">
                  <c:v>7.5815446613999997</c:v>
                </c:pt>
                <c:pt idx="1970">
                  <c:v>7.5797638112000003</c:v>
                </c:pt>
                <c:pt idx="1971">
                  <c:v>7.5749039041000001</c:v>
                </c:pt>
                <c:pt idx="1972">
                  <c:v>7.5730974765000001</c:v>
                </c:pt>
                <c:pt idx="1973">
                  <c:v>7.5671649700999994</c:v>
                </c:pt>
                <c:pt idx="1974">
                  <c:v>7.5662343801</c:v>
                </c:pt>
                <c:pt idx="1975">
                  <c:v>7.5597538177999999</c:v>
                </c:pt>
                <c:pt idx="1976">
                  <c:v>7.5514213854000003</c:v>
                </c:pt>
                <c:pt idx="1977">
                  <c:v>7.5514114845</c:v>
                </c:pt>
                <c:pt idx="1978">
                  <c:v>7.5462419248000003</c:v>
                </c:pt>
                <c:pt idx="1979">
                  <c:v>7.5459793909000004</c:v>
                </c:pt>
                <c:pt idx="1980">
                  <c:v>7.5389039494999999</c:v>
                </c:pt>
                <c:pt idx="1981">
                  <c:v>7.5300069507999998</c:v>
                </c:pt>
                <c:pt idx="1982">
                  <c:v>7.5243323328000002</c:v>
                </c:pt>
                <c:pt idx="1983">
                  <c:v>7.5211921941000002</c:v>
                </c:pt>
                <c:pt idx="1984">
                  <c:v>7.5176308717999998</c:v>
                </c:pt>
                <c:pt idx="1985">
                  <c:v>7.5175014356000007</c:v>
                </c:pt>
                <c:pt idx="1986">
                  <c:v>7.5163546172000002</c:v>
                </c:pt>
                <c:pt idx="1987">
                  <c:v>7.5075144236</c:v>
                </c:pt>
                <c:pt idx="1988">
                  <c:v>7.5065736178</c:v>
                </c:pt>
                <c:pt idx="1989">
                  <c:v>7.5056410425000006</c:v>
                </c:pt>
                <c:pt idx="1990">
                  <c:v>7.5022391242000008</c:v>
                </c:pt>
                <c:pt idx="1991">
                  <c:v>7.5002283164000003</c:v>
                </c:pt>
                <c:pt idx="1992">
                  <c:v>7.5001415514000005</c:v>
                </c:pt>
                <c:pt idx="1993">
                  <c:v>7.4998985415000003</c:v>
                </c:pt>
                <c:pt idx="1994">
                  <c:v>7.4976041590999998</c:v>
                </c:pt>
                <c:pt idx="1995">
                  <c:v>7.4792753475999998</c:v>
                </c:pt>
                <c:pt idx="1996">
                  <c:v>7.4774226018999999</c:v>
                </c:pt>
                <c:pt idx="1997">
                  <c:v>7.4542639704999996</c:v>
                </c:pt>
                <c:pt idx="1998">
                  <c:v>7.4496376875000001</c:v>
                </c:pt>
                <c:pt idx="1999">
                  <c:v>7.4485002746999998</c:v>
                </c:pt>
                <c:pt idx="2000">
                  <c:v>7.4460533095999999</c:v>
                </c:pt>
                <c:pt idx="2001">
                  <c:v>7.4451661784000001</c:v>
                </c:pt>
                <c:pt idx="2002">
                  <c:v>7.4383983861999994</c:v>
                </c:pt>
                <c:pt idx="2003">
                  <c:v>7.4299689963999995</c:v>
                </c:pt>
                <c:pt idx="2004">
                  <c:v>7.4286691051</c:v>
                </c:pt>
                <c:pt idx="2005">
                  <c:v>7.4284981955000005</c:v>
                </c:pt>
                <c:pt idx="2006">
                  <c:v>7.4280056637000005</c:v>
                </c:pt>
                <c:pt idx="2007">
                  <c:v>7.4276141112999996</c:v>
                </c:pt>
                <c:pt idx="2008">
                  <c:v>7.4211871732999999</c:v>
                </c:pt>
                <c:pt idx="2009">
                  <c:v>7.4186433435000003</c:v>
                </c:pt>
                <c:pt idx="2010">
                  <c:v>7.4182341209000002</c:v>
                </c:pt>
                <c:pt idx="2011">
                  <c:v>7.4150463068000008</c:v>
                </c:pt>
                <c:pt idx="2012">
                  <c:v>7.4144220208</c:v>
                </c:pt>
                <c:pt idx="2013">
                  <c:v>7.3991577958000008</c:v>
                </c:pt>
                <c:pt idx="2014">
                  <c:v>7.3809995288000003</c:v>
                </c:pt>
                <c:pt idx="2015">
                  <c:v>7.3777488080999998</c:v>
                </c:pt>
                <c:pt idx="2016">
                  <c:v>7.3763683115000003</c:v>
                </c:pt>
                <c:pt idx="2017">
                  <c:v>7.3735040927000002</c:v>
                </c:pt>
                <c:pt idx="2018">
                  <c:v>7.3630177815</c:v>
                </c:pt>
                <c:pt idx="2019">
                  <c:v>7.3577591432</c:v>
                </c:pt>
                <c:pt idx="2020">
                  <c:v>7.3561420365000005</c:v>
                </c:pt>
                <c:pt idx="2021">
                  <c:v>7.3550554150999998</c:v>
                </c:pt>
                <c:pt idx="2022">
                  <c:v>7.3541032444000001</c:v>
                </c:pt>
                <c:pt idx="2023">
                  <c:v>7.3536461525999997</c:v>
                </c:pt>
                <c:pt idx="2024">
                  <c:v>7.3499537196000002</c:v>
                </c:pt>
                <c:pt idx="2025">
                  <c:v>7.3427801014999998</c:v>
                </c:pt>
                <c:pt idx="2026">
                  <c:v>7.3398693794999996</c:v>
                </c:pt>
                <c:pt idx="2027">
                  <c:v>7.3328809614999999</c:v>
                </c:pt>
                <c:pt idx="2028">
                  <c:v>7.3325678671999999</c:v>
                </c:pt>
                <c:pt idx="2029">
                  <c:v>7.3299181984999997</c:v>
                </c:pt>
                <c:pt idx="2030">
                  <c:v>7.3216225358999996</c:v>
                </c:pt>
                <c:pt idx="2031">
                  <c:v>7.3129570999999993</c:v>
                </c:pt>
                <c:pt idx="2032">
                  <c:v>7.3103621013</c:v>
                </c:pt>
                <c:pt idx="2033">
                  <c:v>7.3059334955999997</c:v>
                </c:pt>
                <c:pt idx="2034">
                  <c:v>7.3028637756000006</c:v>
                </c:pt>
                <c:pt idx="2035">
                  <c:v>7.3002601333000001</c:v>
                </c:pt>
                <c:pt idx="2036">
                  <c:v>7.2965780981000004</c:v>
                </c:pt>
                <c:pt idx="2037">
                  <c:v>7.2951785829000002</c:v>
                </c:pt>
                <c:pt idx="2038">
                  <c:v>7.2936577890000001</c:v>
                </c:pt>
                <c:pt idx="2039">
                  <c:v>7.2813902791</c:v>
                </c:pt>
                <c:pt idx="2040">
                  <c:v>7.2808287380000003</c:v>
                </c:pt>
                <c:pt idx="2041">
                  <c:v>7.2775514468000004</c:v>
                </c:pt>
                <c:pt idx="2042">
                  <c:v>7.2589595931000002</c:v>
                </c:pt>
                <c:pt idx="2043">
                  <c:v>7.2583289105000004</c:v>
                </c:pt>
                <c:pt idx="2044">
                  <c:v>7.2552324967999997</c:v>
                </c:pt>
                <c:pt idx="2045">
                  <c:v>7.2533498764000006</c:v>
                </c:pt>
                <c:pt idx="2046">
                  <c:v>7.2454908053000002</c:v>
                </c:pt>
                <c:pt idx="2047">
                  <c:v>7.2452417580000006</c:v>
                </c:pt>
                <c:pt idx="2048">
                  <c:v>7.2389152744</c:v>
                </c:pt>
                <c:pt idx="2049">
                  <c:v>7.2372070538999997</c:v>
                </c:pt>
                <c:pt idx="2050">
                  <c:v>7.2364372406999999</c:v>
                </c:pt>
                <c:pt idx="2051">
                  <c:v>7.2134952854000005</c:v>
                </c:pt>
                <c:pt idx="2052">
                  <c:v>7.2131132637000004</c:v>
                </c:pt>
                <c:pt idx="2053">
                  <c:v>7.2100853712999999</c:v>
                </c:pt>
                <c:pt idx="2054">
                  <c:v>7.1984907863999998</c:v>
                </c:pt>
                <c:pt idx="2055">
                  <c:v>7.1940817077999997</c:v>
                </c:pt>
                <c:pt idx="2056">
                  <c:v>7.1836637570999997</c:v>
                </c:pt>
                <c:pt idx="2057">
                  <c:v>7.170459964</c:v>
                </c:pt>
                <c:pt idx="2058">
                  <c:v>7.1524502262</c:v>
                </c:pt>
                <c:pt idx="2059">
                  <c:v>7.1374203233999998</c:v>
                </c:pt>
                <c:pt idx="2060">
                  <c:v>7.1268037063999996</c:v>
                </c:pt>
                <c:pt idx="2061">
                  <c:v>7.0978681041999998</c:v>
                </c:pt>
                <c:pt idx="2062">
                  <c:v>7.0815589086999999</c:v>
                </c:pt>
                <c:pt idx="2063">
                  <c:v>7.0798316550000004</c:v>
                </c:pt>
                <c:pt idx="2064">
                  <c:v>7.0796251493</c:v>
                </c:pt>
                <c:pt idx="2065">
                  <c:v>7.0674912045999996</c:v>
                </c:pt>
                <c:pt idx="2066">
                  <c:v>7.0532787178999996</c:v>
                </c:pt>
                <c:pt idx="2067">
                  <c:v>7.0429645499999998</c:v>
                </c:pt>
                <c:pt idx="2068">
                  <c:v>7.0340913532</c:v>
                </c:pt>
                <c:pt idx="2069">
                  <c:v>7.0210206235999992</c:v>
                </c:pt>
                <c:pt idx="2070">
                  <c:v>7.0155213272000001</c:v>
                </c:pt>
                <c:pt idx="2071">
                  <c:v>6.9787415117</c:v>
                </c:pt>
                <c:pt idx="2072">
                  <c:v>6.9706624349999995</c:v>
                </c:pt>
                <c:pt idx="2073">
                  <c:v>6.9539887097999999</c:v>
                </c:pt>
                <c:pt idx="2074">
                  <c:v>6.9413167816000003</c:v>
                </c:pt>
                <c:pt idx="2075">
                  <c:v>6.9289463076999995</c:v>
                </c:pt>
                <c:pt idx="2076">
                  <c:v>6.8988226319999999</c:v>
                </c:pt>
                <c:pt idx="2077">
                  <c:v>6.8776567691999997</c:v>
                </c:pt>
                <c:pt idx="2078">
                  <c:v>6.8652327274000005</c:v>
                </c:pt>
                <c:pt idx="2079">
                  <c:v>6.8627789716000001</c:v>
                </c:pt>
                <c:pt idx="2080">
                  <c:v>6.8601775810000003</c:v>
                </c:pt>
                <c:pt idx="2081">
                  <c:v>6.8527728424000003</c:v>
                </c:pt>
                <c:pt idx="2082">
                  <c:v>6.8396022662</c:v>
                </c:pt>
                <c:pt idx="2083">
                  <c:v>6.8384897842000001</c:v>
                </c:pt>
                <c:pt idx="2084">
                  <c:v>6.8377200574000003</c:v>
                </c:pt>
                <c:pt idx="2085">
                  <c:v>6.8339995743000008</c:v>
                </c:pt>
                <c:pt idx="2086">
                  <c:v>6.8237611750999996</c:v>
                </c:pt>
                <c:pt idx="2087">
                  <c:v>6.8227254384</c:v>
                </c:pt>
                <c:pt idx="2088">
                  <c:v>6.8066002615999999</c:v>
                </c:pt>
                <c:pt idx="2089">
                  <c:v>6.8063621621000001</c:v>
                </c:pt>
                <c:pt idx="2090">
                  <c:v>6.8031645328000003</c:v>
                </c:pt>
                <c:pt idx="2091">
                  <c:v>6.8001018191</c:v>
                </c:pt>
                <c:pt idx="2092">
                  <c:v>6.7906005745</c:v>
                </c:pt>
                <c:pt idx="2093">
                  <c:v>6.7755424479999995</c:v>
                </c:pt>
                <c:pt idx="2094">
                  <c:v>6.7747928277999998</c:v>
                </c:pt>
                <c:pt idx="2095">
                  <c:v>6.7747549858999996</c:v>
                </c:pt>
                <c:pt idx="2096">
                  <c:v>6.7641730619000002</c:v>
                </c:pt>
                <c:pt idx="2097">
                  <c:v>6.7592669713000006</c:v>
                </c:pt>
                <c:pt idx="2098">
                  <c:v>6.7546481425999998</c:v>
                </c:pt>
                <c:pt idx="2099">
                  <c:v>6.7355253339000001</c:v>
                </c:pt>
                <c:pt idx="2100">
                  <c:v>6.7324743098999997</c:v>
                </c:pt>
                <c:pt idx="2101">
                  <c:v>6.7195889938000004</c:v>
                </c:pt>
                <c:pt idx="2102">
                  <c:v>6.7136696993000005</c:v>
                </c:pt>
                <c:pt idx="2103">
                  <c:v>6.7104558712999998</c:v>
                </c:pt>
                <c:pt idx="2104">
                  <c:v>6.6982430681</c:v>
                </c:pt>
                <c:pt idx="2105">
                  <c:v>6.6856682987000005</c:v>
                </c:pt>
                <c:pt idx="2106">
                  <c:v>6.6841159834999999</c:v>
                </c:pt>
                <c:pt idx="2107">
                  <c:v>6.6781447937000005</c:v>
                </c:pt>
                <c:pt idx="2108">
                  <c:v>6.6762598614999993</c:v>
                </c:pt>
                <c:pt idx="2109">
                  <c:v>6.6620906136999993</c:v>
                </c:pt>
                <c:pt idx="2110">
                  <c:v>6.6612454412000002</c:v>
                </c:pt>
                <c:pt idx="2111">
                  <c:v>6.6566058843000002</c:v>
                </c:pt>
                <c:pt idx="2112">
                  <c:v>6.6533424866000006</c:v>
                </c:pt>
                <c:pt idx="2113">
                  <c:v>6.6489744979000003</c:v>
                </c:pt>
                <c:pt idx="2114">
                  <c:v>6.6391568191000001</c:v>
                </c:pt>
                <c:pt idx="2115">
                  <c:v>6.6251577984999992</c:v>
                </c:pt>
                <c:pt idx="2116">
                  <c:v>6.6190024486999999</c:v>
                </c:pt>
                <c:pt idx="2117">
                  <c:v>6.6173718768000001</c:v>
                </c:pt>
                <c:pt idx="2118">
                  <c:v>6.6113531051000001</c:v>
                </c:pt>
                <c:pt idx="2119">
                  <c:v>6.6100595856999993</c:v>
                </c:pt>
                <c:pt idx="2120">
                  <c:v>6.6016608919999999</c:v>
                </c:pt>
                <c:pt idx="2121">
                  <c:v>6.5920880552000005</c:v>
                </c:pt>
                <c:pt idx="2122">
                  <c:v>6.571636443</c:v>
                </c:pt>
                <c:pt idx="2123">
                  <c:v>6.5661073520000004</c:v>
                </c:pt>
                <c:pt idx="2124">
                  <c:v>6.5448991036999997</c:v>
                </c:pt>
                <c:pt idx="2125">
                  <c:v>6.5334990954999999</c:v>
                </c:pt>
                <c:pt idx="2126">
                  <c:v>6.5330642188999999</c:v>
                </c:pt>
                <c:pt idx="2127">
                  <c:v>6.5056081310999998</c:v>
                </c:pt>
                <c:pt idx="2128">
                  <c:v>6.5035633230999998</c:v>
                </c:pt>
                <c:pt idx="2129">
                  <c:v>6.4950546363000008</c:v>
                </c:pt>
                <c:pt idx="2130">
                  <c:v>6.4802175148999996</c:v>
                </c:pt>
                <c:pt idx="2131">
                  <c:v>6.4773190343000007</c:v>
                </c:pt>
                <c:pt idx="2132">
                  <c:v>6.4690407536999999</c:v>
                </c:pt>
                <c:pt idx="2133">
                  <c:v>6.4618273339999996</c:v>
                </c:pt>
                <c:pt idx="2134">
                  <c:v>6.4496487363000004</c:v>
                </c:pt>
                <c:pt idx="2135">
                  <c:v>6.4369634199000005</c:v>
                </c:pt>
                <c:pt idx="2136">
                  <c:v>6.4347900703000001</c:v>
                </c:pt>
                <c:pt idx="2137">
                  <c:v>6.4310623202999997</c:v>
                </c:pt>
                <c:pt idx="2138">
                  <c:v>6.4049512983999994</c:v>
                </c:pt>
                <c:pt idx="2139">
                  <c:v>6.4046336763000005</c:v>
                </c:pt>
                <c:pt idx="2140">
                  <c:v>6.4020102768999996</c:v>
                </c:pt>
                <c:pt idx="2141">
                  <c:v>6.3929735181999998</c:v>
                </c:pt>
                <c:pt idx="2142">
                  <c:v>6.3858622478999996</c:v>
                </c:pt>
                <c:pt idx="2143">
                  <c:v>6.3779085899999997</c:v>
                </c:pt>
                <c:pt idx="2144">
                  <c:v>6.3502350475</c:v>
                </c:pt>
                <c:pt idx="2145">
                  <c:v>6.3186348627000006</c:v>
                </c:pt>
                <c:pt idx="2146">
                  <c:v>6.3112320983999997</c:v>
                </c:pt>
                <c:pt idx="2147">
                  <c:v>6.3060172450000005</c:v>
                </c:pt>
                <c:pt idx="2148">
                  <c:v>6.2861912434000002</c:v>
                </c:pt>
                <c:pt idx="2149">
                  <c:v>6.2848719533000006</c:v>
                </c:pt>
                <c:pt idx="2150">
                  <c:v>6.2716710606000001</c:v>
                </c:pt>
                <c:pt idx="2151">
                  <c:v>6.2716161547000002</c:v>
                </c:pt>
                <c:pt idx="2152">
                  <c:v>6.2654184042000001</c:v>
                </c:pt>
                <c:pt idx="2153">
                  <c:v>6.2649335751999997</c:v>
                </c:pt>
                <c:pt idx="2154">
                  <c:v>6.2590577707000001</c:v>
                </c:pt>
                <c:pt idx="2155">
                  <c:v>6.2450864715999996</c:v>
                </c:pt>
                <c:pt idx="2156">
                  <c:v>6.2404781288999995</c:v>
                </c:pt>
                <c:pt idx="2157">
                  <c:v>6.2314587074999999</c:v>
                </c:pt>
                <c:pt idx="2158">
                  <c:v>6.2118033528000005</c:v>
                </c:pt>
                <c:pt idx="2159">
                  <c:v>6.2066535246000001</c:v>
                </c:pt>
                <c:pt idx="2160">
                  <c:v>6.2056756142999996</c:v>
                </c:pt>
                <c:pt idx="2161">
                  <c:v>6.1918305562000002</c:v>
                </c:pt>
                <c:pt idx="2162">
                  <c:v>6.1751644944999997</c:v>
                </c:pt>
                <c:pt idx="2163">
                  <c:v>6.1723114035000002</c:v>
                </c:pt>
                <c:pt idx="2164">
                  <c:v>6.1673082772000001</c:v>
                </c:pt>
                <c:pt idx="2165">
                  <c:v>6.1617037377000008</c:v>
                </c:pt>
                <c:pt idx="2166">
                  <c:v>6.1602420495999999</c:v>
                </c:pt>
                <c:pt idx="2167">
                  <c:v>6.1600875324999995</c:v>
                </c:pt>
                <c:pt idx="2168">
                  <c:v>6.1510729504000006</c:v>
                </c:pt>
                <c:pt idx="2169">
                  <c:v>6.1446084702000006</c:v>
                </c:pt>
                <c:pt idx="2170">
                  <c:v>6.1439806846000007</c:v>
                </c:pt>
                <c:pt idx="2171">
                  <c:v>6.1309098968000004</c:v>
                </c:pt>
                <c:pt idx="2172">
                  <c:v>6.1250205974000007</c:v>
                </c:pt>
                <c:pt idx="2173">
                  <c:v>6.1228837374999996</c:v>
                </c:pt>
                <c:pt idx="2174">
                  <c:v>6.1012543713999996</c:v>
                </c:pt>
                <c:pt idx="2175">
                  <c:v>6.0852857292999998</c:v>
                </c:pt>
                <c:pt idx="2176">
                  <c:v>6.0745824291000003</c:v>
                </c:pt>
                <c:pt idx="2177">
                  <c:v>6.0724848414999997</c:v>
                </c:pt>
                <c:pt idx="2178">
                  <c:v>6.0627064551999998</c:v>
                </c:pt>
                <c:pt idx="2179">
                  <c:v>6.0571403885000006</c:v>
                </c:pt>
                <c:pt idx="2180">
                  <c:v>6.0555011972999999</c:v>
                </c:pt>
                <c:pt idx="2181">
                  <c:v>6.0549097768999998</c:v>
                </c:pt>
                <c:pt idx="2182">
                  <c:v>6.0479484313</c:v>
                </c:pt>
                <c:pt idx="2183">
                  <c:v>6.0374368028999994</c:v>
                </c:pt>
                <c:pt idx="2184">
                  <c:v>6.0267881556000003</c:v>
                </c:pt>
                <c:pt idx="2185">
                  <c:v>6.0215444888</c:v>
                </c:pt>
                <c:pt idx="2186">
                  <c:v>6.0214580103999999</c:v>
                </c:pt>
                <c:pt idx="2187">
                  <c:v>5.9968746339000001</c:v>
                </c:pt>
                <c:pt idx="2188">
                  <c:v>5.9958224986999999</c:v>
                </c:pt>
                <c:pt idx="2189">
                  <c:v>5.9924340020000004</c:v>
                </c:pt>
                <c:pt idx="2190">
                  <c:v>5.9920734647000007</c:v>
                </c:pt>
                <c:pt idx="2191">
                  <c:v>5.9860491325999998</c:v>
                </c:pt>
                <c:pt idx="2192">
                  <c:v>5.9823023832000004</c:v>
                </c:pt>
                <c:pt idx="2193">
                  <c:v>5.9816292889999998</c:v>
                </c:pt>
                <c:pt idx="2194">
                  <c:v>5.9766822684000003</c:v>
                </c:pt>
                <c:pt idx="2195">
                  <c:v>5.9652032144999998</c:v>
                </c:pt>
                <c:pt idx="2196">
                  <c:v>5.9639053806</c:v>
                </c:pt>
                <c:pt idx="2197">
                  <c:v>5.9617556220000001</c:v>
                </c:pt>
                <c:pt idx="2198">
                  <c:v>5.9596899688999994</c:v>
                </c:pt>
                <c:pt idx="2199">
                  <c:v>5.9595477609000005</c:v>
                </c:pt>
                <c:pt idx="2200">
                  <c:v>5.9420121041999998</c:v>
                </c:pt>
                <c:pt idx="2201">
                  <c:v>5.9392093586999994</c:v>
                </c:pt>
                <c:pt idx="2202">
                  <c:v>5.9370365554999998</c:v>
                </c:pt>
                <c:pt idx="2203">
                  <c:v>5.9365391281999997</c:v>
                </c:pt>
                <c:pt idx="2204">
                  <c:v>5.9360928246999993</c:v>
                </c:pt>
                <c:pt idx="2205">
                  <c:v>5.9343838184999997</c:v>
                </c:pt>
                <c:pt idx="2206">
                  <c:v>5.9292820877999999</c:v>
                </c:pt>
                <c:pt idx="2207">
                  <c:v>5.9134486112999998</c:v>
                </c:pt>
                <c:pt idx="2208">
                  <c:v>5.9061684023000005</c:v>
                </c:pt>
                <c:pt idx="2209">
                  <c:v>5.899667</c:v>
                </c:pt>
                <c:pt idx="2210">
                  <c:v>5.8977402400000001</c:v>
                </c:pt>
                <c:pt idx="2211">
                  <c:v>5.8942624744999996</c:v>
                </c:pt>
                <c:pt idx="2212">
                  <c:v>5.8710697879999998</c:v>
                </c:pt>
                <c:pt idx="2213">
                  <c:v>5.8686256670999999</c:v>
                </c:pt>
                <c:pt idx="2214">
                  <c:v>5.8635792477000006</c:v>
                </c:pt>
                <c:pt idx="2215">
                  <c:v>5.8590122319999995</c:v>
                </c:pt>
                <c:pt idx="2216">
                  <c:v>5.8524701393000003</c:v>
                </c:pt>
                <c:pt idx="2217">
                  <c:v>5.8495433446999998</c:v>
                </c:pt>
                <c:pt idx="2218">
                  <c:v>5.8439725198999994</c:v>
                </c:pt>
                <c:pt idx="2219">
                  <c:v>5.8286522915000001</c:v>
                </c:pt>
                <c:pt idx="2220">
                  <c:v>5.8196582533000001</c:v>
                </c:pt>
                <c:pt idx="2221">
                  <c:v>5.8112580450999998</c:v>
                </c:pt>
                <c:pt idx="2222">
                  <c:v>5.7960357736999999</c:v>
                </c:pt>
                <c:pt idx="2223">
                  <c:v>5.7902803180999998</c:v>
                </c:pt>
                <c:pt idx="2224">
                  <c:v>5.7857316721999998</c:v>
                </c:pt>
                <c:pt idx="2225">
                  <c:v>5.7816343053999999</c:v>
                </c:pt>
                <c:pt idx="2226">
                  <c:v>5.7785801725999999</c:v>
                </c:pt>
                <c:pt idx="2227">
                  <c:v>5.7732140690999998</c:v>
                </c:pt>
                <c:pt idx="2228">
                  <c:v>5.7559092226999997</c:v>
                </c:pt>
                <c:pt idx="2229">
                  <c:v>5.7532937220999996</c:v>
                </c:pt>
                <c:pt idx="2230">
                  <c:v>5.7520722813999994</c:v>
                </c:pt>
                <c:pt idx="2231">
                  <c:v>5.7493650596000005</c:v>
                </c:pt>
                <c:pt idx="2232">
                  <c:v>5.7344793698000007</c:v>
                </c:pt>
                <c:pt idx="2233">
                  <c:v>5.7284500124000006</c:v>
                </c:pt>
                <c:pt idx="2234">
                  <c:v>5.7163997334000003</c:v>
                </c:pt>
                <c:pt idx="2235">
                  <c:v>5.7133150958999996</c:v>
                </c:pt>
                <c:pt idx="2236">
                  <c:v>5.7043574179999998</c:v>
                </c:pt>
                <c:pt idx="2237">
                  <c:v>5.7009845882999999</c:v>
                </c:pt>
                <c:pt idx="2238">
                  <c:v>5.6910723564000003</c:v>
                </c:pt>
                <c:pt idx="2239">
                  <c:v>5.6873545959000005</c:v>
                </c:pt>
                <c:pt idx="2240">
                  <c:v>5.6836788179999997</c:v>
                </c:pt>
                <c:pt idx="2241">
                  <c:v>5.6737666983000006</c:v>
                </c:pt>
                <c:pt idx="2242">
                  <c:v>5.6723998227000001</c:v>
                </c:pt>
                <c:pt idx="2243">
                  <c:v>5.6719380334</c:v>
                </c:pt>
                <c:pt idx="2244">
                  <c:v>5.6596116545999999</c:v>
                </c:pt>
                <c:pt idx="2245">
                  <c:v>5.6402970840999993</c:v>
                </c:pt>
                <c:pt idx="2246">
                  <c:v>5.6381260378000002</c:v>
                </c:pt>
                <c:pt idx="2247">
                  <c:v>5.6239941676000003</c:v>
                </c:pt>
                <c:pt idx="2248">
                  <c:v>5.6192293938999995</c:v>
                </c:pt>
                <c:pt idx="2249">
                  <c:v>5.6182698705999998</c:v>
                </c:pt>
                <c:pt idx="2250">
                  <c:v>5.6125608613000004</c:v>
                </c:pt>
                <c:pt idx="2251">
                  <c:v>5.6124662733999999</c:v>
                </c:pt>
                <c:pt idx="2252">
                  <c:v>5.5989185416999998</c:v>
                </c:pt>
                <c:pt idx="2253">
                  <c:v>5.5938191495000007</c:v>
                </c:pt>
                <c:pt idx="2254">
                  <c:v>5.5799241668999997</c:v>
                </c:pt>
                <c:pt idx="2255">
                  <c:v>5.5729763426000005</c:v>
                </c:pt>
                <c:pt idx="2256">
                  <c:v>5.5708273400999992</c:v>
                </c:pt>
                <c:pt idx="2257">
                  <c:v>5.5642991354999998</c:v>
                </c:pt>
                <c:pt idx="2258">
                  <c:v>5.5606360201000005</c:v>
                </c:pt>
                <c:pt idx="2259">
                  <c:v>5.5467784604000006</c:v>
                </c:pt>
                <c:pt idx="2260">
                  <c:v>5.5439722396000004</c:v>
                </c:pt>
                <c:pt idx="2261">
                  <c:v>5.5291001955000008</c:v>
                </c:pt>
                <c:pt idx="2262">
                  <c:v>5.5244528965999997</c:v>
                </c:pt>
                <c:pt idx="2263">
                  <c:v>5.5103311244000004</c:v>
                </c:pt>
                <c:pt idx="2264">
                  <c:v>5.4943951150999997</c:v>
                </c:pt>
                <c:pt idx="2265">
                  <c:v>5.4638157435999997</c:v>
                </c:pt>
                <c:pt idx="2266">
                  <c:v>5.4452278608999993</c:v>
                </c:pt>
                <c:pt idx="2267">
                  <c:v>5.4308798148999999</c:v>
                </c:pt>
                <c:pt idx="2268">
                  <c:v>5.4077983956000004</c:v>
                </c:pt>
                <c:pt idx="2269">
                  <c:v>5.4077979818999999</c:v>
                </c:pt>
                <c:pt idx="2270">
                  <c:v>5.3839323925000002</c:v>
                </c:pt>
                <c:pt idx="2271">
                  <c:v>5.3790800961</c:v>
                </c:pt>
                <c:pt idx="2272">
                  <c:v>5.3484305277000006</c:v>
                </c:pt>
                <c:pt idx="2273">
                  <c:v>5.3373631646000002</c:v>
                </c:pt>
                <c:pt idx="2274">
                  <c:v>5.3338683442999999</c:v>
                </c:pt>
                <c:pt idx="2275">
                  <c:v>5.3205348365000003</c:v>
                </c:pt>
                <c:pt idx="2276">
                  <c:v>5.2915853565999997</c:v>
                </c:pt>
                <c:pt idx="2277">
                  <c:v>5.2862396047999995</c:v>
                </c:pt>
                <c:pt idx="2278">
                  <c:v>5.2838897192000003</c:v>
                </c:pt>
                <c:pt idx="2279">
                  <c:v>5.277137186</c:v>
                </c:pt>
                <c:pt idx="2280">
                  <c:v>5.2757843850999997</c:v>
                </c:pt>
                <c:pt idx="2281">
                  <c:v>5.2675597467999999</c:v>
                </c:pt>
                <c:pt idx="2282">
                  <c:v>5.2553122576</c:v>
                </c:pt>
                <c:pt idx="2283">
                  <c:v>5.2450886327999999</c:v>
                </c:pt>
                <c:pt idx="2284">
                  <c:v>5.2405244332000001</c:v>
                </c:pt>
                <c:pt idx="2285">
                  <c:v>5.2386372200999993</c:v>
                </c:pt>
                <c:pt idx="2286">
                  <c:v>5.2365544384999998</c:v>
                </c:pt>
                <c:pt idx="2287">
                  <c:v>5.2360953864000006</c:v>
                </c:pt>
                <c:pt idx="2288">
                  <c:v>5.2267130207000001</c:v>
                </c:pt>
                <c:pt idx="2289">
                  <c:v>5.2206503436</c:v>
                </c:pt>
                <c:pt idx="2290">
                  <c:v>5.2104828192999992</c:v>
                </c:pt>
                <c:pt idx="2291">
                  <c:v>5.2034913927000002</c:v>
                </c:pt>
                <c:pt idx="2292">
                  <c:v>5.1984393849999995</c:v>
                </c:pt>
                <c:pt idx="2293">
                  <c:v>5.1959157592</c:v>
                </c:pt>
                <c:pt idx="2294">
                  <c:v>5.1614106818000005</c:v>
                </c:pt>
                <c:pt idx="2295">
                  <c:v>5.1571051846999998</c:v>
                </c:pt>
                <c:pt idx="2296">
                  <c:v>5.1482409434000003</c:v>
                </c:pt>
                <c:pt idx="2297">
                  <c:v>5.1426620713000002</c:v>
                </c:pt>
                <c:pt idx="2298">
                  <c:v>5.1227465894000002</c:v>
                </c:pt>
                <c:pt idx="2299">
                  <c:v>5.1195869526000006</c:v>
                </c:pt>
                <c:pt idx="2300">
                  <c:v>5.1137030121999993</c:v>
                </c:pt>
                <c:pt idx="2301">
                  <c:v>5.1125545595000004</c:v>
                </c:pt>
                <c:pt idx="2302">
                  <c:v>5.1099825451999994</c:v>
                </c:pt>
                <c:pt idx="2303">
                  <c:v>5.1075442246999998</c:v>
                </c:pt>
                <c:pt idx="2304">
                  <c:v>5.1047463096000003</c:v>
                </c:pt>
                <c:pt idx="2305">
                  <c:v>5.0969694198000006</c:v>
                </c:pt>
                <c:pt idx="2306">
                  <c:v>5.0960222127000003</c:v>
                </c:pt>
                <c:pt idx="2307">
                  <c:v>5.0955968935999998</c:v>
                </c:pt>
                <c:pt idx="2308">
                  <c:v>5.0896051751</c:v>
                </c:pt>
                <c:pt idx="2309">
                  <c:v>5.0699234395000001</c:v>
                </c:pt>
                <c:pt idx="2310">
                  <c:v>5.0626081774000005</c:v>
                </c:pt>
                <c:pt idx="2311">
                  <c:v>5.0513210568</c:v>
                </c:pt>
                <c:pt idx="2312">
                  <c:v>5.0472212880999994</c:v>
                </c:pt>
                <c:pt idx="2313">
                  <c:v>5.0388036096999995</c:v>
                </c:pt>
                <c:pt idx="2314">
                  <c:v>5.0367798613000003</c:v>
                </c:pt>
                <c:pt idx="2315">
                  <c:v>5.0301827312</c:v>
                </c:pt>
                <c:pt idx="2316">
                  <c:v>5.0223118331999999</c:v>
                </c:pt>
                <c:pt idx="2317">
                  <c:v>5.0120818827999996</c:v>
                </c:pt>
                <c:pt idx="2318">
                  <c:v>5.0067949173999997</c:v>
                </c:pt>
                <c:pt idx="2319">
                  <c:v>4.9979250362999998</c:v>
                </c:pt>
                <c:pt idx="2320">
                  <c:v>4.9883994254999999</c:v>
                </c:pt>
                <c:pt idx="2321">
                  <c:v>4.9828782742</c:v>
                </c:pt>
                <c:pt idx="2322">
                  <c:v>4.9821038772000001</c:v>
                </c:pt>
                <c:pt idx="2323">
                  <c:v>4.9758130066000001</c:v>
                </c:pt>
                <c:pt idx="2324">
                  <c:v>4.9756664397000003</c:v>
                </c:pt>
                <c:pt idx="2325">
                  <c:v>4.9749086584999995</c:v>
                </c:pt>
                <c:pt idx="2326">
                  <c:v>4.9666445760000002</c:v>
                </c:pt>
                <c:pt idx="2327">
                  <c:v>4.9626044560000002</c:v>
                </c:pt>
                <c:pt idx="2328">
                  <c:v>4.9616114285000004</c:v>
                </c:pt>
                <c:pt idx="2329">
                  <c:v>4.9610181265</c:v>
                </c:pt>
                <c:pt idx="2330">
                  <c:v>4.9548904447999993</c:v>
                </c:pt>
                <c:pt idx="2331">
                  <c:v>4.9488274691000003</c:v>
                </c:pt>
                <c:pt idx="2332">
                  <c:v>4.9349986273999997</c:v>
                </c:pt>
                <c:pt idx="2333">
                  <c:v>4.9348270689999998</c:v>
                </c:pt>
                <c:pt idx="2334">
                  <c:v>4.9327101972000005</c:v>
                </c:pt>
                <c:pt idx="2335">
                  <c:v>4.9243823183000002</c:v>
                </c:pt>
                <c:pt idx="2336">
                  <c:v>4.9190242301999998</c:v>
                </c:pt>
                <c:pt idx="2337">
                  <c:v>4.9151243442000006</c:v>
                </c:pt>
                <c:pt idx="2338">
                  <c:v>4.9070500687999994</c:v>
                </c:pt>
                <c:pt idx="2339">
                  <c:v>4.9030568987000001</c:v>
                </c:pt>
                <c:pt idx="2340">
                  <c:v>4.8968273997000002</c:v>
                </c:pt>
                <c:pt idx="2341">
                  <c:v>4.8874299216999999</c:v>
                </c:pt>
                <c:pt idx="2342">
                  <c:v>4.8655658191999995</c:v>
                </c:pt>
                <c:pt idx="2343">
                  <c:v>4.8581004060000001</c:v>
                </c:pt>
                <c:pt idx="2344">
                  <c:v>4.857730117</c:v>
                </c:pt>
                <c:pt idx="2345">
                  <c:v>4.8524653349999998</c:v>
                </c:pt>
                <c:pt idx="2346">
                  <c:v>4.8448763289999999</c:v>
                </c:pt>
                <c:pt idx="2347">
                  <c:v>4.8267478221000006</c:v>
                </c:pt>
                <c:pt idx="2348">
                  <c:v>4.8251451942000001</c:v>
                </c:pt>
                <c:pt idx="2349">
                  <c:v>4.8245074812000004</c:v>
                </c:pt>
                <c:pt idx="2350">
                  <c:v>4.8228184739</c:v>
                </c:pt>
                <c:pt idx="2351">
                  <c:v>4.8217770906999995</c:v>
                </c:pt>
                <c:pt idx="2352">
                  <c:v>4.8174021026</c:v>
                </c:pt>
                <c:pt idx="2353">
                  <c:v>4.8114908044</c:v>
                </c:pt>
                <c:pt idx="2354">
                  <c:v>4.8110829852999997</c:v>
                </c:pt>
                <c:pt idx="2355">
                  <c:v>4.8067473355999999</c:v>
                </c:pt>
                <c:pt idx="2356">
                  <c:v>4.8033126606999996</c:v>
                </c:pt>
                <c:pt idx="2357">
                  <c:v>4.8031615853999998</c:v>
                </c:pt>
                <c:pt idx="2358">
                  <c:v>4.8030603561000005</c:v>
                </c:pt>
                <c:pt idx="2359">
                  <c:v>4.7936613212000001</c:v>
                </c:pt>
                <c:pt idx="2360">
                  <c:v>4.7860521429</c:v>
                </c:pt>
                <c:pt idx="2361">
                  <c:v>4.7810049771999994</c:v>
                </c:pt>
                <c:pt idx="2362">
                  <c:v>4.7803343132999991</c:v>
                </c:pt>
                <c:pt idx="2363">
                  <c:v>4.7752678026000002</c:v>
                </c:pt>
                <c:pt idx="2364">
                  <c:v>4.7684197067999996</c:v>
                </c:pt>
                <c:pt idx="2365">
                  <c:v>4.7675345554000002</c:v>
                </c:pt>
                <c:pt idx="2366">
                  <c:v>4.7661030678000005</c:v>
                </c:pt>
                <c:pt idx="2367">
                  <c:v>4.7587109158000001</c:v>
                </c:pt>
                <c:pt idx="2368">
                  <c:v>4.7572200512</c:v>
                </c:pt>
                <c:pt idx="2369">
                  <c:v>4.7541242336999998</c:v>
                </c:pt>
                <c:pt idx="2370">
                  <c:v>4.7406612150999994</c:v>
                </c:pt>
                <c:pt idx="2371">
                  <c:v>4.7389149140999995</c:v>
                </c:pt>
                <c:pt idx="2372">
                  <c:v>4.7349514184999997</c:v>
                </c:pt>
                <c:pt idx="2373">
                  <c:v>4.7272913167000006</c:v>
                </c:pt>
                <c:pt idx="2374">
                  <c:v>4.7233009987000001</c:v>
                </c:pt>
                <c:pt idx="2375">
                  <c:v>4.7203070585000004</c:v>
                </c:pt>
                <c:pt idx="2376">
                  <c:v>4.7143917123999994</c:v>
                </c:pt>
                <c:pt idx="2377">
                  <c:v>4.7013540642999994</c:v>
                </c:pt>
                <c:pt idx="2378">
                  <c:v>4.7002867903999999</c:v>
                </c:pt>
                <c:pt idx="2379">
                  <c:v>4.6958834570999999</c:v>
                </c:pt>
                <c:pt idx="2380">
                  <c:v>4.6913062553999998</c:v>
                </c:pt>
                <c:pt idx="2381">
                  <c:v>4.6884711572000004</c:v>
                </c:pt>
                <c:pt idx="2382">
                  <c:v>4.6883496924000001</c:v>
                </c:pt>
                <c:pt idx="2383">
                  <c:v>4.6847208642999991</c:v>
                </c:pt>
                <c:pt idx="2384">
                  <c:v>4.6841514946</c:v>
                </c:pt>
                <c:pt idx="2385">
                  <c:v>4.6593112827000001</c:v>
                </c:pt>
                <c:pt idx="2386">
                  <c:v>4.6591630778999997</c:v>
                </c:pt>
                <c:pt idx="2387">
                  <c:v>4.6312788112000005</c:v>
                </c:pt>
                <c:pt idx="2388">
                  <c:v>4.6259467615999998</c:v>
                </c:pt>
                <c:pt idx="2389">
                  <c:v>4.6203697033999998</c:v>
                </c:pt>
                <c:pt idx="2390">
                  <c:v>4.6175407451000003</c:v>
                </c:pt>
                <c:pt idx="2391">
                  <c:v>4.6098024236000006</c:v>
                </c:pt>
                <c:pt idx="2392">
                  <c:v>4.6045846659</c:v>
                </c:pt>
                <c:pt idx="2393">
                  <c:v>4.6030657430000002</c:v>
                </c:pt>
                <c:pt idx="2394">
                  <c:v>4.5987982559000002</c:v>
                </c:pt>
                <c:pt idx="2395">
                  <c:v>4.5956594736000005</c:v>
                </c:pt>
                <c:pt idx="2396">
                  <c:v>4.5951058041000001</c:v>
                </c:pt>
                <c:pt idx="2397">
                  <c:v>4.5883768521999997</c:v>
                </c:pt>
                <c:pt idx="2398">
                  <c:v>4.5842450109000001</c:v>
                </c:pt>
                <c:pt idx="2399">
                  <c:v>4.5794372422</c:v>
                </c:pt>
                <c:pt idx="2400">
                  <c:v>4.5760723317999998</c:v>
                </c:pt>
                <c:pt idx="2401">
                  <c:v>4.5742005700000004</c:v>
                </c:pt>
                <c:pt idx="2402">
                  <c:v>4.5690084219000004</c:v>
                </c:pt>
                <c:pt idx="2403">
                  <c:v>4.5583964996999997</c:v>
                </c:pt>
                <c:pt idx="2404">
                  <c:v>4.5545601059999994</c:v>
                </c:pt>
                <c:pt idx="2405">
                  <c:v>4.5519963556</c:v>
                </c:pt>
                <c:pt idx="2406">
                  <c:v>4.5430346547999996</c:v>
                </c:pt>
                <c:pt idx="2407">
                  <c:v>4.5283944176000004</c:v>
                </c:pt>
                <c:pt idx="2408">
                  <c:v>4.5253909836000004</c:v>
                </c:pt>
                <c:pt idx="2409">
                  <c:v>4.4787882708</c:v>
                </c:pt>
                <c:pt idx="2410">
                  <c:v>4.475719539</c:v>
                </c:pt>
                <c:pt idx="2411">
                  <c:v>4.4738632914999998</c:v>
                </c:pt>
                <c:pt idx="2412">
                  <c:v>4.4653499324999997</c:v>
                </c:pt>
                <c:pt idx="2413">
                  <c:v>4.4604397341000004</c:v>
                </c:pt>
                <c:pt idx="2414">
                  <c:v>4.4424666326000004</c:v>
                </c:pt>
                <c:pt idx="2415">
                  <c:v>4.4416039921000001</c:v>
                </c:pt>
                <c:pt idx="2416">
                  <c:v>4.4412689735000006</c:v>
                </c:pt>
                <c:pt idx="2417">
                  <c:v>4.4376625910999996</c:v>
                </c:pt>
                <c:pt idx="2418">
                  <c:v>4.4298482586999999</c:v>
                </c:pt>
                <c:pt idx="2419">
                  <c:v>4.4282590889</c:v>
                </c:pt>
                <c:pt idx="2420">
                  <c:v>4.4047805817999999</c:v>
                </c:pt>
                <c:pt idx="2421">
                  <c:v>4.3924948039</c:v>
                </c:pt>
                <c:pt idx="2422">
                  <c:v>4.3921830566999995</c:v>
                </c:pt>
                <c:pt idx="2423">
                  <c:v>4.3901755335999999</c:v>
                </c:pt>
                <c:pt idx="2424">
                  <c:v>4.3891005085000003</c:v>
                </c:pt>
                <c:pt idx="2425">
                  <c:v>4.3869086360000003</c:v>
                </c:pt>
                <c:pt idx="2426">
                  <c:v>4.3853305126000004</c:v>
                </c:pt>
                <c:pt idx="2427">
                  <c:v>4.3800622367000006</c:v>
                </c:pt>
                <c:pt idx="2428">
                  <c:v>4.3756510166</c:v>
                </c:pt>
                <c:pt idx="2429">
                  <c:v>4.3747261093000001</c:v>
                </c:pt>
                <c:pt idx="2430">
                  <c:v>4.3695685606000003</c:v>
                </c:pt>
                <c:pt idx="2431">
                  <c:v>4.3691823849000002</c:v>
                </c:pt>
                <c:pt idx="2432">
                  <c:v>4.3688821514999994</c:v>
                </c:pt>
                <c:pt idx="2433">
                  <c:v>4.3677143109000003</c:v>
                </c:pt>
                <c:pt idx="2434">
                  <c:v>4.3642799959000005</c:v>
                </c:pt>
                <c:pt idx="2435">
                  <c:v>4.3577426549</c:v>
                </c:pt>
                <c:pt idx="2436">
                  <c:v>4.3458290414</c:v>
                </c:pt>
                <c:pt idx="2437">
                  <c:v>4.3388851814000002</c:v>
                </c:pt>
                <c:pt idx="2438">
                  <c:v>4.3374400634999999</c:v>
                </c:pt>
                <c:pt idx="2439">
                  <c:v>4.3302216512999996</c:v>
                </c:pt>
                <c:pt idx="2440">
                  <c:v>4.3262879742000004</c:v>
                </c:pt>
                <c:pt idx="2441">
                  <c:v>4.3231406813</c:v>
                </c:pt>
                <c:pt idx="2442">
                  <c:v>4.3180740475000006</c:v>
                </c:pt>
                <c:pt idx="2443">
                  <c:v>4.3175486298000001</c:v>
                </c:pt>
                <c:pt idx="2444">
                  <c:v>4.3154529677999998</c:v>
                </c:pt>
                <c:pt idx="2445">
                  <c:v>4.3086699234000001</c:v>
                </c:pt>
                <c:pt idx="2446">
                  <c:v>4.3073432735999999</c:v>
                </c:pt>
                <c:pt idx="2447">
                  <c:v>4.3062850782000002</c:v>
                </c:pt>
                <c:pt idx="2448">
                  <c:v>4.2953216764000004</c:v>
                </c:pt>
                <c:pt idx="2449">
                  <c:v>4.2908700393000005</c:v>
                </c:pt>
                <c:pt idx="2450">
                  <c:v>4.2902775294</c:v>
                </c:pt>
                <c:pt idx="2451">
                  <c:v>4.2851546019999995</c:v>
                </c:pt>
                <c:pt idx="2452">
                  <c:v>4.2843883701999994</c:v>
                </c:pt>
                <c:pt idx="2453">
                  <c:v>4.2839507923999998</c:v>
                </c:pt>
                <c:pt idx="2454">
                  <c:v>4.2835972551000001</c:v>
                </c:pt>
                <c:pt idx="2455">
                  <c:v>4.2794006980999999</c:v>
                </c:pt>
                <c:pt idx="2456">
                  <c:v>4.2714533079999999</c:v>
                </c:pt>
                <c:pt idx="2457">
                  <c:v>4.2579849738999993</c:v>
                </c:pt>
                <c:pt idx="2458">
                  <c:v>4.2485843524</c:v>
                </c:pt>
                <c:pt idx="2459">
                  <c:v>4.2440178567000002</c:v>
                </c:pt>
                <c:pt idx="2460">
                  <c:v>4.2392911319</c:v>
                </c:pt>
                <c:pt idx="2461">
                  <c:v>4.2340554826999997</c:v>
                </c:pt>
                <c:pt idx="2462">
                  <c:v>4.2216871122999997</c:v>
                </c:pt>
                <c:pt idx="2463">
                  <c:v>4.2181755263999996</c:v>
                </c:pt>
                <c:pt idx="2464">
                  <c:v>4.2126046870999998</c:v>
                </c:pt>
                <c:pt idx="2465">
                  <c:v>4.2094146732000004</c:v>
                </c:pt>
                <c:pt idx="2466">
                  <c:v>4.2021161232000006</c:v>
                </c:pt>
                <c:pt idx="2467">
                  <c:v>4.1984208471999995</c:v>
                </c:pt>
                <c:pt idx="2468">
                  <c:v>4.1983766013000006</c:v>
                </c:pt>
                <c:pt idx="2469">
                  <c:v>4.1919990113000001</c:v>
                </c:pt>
                <c:pt idx="2470">
                  <c:v>4.1840257929</c:v>
                </c:pt>
                <c:pt idx="2471">
                  <c:v>4.1762371159000002</c:v>
                </c:pt>
                <c:pt idx="2472">
                  <c:v>4.1759876482000005</c:v>
                </c:pt>
                <c:pt idx="2473">
                  <c:v>4.1642334678999999</c:v>
                </c:pt>
                <c:pt idx="2474">
                  <c:v>4.1641542469999999</c:v>
                </c:pt>
                <c:pt idx="2475">
                  <c:v>4.1607054718000001</c:v>
                </c:pt>
                <c:pt idx="2476">
                  <c:v>4.1539436201999997</c:v>
                </c:pt>
                <c:pt idx="2477">
                  <c:v>4.1451994943999999</c:v>
                </c:pt>
                <c:pt idx="2478">
                  <c:v>4.1430150175999998</c:v>
                </c:pt>
                <c:pt idx="2479">
                  <c:v>4.1425659985000003</c:v>
                </c:pt>
                <c:pt idx="2480">
                  <c:v>4.1382123037000005</c:v>
                </c:pt>
                <c:pt idx="2481">
                  <c:v>4.1329664569000002</c:v>
                </c:pt>
                <c:pt idx="2482">
                  <c:v>4.1294240145999996</c:v>
                </c:pt>
                <c:pt idx="2483">
                  <c:v>4.1253318901</c:v>
                </c:pt>
                <c:pt idx="2484">
                  <c:v>4.1251247590000002</c:v>
                </c:pt>
                <c:pt idx="2485">
                  <c:v>4.1239775459999999</c:v>
                </c:pt>
                <c:pt idx="2486">
                  <c:v>4.1229254266000002</c:v>
                </c:pt>
                <c:pt idx="2487">
                  <c:v>4.1059486914000001</c:v>
                </c:pt>
                <c:pt idx="2488">
                  <c:v>4.0996392097999994</c:v>
                </c:pt>
                <c:pt idx="2489">
                  <c:v>4.0981723486000003</c:v>
                </c:pt>
                <c:pt idx="2490">
                  <c:v>4.0912193277000002</c:v>
                </c:pt>
                <c:pt idx="2491">
                  <c:v>4.0880952952000005</c:v>
                </c:pt>
                <c:pt idx="2492">
                  <c:v>4.0856219782999998</c:v>
                </c:pt>
                <c:pt idx="2493">
                  <c:v>4.082816674</c:v>
                </c:pt>
                <c:pt idx="2494">
                  <c:v>4.0749064825000003</c:v>
                </c:pt>
                <c:pt idx="2495">
                  <c:v>4.0704236742999997</c:v>
                </c:pt>
                <c:pt idx="2496">
                  <c:v>4.0683806987999995</c:v>
                </c:pt>
                <c:pt idx="2497">
                  <c:v>4.0667806524000003</c:v>
                </c:pt>
                <c:pt idx="2498">
                  <c:v>4.0634917331000002</c:v>
                </c:pt>
                <c:pt idx="2499">
                  <c:v>4.0597932437999997</c:v>
                </c:pt>
                <c:pt idx="2500">
                  <c:v>4.0583662924999997</c:v>
                </c:pt>
                <c:pt idx="2501">
                  <c:v>4.0470918620000003</c:v>
                </c:pt>
                <c:pt idx="2502">
                  <c:v>4.0439664227999996</c:v>
                </c:pt>
                <c:pt idx="2503">
                  <c:v>4.0376839081</c:v>
                </c:pt>
                <c:pt idx="2504">
                  <c:v>4.0292781485999996</c:v>
                </c:pt>
                <c:pt idx="2505">
                  <c:v>4.0248557181000004</c:v>
                </c:pt>
                <c:pt idx="2506">
                  <c:v>4.0208593341999999</c:v>
                </c:pt>
                <c:pt idx="2507">
                  <c:v>4.0204082982999996</c:v>
                </c:pt>
                <c:pt idx="2508">
                  <c:v>4.0160166342000005</c:v>
                </c:pt>
                <c:pt idx="2509">
                  <c:v>4.0112678999</c:v>
                </c:pt>
                <c:pt idx="2510">
                  <c:v>4.0078425735999996</c:v>
                </c:pt>
                <c:pt idx="2511">
                  <c:v>4.0002308165000002</c:v>
                </c:pt>
                <c:pt idx="2512">
                  <c:v>3.9989845148000001</c:v>
                </c:pt>
                <c:pt idx="2513">
                  <c:v>3.9967290611999999</c:v>
                </c:pt>
                <c:pt idx="2514">
                  <c:v>3.9892725378999998</c:v>
                </c:pt>
                <c:pt idx="2515">
                  <c:v>3.9883231833000004</c:v>
                </c:pt>
                <c:pt idx="2516">
                  <c:v>3.9630247404999999</c:v>
                </c:pt>
                <c:pt idx="2517">
                  <c:v>3.9585933545</c:v>
                </c:pt>
                <c:pt idx="2518">
                  <c:v>3.9357294037000004</c:v>
                </c:pt>
                <c:pt idx="2519">
                  <c:v>3.9187837020000003</c:v>
                </c:pt>
                <c:pt idx="2520">
                  <c:v>3.9151453968999999</c:v>
                </c:pt>
                <c:pt idx="2521">
                  <c:v>3.8900333845000001</c:v>
                </c:pt>
                <c:pt idx="2522">
                  <c:v>3.8680846403999998</c:v>
                </c:pt>
                <c:pt idx="2523">
                  <c:v>3.8663384568999999</c:v>
                </c:pt>
                <c:pt idx="2524">
                  <c:v>3.8416910541</c:v>
                </c:pt>
                <c:pt idx="2525">
                  <c:v>3.8358210281000003</c:v>
                </c:pt>
                <c:pt idx="2526">
                  <c:v>3.8323526668999999</c:v>
                </c:pt>
                <c:pt idx="2527">
                  <c:v>3.8320647069999998</c:v>
                </c:pt>
                <c:pt idx="2528">
                  <c:v>3.820481939</c:v>
                </c:pt>
                <c:pt idx="2529">
                  <c:v>3.8171001649999998</c:v>
                </c:pt>
                <c:pt idx="2530">
                  <c:v>3.7936924682000002</c:v>
                </c:pt>
                <c:pt idx="2531">
                  <c:v>3.7930795104000001</c:v>
                </c:pt>
                <c:pt idx="2532">
                  <c:v>3.7855631536000001</c:v>
                </c:pt>
                <c:pt idx="2533">
                  <c:v>3.7814240410000002</c:v>
                </c:pt>
                <c:pt idx="2534">
                  <c:v>3.7568994618999998</c:v>
                </c:pt>
                <c:pt idx="2535">
                  <c:v>3.7560752063999998</c:v>
                </c:pt>
                <c:pt idx="2536">
                  <c:v>3.7560644149000004</c:v>
                </c:pt>
                <c:pt idx="2537">
                  <c:v>3.7387349733000002</c:v>
                </c:pt>
                <c:pt idx="2538">
                  <c:v>3.7322886638000004</c:v>
                </c:pt>
                <c:pt idx="2539">
                  <c:v>3.7242711357</c:v>
                </c:pt>
                <c:pt idx="2540">
                  <c:v>3.7163283394</c:v>
                </c:pt>
                <c:pt idx="2541">
                  <c:v>3.7100960159999996</c:v>
                </c:pt>
                <c:pt idx="2542">
                  <c:v>3.7084996024999999</c:v>
                </c:pt>
                <c:pt idx="2543">
                  <c:v>3.6898097187999999</c:v>
                </c:pt>
                <c:pt idx="2544">
                  <c:v>3.6838547758</c:v>
                </c:pt>
                <c:pt idx="2545">
                  <c:v>3.6834736244999999</c:v>
                </c:pt>
                <c:pt idx="2546">
                  <c:v>3.6785363174999999</c:v>
                </c:pt>
                <c:pt idx="2547">
                  <c:v>3.6752176312999998</c:v>
                </c:pt>
                <c:pt idx="2548">
                  <c:v>3.6702010852</c:v>
                </c:pt>
                <c:pt idx="2549">
                  <c:v>3.6679123593000003</c:v>
                </c:pt>
                <c:pt idx="2550">
                  <c:v>3.6650315022000002</c:v>
                </c:pt>
                <c:pt idx="2551">
                  <c:v>3.6648462552000001</c:v>
                </c:pt>
                <c:pt idx="2552">
                  <c:v>3.6462032707000001</c:v>
                </c:pt>
                <c:pt idx="2553">
                  <c:v>3.6404868289999999</c:v>
                </c:pt>
                <c:pt idx="2554">
                  <c:v>3.6359773062999996</c:v>
                </c:pt>
                <c:pt idx="2555">
                  <c:v>3.6349180668000001</c:v>
                </c:pt>
                <c:pt idx="2556">
                  <c:v>3.6212547700000002</c:v>
                </c:pt>
                <c:pt idx="2557">
                  <c:v>3.6149806176999997</c:v>
                </c:pt>
                <c:pt idx="2558">
                  <c:v>3.6007083689999999</c:v>
                </c:pt>
                <c:pt idx="2559">
                  <c:v>3.5947464337000001</c:v>
                </c:pt>
                <c:pt idx="2560">
                  <c:v>3.5743604408999996</c:v>
                </c:pt>
                <c:pt idx="2561">
                  <c:v>3.5737738898</c:v>
                </c:pt>
                <c:pt idx="2562">
                  <c:v>3.5732839136000001</c:v>
                </c:pt>
                <c:pt idx="2563">
                  <c:v>3.5712182398999999</c:v>
                </c:pt>
                <c:pt idx="2564">
                  <c:v>3.5691472514</c:v>
                </c:pt>
                <c:pt idx="2565">
                  <c:v>3.5658492867999998</c:v>
                </c:pt>
                <c:pt idx="2566">
                  <c:v>3.5515579808000002</c:v>
                </c:pt>
                <c:pt idx="2567">
                  <c:v>3.5513975725</c:v>
                </c:pt>
                <c:pt idx="2568">
                  <c:v>3.5481307867000003</c:v>
                </c:pt>
                <c:pt idx="2569">
                  <c:v>3.5474697500999999</c:v>
                </c:pt>
                <c:pt idx="2570">
                  <c:v>3.541883914</c:v>
                </c:pt>
                <c:pt idx="2571">
                  <c:v>3.5401824707999996</c:v>
                </c:pt>
                <c:pt idx="2572">
                  <c:v>3.5375502426000001</c:v>
                </c:pt>
                <c:pt idx="2573">
                  <c:v>3.5341173390000002</c:v>
                </c:pt>
                <c:pt idx="2574">
                  <c:v>3.5339823493</c:v>
                </c:pt>
                <c:pt idx="2575">
                  <c:v>3.5320071096999999</c:v>
                </c:pt>
                <c:pt idx="2576">
                  <c:v>3.5312052242000003</c:v>
                </c:pt>
                <c:pt idx="2577">
                  <c:v>3.5281689511000001</c:v>
                </c:pt>
                <c:pt idx="2578">
                  <c:v>3.5277884122000001</c:v>
                </c:pt>
                <c:pt idx="2579">
                  <c:v>3.5258671940999999</c:v>
                </c:pt>
                <c:pt idx="2580">
                  <c:v>3.5240252113000001</c:v>
                </c:pt>
                <c:pt idx="2581">
                  <c:v>3.5143188404000001</c:v>
                </c:pt>
                <c:pt idx="2582">
                  <c:v>3.5140134402999998</c:v>
                </c:pt>
                <c:pt idx="2583">
                  <c:v>3.5124062481999996</c:v>
                </c:pt>
                <c:pt idx="2584">
                  <c:v>3.5039929065999997</c:v>
                </c:pt>
                <c:pt idx="2585">
                  <c:v>3.5012118368</c:v>
                </c:pt>
                <c:pt idx="2586">
                  <c:v>3.4998219901000001</c:v>
                </c:pt>
                <c:pt idx="2587">
                  <c:v>3.4998051959000001</c:v>
                </c:pt>
                <c:pt idx="2588">
                  <c:v>3.4952811299</c:v>
                </c:pt>
                <c:pt idx="2589">
                  <c:v>3.4935915266999999</c:v>
                </c:pt>
                <c:pt idx="2590">
                  <c:v>3.4864567854000001</c:v>
                </c:pt>
                <c:pt idx="2591">
                  <c:v>3.4852005751999999</c:v>
                </c:pt>
                <c:pt idx="2592">
                  <c:v>3.4828468944999997</c:v>
                </c:pt>
                <c:pt idx="2593">
                  <c:v>3.4685249843000001</c:v>
                </c:pt>
                <c:pt idx="2594">
                  <c:v>3.4635787686000001</c:v>
                </c:pt>
                <c:pt idx="2595">
                  <c:v>3.4553143423999999</c:v>
                </c:pt>
                <c:pt idx="2596">
                  <c:v>3.4512564571000004</c:v>
                </c:pt>
                <c:pt idx="2597">
                  <c:v>3.4474189231999999</c:v>
                </c:pt>
                <c:pt idx="2598">
                  <c:v>3.4469566598000001</c:v>
                </c:pt>
                <c:pt idx="2599">
                  <c:v>3.4328904382000003</c:v>
                </c:pt>
                <c:pt idx="2600">
                  <c:v>3.4300328215999998</c:v>
                </c:pt>
                <c:pt idx="2601">
                  <c:v>3.4166476595999997</c:v>
                </c:pt>
                <c:pt idx="2602">
                  <c:v>3.4102042776000001</c:v>
                </c:pt>
                <c:pt idx="2603">
                  <c:v>3.3920939744999998</c:v>
                </c:pt>
                <c:pt idx="2604">
                  <c:v>3.3900282502999999</c:v>
                </c:pt>
                <c:pt idx="2605">
                  <c:v>3.3824771379</c:v>
                </c:pt>
                <c:pt idx="2606">
                  <c:v>3.3807824939</c:v>
                </c:pt>
                <c:pt idx="2607">
                  <c:v>3.3775653478000001</c:v>
                </c:pt>
                <c:pt idx="2608">
                  <c:v>3.3770701247999999</c:v>
                </c:pt>
                <c:pt idx="2609">
                  <c:v>3.3767221831000001</c:v>
                </c:pt>
                <c:pt idx="2610">
                  <c:v>3.3717151882</c:v>
                </c:pt>
                <c:pt idx="2611">
                  <c:v>3.3713082812000001</c:v>
                </c:pt>
                <c:pt idx="2612">
                  <c:v>3.3699549572</c:v>
                </c:pt>
                <c:pt idx="2613">
                  <c:v>3.3658305126000001</c:v>
                </c:pt>
                <c:pt idx="2614">
                  <c:v>3.3604462136</c:v>
                </c:pt>
                <c:pt idx="2615">
                  <c:v>3.3521693704</c:v>
                </c:pt>
                <c:pt idx="2616">
                  <c:v>3.3490885057000002</c:v>
                </c:pt>
                <c:pt idx="2617">
                  <c:v>3.3470725901999998</c:v>
                </c:pt>
                <c:pt idx="2618">
                  <c:v>3.3440030074</c:v>
                </c:pt>
                <c:pt idx="2619">
                  <c:v>3.3424386537999999</c:v>
                </c:pt>
                <c:pt idx="2620">
                  <c:v>3.3365912195000003</c:v>
                </c:pt>
                <c:pt idx="2621">
                  <c:v>3.3327505343999997</c:v>
                </c:pt>
                <c:pt idx="2622">
                  <c:v>3.3307483677</c:v>
                </c:pt>
                <c:pt idx="2623">
                  <c:v>3.3248204182000003</c:v>
                </c:pt>
                <c:pt idx="2624">
                  <c:v>3.3097985997000001</c:v>
                </c:pt>
                <c:pt idx="2625">
                  <c:v>3.3096285606999998</c:v>
                </c:pt>
                <c:pt idx="2626">
                  <c:v>3.3064487412999997</c:v>
                </c:pt>
                <c:pt idx="2627">
                  <c:v>3.3033168018999999</c:v>
                </c:pt>
                <c:pt idx="2628">
                  <c:v>3.3017896409999996</c:v>
                </c:pt>
                <c:pt idx="2629">
                  <c:v>3.2987537467999997</c:v>
                </c:pt>
                <c:pt idx="2630">
                  <c:v>3.2962791061999996</c:v>
                </c:pt>
                <c:pt idx="2631">
                  <c:v>3.2914407451000001</c:v>
                </c:pt>
                <c:pt idx="2632">
                  <c:v>3.2800615410999998</c:v>
                </c:pt>
                <c:pt idx="2633">
                  <c:v>3.280029657</c:v>
                </c:pt>
                <c:pt idx="2634">
                  <c:v>3.2767176898999999</c:v>
                </c:pt>
                <c:pt idx="2635">
                  <c:v>3.2686870361999998</c:v>
                </c:pt>
                <c:pt idx="2636">
                  <c:v>3.2631264678999998</c:v>
                </c:pt>
                <c:pt idx="2637">
                  <c:v>3.2588550158</c:v>
                </c:pt>
                <c:pt idx="2638">
                  <c:v>3.2480221699</c:v>
                </c:pt>
                <c:pt idx="2639">
                  <c:v>3.2394999800000002</c:v>
                </c:pt>
                <c:pt idx="2640">
                  <c:v>3.2389166549999997</c:v>
                </c:pt>
                <c:pt idx="2641">
                  <c:v>3.2370812634999999</c:v>
                </c:pt>
                <c:pt idx="2642">
                  <c:v>3.2331510188000001</c:v>
                </c:pt>
                <c:pt idx="2643">
                  <c:v>3.2086959139000002</c:v>
                </c:pt>
                <c:pt idx="2644">
                  <c:v>3.1940190673000002</c:v>
                </c:pt>
                <c:pt idx="2645">
                  <c:v>3.1918973769999996</c:v>
                </c:pt>
                <c:pt idx="2646">
                  <c:v>3.1908512677999998</c:v>
                </c:pt>
                <c:pt idx="2647">
                  <c:v>3.1838090052999997</c:v>
                </c:pt>
                <c:pt idx="2648">
                  <c:v>3.1821877236000002</c:v>
                </c:pt>
                <c:pt idx="2649">
                  <c:v>3.1777359344000002</c:v>
                </c:pt>
                <c:pt idx="2650">
                  <c:v>3.1556326392999998</c:v>
                </c:pt>
                <c:pt idx="2651">
                  <c:v>3.1536008196999998</c:v>
                </c:pt>
                <c:pt idx="2652">
                  <c:v>3.1509533805999999</c:v>
                </c:pt>
                <c:pt idx="2653">
                  <c:v>3.1471187209</c:v>
                </c:pt>
                <c:pt idx="2654">
                  <c:v>3.1299998445999999</c:v>
                </c:pt>
                <c:pt idx="2655">
                  <c:v>3.1249627185</c:v>
                </c:pt>
                <c:pt idx="2656">
                  <c:v>3.1207910155</c:v>
                </c:pt>
                <c:pt idx="2657">
                  <c:v>3.1199237864999998</c:v>
                </c:pt>
                <c:pt idx="2658">
                  <c:v>3.1188937137000003</c:v>
                </c:pt>
                <c:pt idx="2659">
                  <c:v>3.1070831516999999</c:v>
                </c:pt>
                <c:pt idx="2660">
                  <c:v>3.0905028025000001</c:v>
                </c:pt>
                <c:pt idx="2661">
                  <c:v>3.0889177205</c:v>
                </c:pt>
                <c:pt idx="2662">
                  <c:v>3.0745637190999999</c:v>
                </c:pt>
                <c:pt idx="2663">
                  <c:v>3.0700252064</c:v>
                </c:pt>
                <c:pt idx="2664">
                  <c:v>3.0697655962999999</c:v>
                </c:pt>
                <c:pt idx="2665">
                  <c:v>3.0610733853000003</c:v>
                </c:pt>
                <c:pt idx="2666">
                  <c:v>3.0517990717000001</c:v>
                </c:pt>
                <c:pt idx="2667">
                  <c:v>3.0516326825000002</c:v>
                </c:pt>
                <c:pt idx="2668">
                  <c:v>3.0402884870000002</c:v>
                </c:pt>
                <c:pt idx="2669">
                  <c:v>3.0354010021</c:v>
                </c:pt>
                <c:pt idx="2670">
                  <c:v>3.0346728283000002</c:v>
                </c:pt>
                <c:pt idx="2671">
                  <c:v>3.0345822004</c:v>
                </c:pt>
                <c:pt idx="2672">
                  <c:v>3.0157375101000001</c:v>
                </c:pt>
                <c:pt idx="2673">
                  <c:v>3.0148934073999998</c:v>
                </c:pt>
                <c:pt idx="2674">
                  <c:v>3.0138189287000001</c:v>
                </c:pt>
                <c:pt idx="2675">
                  <c:v>2.9998836208999999</c:v>
                </c:pt>
                <c:pt idx="2676">
                  <c:v>2.9903888083000001</c:v>
                </c:pt>
                <c:pt idx="2677">
                  <c:v>2.988965383</c:v>
                </c:pt>
                <c:pt idx="2678">
                  <c:v>2.9637326192</c:v>
                </c:pt>
                <c:pt idx="2679">
                  <c:v>2.9626386847999999</c:v>
                </c:pt>
                <c:pt idx="2680">
                  <c:v>2.9546493478000002</c:v>
                </c:pt>
                <c:pt idx="2681">
                  <c:v>2.9522075830000003</c:v>
                </c:pt>
                <c:pt idx="2682">
                  <c:v>2.9461252242000002</c:v>
                </c:pt>
                <c:pt idx="2683">
                  <c:v>2.9439797769999996</c:v>
                </c:pt>
                <c:pt idx="2684">
                  <c:v>2.9309321376999997</c:v>
                </c:pt>
                <c:pt idx="2685">
                  <c:v>2.9126822631999998</c:v>
                </c:pt>
                <c:pt idx="2686">
                  <c:v>2.9093264158000003</c:v>
                </c:pt>
                <c:pt idx="2687">
                  <c:v>2.8987890827</c:v>
                </c:pt>
                <c:pt idx="2688">
                  <c:v>2.8838824213000001</c:v>
                </c:pt>
                <c:pt idx="2689">
                  <c:v>2.8828042052999998</c:v>
                </c:pt>
                <c:pt idx="2690">
                  <c:v>2.8823092939000001</c:v>
                </c:pt>
                <c:pt idx="2691">
                  <c:v>2.8721468849999998</c:v>
                </c:pt>
                <c:pt idx="2692">
                  <c:v>2.8608704412999999</c:v>
                </c:pt>
                <c:pt idx="2693">
                  <c:v>2.8592233059000001</c:v>
                </c:pt>
                <c:pt idx="2694">
                  <c:v>2.8441607333999999</c:v>
                </c:pt>
                <c:pt idx="2695">
                  <c:v>2.8348688325000002</c:v>
                </c:pt>
                <c:pt idx="2696">
                  <c:v>2.7882238530999999</c:v>
                </c:pt>
                <c:pt idx="2697">
                  <c:v>2.7835615268999998</c:v>
                </c:pt>
                <c:pt idx="2698">
                  <c:v>2.7746383702999999</c:v>
                </c:pt>
                <c:pt idx="2699">
                  <c:v>2.7720125196000001</c:v>
                </c:pt>
                <c:pt idx="2700">
                  <c:v>2.7685790328</c:v>
                </c:pt>
                <c:pt idx="2701">
                  <c:v>2.7684526344</c:v>
                </c:pt>
                <c:pt idx="2702">
                  <c:v>2.7639659188999999</c:v>
                </c:pt>
                <c:pt idx="2703">
                  <c:v>2.7550239690000002</c:v>
                </c:pt>
                <c:pt idx="2704">
                  <c:v>2.7479515363</c:v>
                </c:pt>
                <c:pt idx="2705">
                  <c:v>2.7432725817999999</c:v>
                </c:pt>
                <c:pt idx="2706">
                  <c:v>2.7416323481</c:v>
                </c:pt>
                <c:pt idx="2707">
                  <c:v>2.7370288268</c:v>
                </c:pt>
                <c:pt idx="2708">
                  <c:v>2.7332983610999997</c:v>
                </c:pt>
                <c:pt idx="2709">
                  <c:v>2.7285065150000003</c:v>
                </c:pt>
                <c:pt idx="2710">
                  <c:v>2.7206298585000002</c:v>
                </c:pt>
                <c:pt idx="2711">
                  <c:v>2.7092710798000001</c:v>
                </c:pt>
                <c:pt idx="2712">
                  <c:v>2.7077691619000004</c:v>
                </c:pt>
                <c:pt idx="2713">
                  <c:v>2.6923207757000003</c:v>
                </c:pt>
                <c:pt idx="2714">
                  <c:v>2.6871419127</c:v>
                </c:pt>
                <c:pt idx="2715">
                  <c:v>2.6866410323000003</c:v>
                </c:pt>
                <c:pt idx="2716">
                  <c:v>2.6861306365999997</c:v>
                </c:pt>
                <c:pt idx="2717">
                  <c:v>2.6858238004000001</c:v>
                </c:pt>
                <c:pt idx="2718">
                  <c:v>2.6845591545</c:v>
                </c:pt>
                <c:pt idx="2719">
                  <c:v>2.6671418542999996</c:v>
                </c:pt>
                <c:pt idx="2720">
                  <c:v>2.6645247856000003</c:v>
                </c:pt>
                <c:pt idx="2721">
                  <c:v>2.6626446686</c:v>
                </c:pt>
                <c:pt idx="2722">
                  <c:v>2.6585534169000002</c:v>
                </c:pt>
                <c:pt idx="2723">
                  <c:v>2.6565991908000002</c:v>
                </c:pt>
                <c:pt idx="2724">
                  <c:v>2.6529249172</c:v>
                </c:pt>
                <c:pt idx="2725">
                  <c:v>2.6527530759000002</c:v>
                </c:pt>
                <c:pt idx="2726">
                  <c:v>2.6508361219999999</c:v>
                </c:pt>
                <c:pt idx="2727">
                  <c:v>2.6485698014000003</c:v>
                </c:pt>
                <c:pt idx="2728">
                  <c:v>2.6456687048999998</c:v>
                </c:pt>
                <c:pt idx="2729">
                  <c:v>2.6448795317</c:v>
                </c:pt>
                <c:pt idx="2730">
                  <c:v>2.6441412519999998</c:v>
                </c:pt>
                <c:pt idx="2731">
                  <c:v>2.6435671567000001</c:v>
                </c:pt>
                <c:pt idx="2732">
                  <c:v>2.6413812888000003</c:v>
                </c:pt>
                <c:pt idx="2733">
                  <c:v>2.6332141485</c:v>
                </c:pt>
                <c:pt idx="2734">
                  <c:v>2.6327461028000001</c:v>
                </c:pt>
                <c:pt idx="2735">
                  <c:v>2.6271495210000002</c:v>
                </c:pt>
                <c:pt idx="2736">
                  <c:v>2.626474526</c:v>
                </c:pt>
                <c:pt idx="2737">
                  <c:v>2.6227657461999998</c:v>
                </c:pt>
                <c:pt idx="2738">
                  <c:v>2.6150504324999999</c:v>
                </c:pt>
                <c:pt idx="2739">
                  <c:v>2.6084682453000001</c:v>
                </c:pt>
                <c:pt idx="2740">
                  <c:v>2.6048229506</c:v>
                </c:pt>
                <c:pt idx="2741">
                  <c:v>2.6008574528999997</c:v>
                </c:pt>
                <c:pt idx="2742">
                  <c:v>2.6002793089000003</c:v>
                </c:pt>
                <c:pt idx="2743">
                  <c:v>2.5779156674000001</c:v>
                </c:pt>
                <c:pt idx="2744">
                  <c:v>2.5745380343999997</c:v>
                </c:pt>
                <c:pt idx="2745">
                  <c:v>2.5721994756999997</c:v>
                </c:pt>
                <c:pt idx="2746">
                  <c:v>2.5654230946999999</c:v>
                </c:pt>
                <c:pt idx="2747">
                  <c:v>2.5652420783000003</c:v>
                </c:pt>
                <c:pt idx="2748">
                  <c:v>2.5627023355</c:v>
                </c:pt>
                <c:pt idx="2749">
                  <c:v>2.5571701267</c:v>
                </c:pt>
                <c:pt idx="2750">
                  <c:v>2.5550459352000003</c:v>
                </c:pt>
                <c:pt idx="2751">
                  <c:v>2.5543658401</c:v>
                </c:pt>
                <c:pt idx="2752">
                  <c:v>2.5510870910999999</c:v>
                </c:pt>
                <c:pt idx="2753">
                  <c:v>2.5473938029999998</c:v>
                </c:pt>
                <c:pt idx="2754">
                  <c:v>2.5431350685000003</c:v>
                </c:pt>
                <c:pt idx="2755">
                  <c:v>2.5406747872</c:v>
                </c:pt>
                <c:pt idx="2756">
                  <c:v>2.5396392025000001</c:v>
                </c:pt>
                <c:pt idx="2757">
                  <c:v>2.5306233932</c:v>
                </c:pt>
                <c:pt idx="2758">
                  <c:v>2.5192758690999999</c:v>
                </c:pt>
                <c:pt idx="2759">
                  <c:v>2.5163725326999997</c:v>
                </c:pt>
                <c:pt idx="2760">
                  <c:v>2.5094853794</c:v>
                </c:pt>
                <c:pt idx="2761">
                  <c:v>2.5083704309999999</c:v>
                </c:pt>
                <c:pt idx="2762">
                  <c:v>2.5060363711</c:v>
                </c:pt>
                <c:pt idx="2763">
                  <c:v>2.5020380509</c:v>
                </c:pt>
                <c:pt idx="2764">
                  <c:v>2.5011885413999999</c:v>
                </c:pt>
                <c:pt idx="2765">
                  <c:v>2.5001906933</c:v>
                </c:pt>
                <c:pt idx="2766">
                  <c:v>2.4993452335999997</c:v>
                </c:pt>
                <c:pt idx="2767">
                  <c:v>2.4992075821999999</c:v>
                </c:pt>
                <c:pt idx="2768">
                  <c:v>2.4984112056000001</c:v>
                </c:pt>
                <c:pt idx="2769">
                  <c:v>2.4972754281</c:v>
                </c:pt>
                <c:pt idx="2770">
                  <c:v>2.4947124425</c:v>
                </c:pt>
                <c:pt idx="2771">
                  <c:v>2.4937856099999998</c:v>
                </c:pt>
                <c:pt idx="2772">
                  <c:v>2.4931517289</c:v>
                </c:pt>
                <c:pt idx="2773">
                  <c:v>2.4927379761999999</c:v>
                </c:pt>
                <c:pt idx="2774">
                  <c:v>2.4842352225000002</c:v>
                </c:pt>
                <c:pt idx="2775">
                  <c:v>2.4835288653000003</c:v>
                </c:pt>
                <c:pt idx="2776">
                  <c:v>2.4780206195999996</c:v>
                </c:pt>
                <c:pt idx="2777">
                  <c:v>2.4770313883000004</c:v>
                </c:pt>
                <c:pt idx="2778">
                  <c:v>2.4708685561000001</c:v>
                </c:pt>
                <c:pt idx="2779">
                  <c:v>2.4685430129000001</c:v>
                </c:pt>
                <c:pt idx="2780">
                  <c:v>2.4657512588000001</c:v>
                </c:pt>
                <c:pt idx="2781">
                  <c:v>2.4617677633000001</c:v>
                </c:pt>
                <c:pt idx="2782">
                  <c:v>2.4562260696</c:v>
                </c:pt>
                <c:pt idx="2783">
                  <c:v>2.4517748705</c:v>
                </c:pt>
                <c:pt idx="2784">
                  <c:v>2.4492758361</c:v>
                </c:pt>
                <c:pt idx="2785">
                  <c:v>2.4472944235999998</c:v>
                </c:pt>
                <c:pt idx="2786">
                  <c:v>2.4425307351000001</c:v>
                </c:pt>
                <c:pt idx="2787">
                  <c:v>2.4412778793999999</c:v>
                </c:pt>
                <c:pt idx="2788">
                  <c:v>2.4381780573</c:v>
                </c:pt>
                <c:pt idx="2789">
                  <c:v>2.4371380488000001</c:v>
                </c:pt>
                <c:pt idx="2790">
                  <c:v>2.4325665600000002</c:v>
                </c:pt>
                <c:pt idx="2791">
                  <c:v>2.4318085643999998</c:v>
                </c:pt>
                <c:pt idx="2792">
                  <c:v>2.4279314674999997</c:v>
                </c:pt>
                <c:pt idx="2793">
                  <c:v>2.4249512716999999</c:v>
                </c:pt>
                <c:pt idx="2794">
                  <c:v>2.4244931329999999</c:v>
                </c:pt>
                <c:pt idx="2795">
                  <c:v>2.4223131157999997</c:v>
                </c:pt>
                <c:pt idx="2796">
                  <c:v>2.4210018188000002</c:v>
                </c:pt>
                <c:pt idx="2797">
                  <c:v>2.4159134942000002</c:v>
                </c:pt>
                <c:pt idx="2798">
                  <c:v>2.4122815191</c:v>
                </c:pt>
                <c:pt idx="2799">
                  <c:v>2.4121830218000002</c:v>
                </c:pt>
                <c:pt idx="2800">
                  <c:v>2.4007457418999998</c:v>
                </c:pt>
                <c:pt idx="2801">
                  <c:v>2.3853239116</c:v>
                </c:pt>
                <c:pt idx="2802">
                  <c:v>2.3787252105999999</c:v>
                </c:pt>
                <c:pt idx="2803">
                  <c:v>2.3746944059000001</c:v>
                </c:pt>
                <c:pt idx="2804">
                  <c:v>2.3679542998000001</c:v>
                </c:pt>
                <c:pt idx="2805">
                  <c:v>2.3677389156999999</c:v>
                </c:pt>
                <c:pt idx="2806">
                  <c:v>2.3673575040000001</c:v>
                </c:pt>
                <c:pt idx="2807">
                  <c:v>2.3672584199999998</c:v>
                </c:pt>
                <c:pt idx="2808">
                  <c:v>2.3541616590999999</c:v>
                </c:pt>
                <c:pt idx="2809">
                  <c:v>2.3521038161999996</c:v>
                </c:pt>
                <c:pt idx="2810">
                  <c:v>2.3473293526000001</c:v>
                </c:pt>
                <c:pt idx="2811">
                  <c:v>2.3442282034999997</c:v>
                </c:pt>
                <c:pt idx="2812">
                  <c:v>2.3350908604000002</c:v>
                </c:pt>
                <c:pt idx="2813">
                  <c:v>2.3251931114</c:v>
                </c:pt>
                <c:pt idx="2814">
                  <c:v>2.3084439567000001</c:v>
                </c:pt>
                <c:pt idx="2815">
                  <c:v>2.3007000457999998</c:v>
                </c:pt>
                <c:pt idx="2816">
                  <c:v>2.3000414352999998</c:v>
                </c:pt>
                <c:pt idx="2817">
                  <c:v>2.294760921</c:v>
                </c:pt>
                <c:pt idx="2818">
                  <c:v>2.2933682026</c:v>
                </c:pt>
                <c:pt idx="2819">
                  <c:v>2.2925551019000001</c:v>
                </c:pt>
                <c:pt idx="2820">
                  <c:v>2.2904540375</c:v>
                </c:pt>
                <c:pt idx="2821">
                  <c:v>2.2901061814000001</c:v>
                </c:pt>
                <c:pt idx="2822">
                  <c:v>2.2890098025000003</c:v>
                </c:pt>
                <c:pt idx="2823">
                  <c:v>2.2876994715999999</c:v>
                </c:pt>
                <c:pt idx="2824">
                  <c:v>2.2834083051</c:v>
                </c:pt>
                <c:pt idx="2825">
                  <c:v>2.2769520718000003</c:v>
                </c:pt>
                <c:pt idx="2826">
                  <c:v>2.2753721475000002</c:v>
                </c:pt>
                <c:pt idx="2827">
                  <c:v>2.2633210778999997</c:v>
                </c:pt>
                <c:pt idx="2828">
                  <c:v>2.2613571576</c:v>
                </c:pt>
                <c:pt idx="2829">
                  <c:v>2.2557821028</c:v>
                </c:pt>
                <c:pt idx="2830">
                  <c:v>2.2539729053999999</c:v>
                </c:pt>
                <c:pt idx="2831">
                  <c:v>2.2450943055999999</c:v>
                </c:pt>
                <c:pt idx="2832">
                  <c:v>2.2450664484999998</c:v>
                </c:pt>
                <c:pt idx="2833">
                  <c:v>2.2339219757</c:v>
                </c:pt>
                <c:pt idx="2834">
                  <c:v>2.2302095403000002</c:v>
                </c:pt>
                <c:pt idx="2835">
                  <c:v>2.2178724901</c:v>
                </c:pt>
                <c:pt idx="2836">
                  <c:v>2.2164559270000002</c:v>
                </c:pt>
                <c:pt idx="2837">
                  <c:v>2.2138225963</c:v>
                </c:pt>
                <c:pt idx="2838">
                  <c:v>2.2064303164000001</c:v>
                </c:pt>
                <c:pt idx="2839">
                  <c:v>2.1985752669999998</c:v>
                </c:pt>
                <c:pt idx="2840">
                  <c:v>2.1960722793</c:v>
                </c:pt>
                <c:pt idx="2841">
                  <c:v>2.1939793758000001</c:v>
                </c:pt>
                <c:pt idx="2842">
                  <c:v>2.1898047192000001</c:v>
                </c:pt>
                <c:pt idx="2843">
                  <c:v>2.1897017461999999</c:v>
                </c:pt>
                <c:pt idx="2844">
                  <c:v>2.1884899503000002</c:v>
                </c:pt>
                <c:pt idx="2845">
                  <c:v>2.1856355547000001</c:v>
                </c:pt>
                <c:pt idx="2846">
                  <c:v>2.1845627264999998</c:v>
                </c:pt>
                <c:pt idx="2847">
                  <c:v>2.1842255929999999</c:v>
                </c:pt>
                <c:pt idx="2848">
                  <c:v>2.1796490436</c:v>
                </c:pt>
                <c:pt idx="2849">
                  <c:v>2.1752232444000001</c:v>
                </c:pt>
                <c:pt idx="2850">
                  <c:v>2.1690414046999997</c:v>
                </c:pt>
                <c:pt idx="2851">
                  <c:v>2.1681617392999999</c:v>
                </c:pt>
                <c:pt idx="2852">
                  <c:v>2.1627241784</c:v>
                </c:pt>
                <c:pt idx="2853">
                  <c:v>2.1578139251000001</c:v>
                </c:pt>
                <c:pt idx="2854">
                  <c:v>2.1555570795999999</c:v>
                </c:pt>
                <c:pt idx="2855">
                  <c:v>2.1266403826000002</c:v>
                </c:pt>
                <c:pt idx="2856">
                  <c:v>2.1260301548</c:v>
                </c:pt>
                <c:pt idx="2857">
                  <c:v>2.1181997596</c:v>
                </c:pt>
                <c:pt idx="2858">
                  <c:v>2.1144061676999999</c:v>
                </c:pt>
                <c:pt idx="2859">
                  <c:v>2.1100163372999998</c:v>
                </c:pt>
                <c:pt idx="2860">
                  <c:v>2.1085874701999998</c:v>
                </c:pt>
                <c:pt idx="2861">
                  <c:v>2.1078174579</c:v>
                </c:pt>
                <c:pt idx="2862">
                  <c:v>2.1048783304000001</c:v>
                </c:pt>
                <c:pt idx="2863">
                  <c:v>2.0978399404000001</c:v>
                </c:pt>
                <c:pt idx="2864">
                  <c:v>2.0891201453999999</c:v>
                </c:pt>
                <c:pt idx="2865">
                  <c:v>2.0869240586999998</c:v>
                </c:pt>
                <c:pt idx="2866">
                  <c:v>2.0864796860000001</c:v>
                </c:pt>
                <c:pt idx="2867">
                  <c:v>2.0863450120999998</c:v>
                </c:pt>
                <c:pt idx="2868">
                  <c:v>2.0765712058000001</c:v>
                </c:pt>
                <c:pt idx="2869">
                  <c:v>2.0758726255999997</c:v>
                </c:pt>
                <c:pt idx="2870">
                  <c:v>2.0728966016000001</c:v>
                </c:pt>
                <c:pt idx="2871">
                  <c:v>2.0707772721</c:v>
                </c:pt>
                <c:pt idx="2872">
                  <c:v>2.0652890778000002</c:v>
                </c:pt>
                <c:pt idx="2873">
                  <c:v>2.0520068002</c:v>
                </c:pt>
                <c:pt idx="2874">
                  <c:v>2.0421136596</c:v>
                </c:pt>
                <c:pt idx="2875">
                  <c:v>2.0411835398</c:v>
                </c:pt>
                <c:pt idx="2876">
                  <c:v>2.0390870171</c:v>
                </c:pt>
                <c:pt idx="2877">
                  <c:v>2.0353769075999999</c:v>
                </c:pt>
                <c:pt idx="2878">
                  <c:v>2.0346688436</c:v>
                </c:pt>
                <c:pt idx="2879">
                  <c:v>2.0334545932000001</c:v>
                </c:pt>
                <c:pt idx="2880">
                  <c:v>2.0272689047000001</c:v>
                </c:pt>
                <c:pt idx="2881">
                  <c:v>2.0234832228999999</c:v>
                </c:pt>
                <c:pt idx="2882">
                  <c:v>2.0192847711000002</c:v>
                </c:pt>
                <c:pt idx="2883">
                  <c:v>2.0138911005</c:v>
                </c:pt>
                <c:pt idx="2884">
                  <c:v>2.0081329961000001</c:v>
                </c:pt>
                <c:pt idx="2885">
                  <c:v>2.0009061016</c:v>
                </c:pt>
                <c:pt idx="2886">
                  <c:v>1.9952105133</c:v>
                </c:pt>
                <c:pt idx="2887">
                  <c:v>1.9934084852</c:v>
                </c:pt>
                <c:pt idx="2888">
                  <c:v>1.9816673410000001</c:v>
                </c:pt>
                <c:pt idx="2889">
                  <c:v>1.9639381368</c:v>
                </c:pt>
                <c:pt idx="2890">
                  <c:v>1.9615506229000002</c:v>
                </c:pt>
                <c:pt idx="2891">
                  <c:v>1.9580953928</c:v>
                </c:pt>
                <c:pt idx="2892">
                  <c:v>1.9537258714999999</c:v>
                </c:pt>
                <c:pt idx="2893">
                  <c:v>1.9505150711000001</c:v>
                </c:pt>
                <c:pt idx="2894">
                  <c:v>1.9326089381</c:v>
                </c:pt>
                <c:pt idx="2895">
                  <c:v>1.9247859089999999</c:v>
                </c:pt>
                <c:pt idx="2896">
                  <c:v>1.9175876240999998</c:v>
                </c:pt>
                <c:pt idx="2897">
                  <c:v>1.9151250530000001</c:v>
                </c:pt>
                <c:pt idx="2898">
                  <c:v>1.8931298877999998</c:v>
                </c:pt>
                <c:pt idx="2899">
                  <c:v>1.8909333603999998</c:v>
                </c:pt>
                <c:pt idx="2900">
                  <c:v>1.8885249467</c:v>
                </c:pt>
                <c:pt idx="2901">
                  <c:v>1.8870307209000001</c:v>
                </c:pt>
                <c:pt idx="2902">
                  <c:v>1.8676523089000001</c:v>
                </c:pt>
                <c:pt idx="2903">
                  <c:v>1.8647987255</c:v>
                </c:pt>
                <c:pt idx="2904">
                  <c:v>1.8369111680999999</c:v>
                </c:pt>
                <c:pt idx="2905">
                  <c:v>1.8296665129</c:v>
                </c:pt>
                <c:pt idx="2906">
                  <c:v>1.7914534504999999</c:v>
                </c:pt>
                <c:pt idx="2907">
                  <c:v>1.7785391015000001</c:v>
                </c:pt>
                <c:pt idx="2908">
                  <c:v>1.7729720591</c:v>
                </c:pt>
                <c:pt idx="2909">
                  <c:v>1.7688440497000002</c:v>
                </c:pt>
                <c:pt idx="2910">
                  <c:v>1.7616437078</c:v>
                </c:pt>
                <c:pt idx="2911">
                  <c:v>1.756208027</c:v>
                </c:pt>
                <c:pt idx="2912">
                  <c:v>1.7517629904000001</c:v>
                </c:pt>
                <c:pt idx="2913">
                  <c:v>1.7498146198</c:v>
                </c:pt>
                <c:pt idx="2914">
                  <c:v>1.7439200055999999</c:v>
                </c:pt>
                <c:pt idx="2915">
                  <c:v>1.7435100127999998</c:v>
                </c:pt>
                <c:pt idx="2916">
                  <c:v>1.7407035167</c:v>
                </c:pt>
                <c:pt idx="2917">
                  <c:v>1.7325482971999999</c:v>
                </c:pt>
                <c:pt idx="2918">
                  <c:v>1.7297501512</c:v>
                </c:pt>
                <c:pt idx="2919">
                  <c:v>1.7287924223</c:v>
                </c:pt>
                <c:pt idx="2920">
                  <c:v>1.7268445431999999</c:v>
                </c:pt>
                <c:pt idx="2921">
                  <c:v>1.7210867473</c:v>
                </c:pt>
                <c:pt idx="2922">
                  <c:v>1.7133879565000001</c:v>
                </c:pt>
                <c:pt idx="2923">
                  <c:v>1.7125601075999999</c:v>
                </c:pt>
                <c:pt idx="2924">
                  <c:v>1.6931872057000001</c:v>
                </c:pt>
                <c:pt idx="2925">
                  <c:v>1.6875760338000001</c:v>
                </c:pt>
                <c:pt idx="2926">
                  <c:v>1.6854597632999999</c:v>
                </c:pt>
                <c:pt idx="2927">
                  <c:v>1.6848656673</c:v>
                </c:pt>
                <c:pt idx="2928">
                  <c:v>1.6821320686000001</c:v>
                </c:pt>
                <c:pt idx="2929">
                  <c:v>1.6789825044</c:v>
                </c:pt>
                <c:pt idx="2930">
                  <c:v>1.6729057182</c:v>
                </c:pt>
                <c:pt idx="2931">
                  <c:v>1.6609697265000001</c:v>
                </c:pt>
                <c:pt idx="2932">
                  <c:v>1.6587715101</c:v>
                </c:pt>
                <c:pt idx="2933">
                  <c:v>1.6486707901000002</c:v>
                </c:pt>
                <c:pt idx="2934">
                  <c:v>1.6438746376</c:v>
                </c:pt>
                <c:pt idx="2935">
                  <c:v>1.6288842461999999</c:v>
                </c:pt>
                <c:pt idx="2936">
                  <c:v>1.6184692925999999</c:v>
                </c:pt>
                <c:pt idx="2937">
                  <c:v>1.6148081017</c:v>
                </c:pt>
                <c:pt idx="2938">
                  <c:v>1.6098350933999999</c:v>
                </c:pt>
                <c:pt idx="2939">
                  <c:v>1.5989593276</c:v>
                </c:pt>
                <c:pt idx="2940">
                  <c:v>1.5894403422999999</c:v>
                </c:pt>
                <c:pt idx="2941">
                  <c:v>1.5793294929999999</c:v>
                </c:pt>
                <c:pt idx="2942">
                  <c:v>1.5738280541999998</c:v>
                </c:pt>
                <c:pt idx="2943">
                  <c:v>1.5644830899</c:v>
                </c:pt>
                <c:pt idx="2944">
                  <c:v>1.5636611919000001</c:v>
                </c:pt>
                <c:pt idx="2945">
                  <c:v>1.5411131470999999</c:v>
                </c:pt>
                <c:pt idx="2946">
                  <c:v>1.5365969902999999</c:v>
                </c:pt>
                <c:pt idx="2947">
                  <c:v>1.5325924920999998</c:v>
                </c:pt>
                <c:pt idx="2948">
                  <c:v>1.5322325382999999</c:v>
                </c:pt>
                <c:pt idx="2949">
                  <c:v>1.5284880452</c:v>
                </c:pt>
                <c:pt idx="2950">
                  <c:v>1.5279102382</c:v>
                </c:pt>
                <c:pt idx="2951">
                  <c:v>1.5248529365000001</c:v>
                </c:pt>
                <c:pt idx="2952">
                  <c:v>1.513086497</c:v>
                </c:pt>
                <c:pt idx="2953">
                  <c:v>1.5122515951</c:v>
                </c:pt>
                <c:pt idx="2954">
                  <c:v>1.5098377417</c:v>
                </c:pt>
                <c:pt idx="2955">
                  <c:v>1.5055298028999999</c:v>
                </c:pt>
                <c:pt idx="2956">
                  <c:v>1.4839087429</c:v>
                </c:pt>
                <c:pt idx="2957">
                  <c:v>1.4831918831999999</c:v>
                </c:pt>
                <c:pt idx="2958">
                  <c:v>1.4790449146</c:v>
                </c:pt>
                <c:pt idx="2959">
                  <c:v>1.4783975985000002</c:v>
                </c:pt>
                <c:pt idx="2960">
                  <c:v>1.4771944491000002</c:v>
                </c:pt>
                <c:pt idx="2961">
                  <c:v>1.4717777838999999</c:v>
                </c:pt>
                <c:pt idx="2962">
                  <c:v>1.4656193152999999</c:v>
                </c:pt>
                <c:pt idx="2963">
                  <c:v>1.4648158150999999</c:v>
                </c:pt>
                <c:pt idx="2964">
                  <c:v>1.4504718729000001</c:v>
                </c:pt>
                <c:pt idx="2965">
                  <c:v>1.4503079931999998</c:v>
                </c:pt>
                <c:pt idx="2966">
                  <c:v>1.4477502985000001</c:v>
                </c:pt>
                <c:pt idx="2967">
                  <c:v>1.4410594222999999</c:v>
                </c:pt>
                <c:pt idx="2968">
                  <c:v>1.4316347435000001</c:v>
                </c:pt>
                <c:pt idx="2969">
                  <c:v>1.4308062341000001</c:v>
                </c:pt>
                <c:pt idx="2970">
                  <c:v>1.4207097943</c:v>
                </c:pt>
                <c:pt idx="2971">
                  <c:v>1.405001699</c:v>
                </c:pt>
                <c:pt idx="2972">
                  <c:v>1.3992800330999999</c:v>
                </c:pt>
                <c:pt idx="2973">
                  <c:v>1.3959895297999998</c:v>
                </c:pt>
                <c:pt idx="2974">
                  <c:v>1.3685487391</c:v>
                </c:pt>
                <c:pt idx="2975">
                  <c:v>1.3652406242999999</c:v>
                </c:pt>
                <c:pt idx="2976">
                  <c:v>1.3641916205</c:v>
                </c:pt>
                <c:pt idx="2977">
                  <c:v>1.3590753448999999</c:v>
                </c:pt>
                <c:pt idx="2978">
                  <c:v>1.3549941704999999</c:v>
                </c:pt>
                <c:pt idx="2979">
                  <c:v>1.3516812296</c:v>
                </c:pt>
                <c:pt idx="2980">
                  <c:v>1.3476046355</c:v>
                </c:pt>
                <c:pt idx="2981">
                  <c:v>1.3377512820999999</c:v>
                </c:pt>
                <c:pt idx="2982">
                  <c:v>1.3297114935999998</c:v>
                </c:pt>
                <c:pt idx="2983">
                  <c:v>1.3281882173999999</c:v>
                </c:pt>
                <c:pt idx="2984">
                  <c:v>1.32183512</c:v>
                </c:pt>
                <c:pt idx="2985">
                  <c:v>1.3159801428</c:v>
                </c:pt>
                <c:pt idx="2986">
                  <c:v>1.3060991134</c:v>
                </c:pt>
                <c:pt idx="2987">
                  <c:v>1.2979006871000001</c:v>
                </c:pt>
                <c:pt idx="2988">
                  <c:v>1.2969529729</c:v>
                </c:pt>
                <c:pt idx="2989">
                  <c:v>1.2951590519</c:v>
                </c:pt>
                <c:pt idx="2990">
                  <c:v>1.2927021363</c:v>
                </c:pt>
                <c:pt idx="2991">
                  <c:v>1.2882211613000001</c:v>
                </c:pt>
                <c:pt idx="2992">
                  <c:v>1.2872690112</c:v>
                </c:pt>
                <c:pt idx="2993">
                  <c:v>1.2785797679000002</c:v>
                </c:pt>
                <c:pt idx="2994">
                  <c:v>1.2745838459999999</c:v>
                </c:pt>
                <c:pt idx="2995">
                  <c:v>1.2688794591999999</c:v>
                </c:pt>
                <c:pt idx="2996">
                  <c:v>1.2654201492999999</c:v>
                </c:pt>
                <c:pt idx="2997">
                  <c:v>1.2596130700000001</c:v>
                </c:pt>
                <c:pt idx="2998">
                  <c:v>1.2588595278000001</c:v>
                </c:pt>
                <c:pt idx="2999">
                  <c:v>1.2462824715</c:v>
                </c:pt>
                <c:pt idx="3000">
                  <c:v>1.2459992925000001</c:v>
                </c:pt>
                <c:pt idx="3001">
                  <c:v>1.2453194724000001</c:v>
                </c:pt>
                <c:pt idx="3002">
                  <c:v>1.2449880870000001</c:v>
                </c:pt>
                <c:pt idx="3003">
                  <c:v>1.2385369943</c:v>
                </c:pt>
                <c:pt idx="3004">
                  <c:v>1.2373349018000002</c:v>
                </c:pt>
                <c:pt idx="3005">
                  <c:v>1.2356382110999999</c:v>
                </c:pt>
                <c:pt idx="3006">
                  <c:v>1.2333803238999999</c:v>
                </c:pt>
                <c:pt idx="3007">
                  <c:v>1.2320958492</c:v>
                </c:pt>
                <c:pt idx="3008">
                  <c:v>1.2284659088999998</c:v>
                </c:pt>
                <c:pt idx="3009">
                  <c:v>1.2248923688</c:v>
                </c:pt>
                <c:pt idx="3010">
                  <c:v>1.2234770911000001</c:v>
                </c:pt>
                <c:pt idx="3011">
                  <c:v>1.2205318592999999</c:v>
                </c:pt>
                <c:pt idx="3012">
                  <c:v>1.2162314089999999</c:v>
                </c:pt>
                <c:pt idx="3013">
                  <c:v>1.2146815406</c:v>
                </c:pt>
                <c:pt idx="3014">
                  <c:v>1.2121373965</c:v>
                </c:pt>
                <c:pt idx="3015">
                  <c:v>1.2105197162999999</c:v>
                </c:pt>
                <c:pt idx="3016">
                  <c:v>1.2088837380999999</c:v>
                </c:pt>
                <c:pt idx="3017">
                  <c:v>1.2051029849000001</c:v>
                </c:pt>
                <c:pt idx="3018">
                  <c:v>1.2025125608</c:v>
                </c:pt>
                <c:pt idx="3019">
                  <c:v>1.2005989336</c:v>
                </c:pt>
                <c:pt idx="3020">
                  <c:v>1.1930235763999999</c:v>
                </c:pt>
                <c:pt idx="3021">
                  <c:v>1.1907894865999999</c:v>
                </c:pt>
                <c:pt idx="3022">
                  <c:v>1.1763415567000002</c:v>
                </c:pt>
                <c:pt idx="3023">
                  <c:v>1.1761531947999999</c:v>
                </c:pt>
                <c:pt idx="3024">
                  <c:v>1.1757558547</c:v>
                </c:pt>
                <c:pt idx="3025">
                  <c:v>1.1757113226</c:v>
                </c:pt>
                <c:pt idx="3026">
                  <c:v>1.1752352457999999</c:v>
                </c:pt>
                <c:pt idx="3027">
                  <c:v>1.1729625349000001</c:v>
                </c:pt>
                <c:pt idx="3028">
                  <c:v>1.170593864</c:v>
                </c:pt>
                <c:pt idx="3029">
                  <c:v>1.1699647808</c:v>
                </c:pt>
                <c:pt idx="3030">
                  <c:v>1.1650157568000001</c:v>
                </c:pt>
                <c:pt idx="3031">
                  <c:v>1.1628873999</c:v>
                </c:pt>
                <c:pt idx="3032">
                  <c:v>1.1575908264999999</c:v>
                </c:pt>
                <c:pt idx="3033">
                  <c:v>1.1554936295</c:v>
                </c:pt>
                <c:pt idx="3034">
                  <c:v>1.1554160404</c:v>
                </c:pt>
                <c:pt idx="3035">
                  <c:v>1.1534531118</c:v>
                </c:pt>
                <c:pt idx="3036">
                  <c:v>1.1482203586999999</c:v>
                </c:pt>
                <c:pt idx="3037">
                  <c:v>1.1428546856999999</c:v>
                </c:pt>
                <c:pt idx="3038">
                  <c:v>1.1363545767999998</c:v>
                </c:pt>
                <c:pt idx="3039">
                  <c:v>1.1176292908999998</c:v>
                </c:pt>
                <c:pt idx="3040">
                  <c:v>1.1138057043999998</c:v>
                </c:pt>
                <c:pt idx="3041">
                  <c:v>1.1132076603000001</c:v>
                </c:pt>
                <c:pt idx="3042">
                  <c:v>1.1086655581</c:v>
                </c:pt>
                <c:pt idx="3043">
                  <c:v>1.1022340594</c:v>
                </c:pt>
                <c:pt idx="3044">
                  <c:v>1.0936076739</c:v>
                </c:pt>
                <c:pt idx="3045">
                  <c:v>1.0753427261000001</c:v>
                </c:pt>
                <c:pt idx="3046">
                  <c:v>1.0563963094</c:v>
                </c:pt>
                <c:pt idx="3047">
                  <c:v>1.0537760833000001</c:v>
                </c:pt>
                <c:pt idx="3048">
                  <c:v>1.0513743899000001</c:v>
                </c:pt>
                <c:pt idx="3049">
                  <c:v>1.0470738195</c:v>
                </c:pt>
                <c:pt idx="3050">
                  <c:v>1.0431504784000001</c:v>
                </c:pt>
                <c:pt idx="3051">
                  <c:v>1.0351305625</c:v>
                </c:pt>
                <c:pt idx="3052">
                  <c:v>1.0327033152</c:v>
                </c:pt>
                <c:pt idx="3053">
                  <c:v>1.0247933305999999</c:v>
                </c:pt>
                <c:pt idx="3054">
                  <c:v>1.0208035363999999</c:v>
                </c:pt>
                <c:pt idx="3055">
                  <c:v>1.0127803203999999</c:v>
                </c:pt>
                <c:pt idx="3056">
                  <c:v>1.0067797247000001</c:v>
                </c:pt>
                <c:pt idx="3057">
                  <c:v>1.0040910409000001</c:v>
                </c:pt>
                <c:pt idx="3058">
                  <c:v>0.99711324360000009</c:v>
                </c:pt>
                <c:pt idx="3059">
                  <c:v>0.99367552810000004</c:v>
                </c:pt>
                <c:pt idx="3060">
                  <c:v>0.97804623809999991</c:v>
                </c:pt>
                <c:pt idx="3061">
                  <c:v>0.96484883620000006</c:v>
                </c:pt>
                <c:pt idx="3062">
                  <c:v>0.94906354370000001</c:v>
                </c:pt>
                <c:pt idx="3063">
                  <c:v>0.94867077379999998</c:v>
                </c:pt>
                <c:pt idx="3064">
                  <c:v>0.92958060219999994</c:v>
                </c:pt>
                <c:pt idx="3065">
                  <c:v>0.92507014379999997</c:v>
                </c:pt>
                <c:pt idx="3066">
                  <c:v>0.92461725289999996</c:v>
                </c:pt>
                <c:pt idx="3067">
                  <c:v>0.92095709690000005</c:v>
                </c:pt>
                <c:pt idx="3068">
                  <c:v>0.91808621540000002</c:v>
                </c:pt>
                <c:pt idx="3069">
                  <c:v>0.91753741280000001</c:v>
                </c:pt>
                <c:pt idx="3070">
                  <c:v>0.91331887629999997</c:v>
                </c:pt>
                <c:pt idx="3071">
                  <c:v>0.89405795020000001</c:v>
                </c:pt>
                <c:pt idx="3072">
                  <c:v>0.89405317559999997</c:v>
                </c:pt>
                <c:pt idx="3073">
                  <c:v>0.89389837899999991</c:v>
                </c:pt>
                <c:pt idx="3074">
                  <c:v>0.87762930759999991</c:v>
                </c:pt>
                <c:pt idx="3075">
                  <c:v>0.87571492620000002</c:v>
                </c:pt>
                <c:pt idx="3076">
                  <c:v>0.87115600549999994</c:v>
                </c:pt>
                <c:pt idx="3077">
                  <c:v>0.86569559750000002</c:v>
                </c:pt>
                <c:pt idx="3078">
                  <c:v>0.86214228459999998</c:v>
                </c:pt>
                <c:pt idx="3079">
                  <c:v>0.85462692969999998</c:v>
                </c:pt>
                <c:pt idx="3080">
                  <c:v>0.85400549600000009</c:v>
                </c:pt>
                <c:pt idx="3081">
                  <c:v>0.8537548278</c:v>
                </c:pt>
                <c:pt idx="3082">
                  <c:v>0.84379807090000003</c:v>
                </c:pt>
                <c:pt idx="3083">
                  <c:v>0.84165301470000009</c:v>
                </c:pt>
                <c:pt idx="3084">
                  <c:v>0.82771049120000006</c:v>
                </c:pt>
                <c:pt idx="3085">
                  <c:v>0.82606315610000003</c:v>
                </c:pt>
                <c:pt idx="3086">
                  <c:v>0.82594752599999999</c:v>
                </c:pt>
                <c:pt idx="3087">
                  <c:v>0.82160037050000001</c:v>
                </c:pt>
                <c:pt idx="3088">
                  <c:v>0.81983277599999993</c:v>
                </c:pt>
                <c:pt idx="3089">
                  <c:v>0.80810989210000006</c:v>
                </c:pt>
                <c:pt idx="3090">
                  <c:v>0.8067623156</c:v>
                </c:pt>
                <c:pt idx="3091">
                  <c:v>0.80480129909999998</c:v>
                </c:pt>
                <c:pt idx="3092">
                  <c:v>0.79403641650000001</c:v>
                </c:pt>
                <c:pt idx="3093">
                  <c:v>0.79381213230000003</c:v>
                </c:pt>
                <c:pt idx="3094">
                  <c:v>0.78494036750000007</c:v>
                </c:pt>
                <c:pt idx="3095">
                  <c:v>0.78070553500000006</c:v>
                </c:pt>
                <c:pt idx="3096">
                  <c:v>0.78068048369999998</c:v>
                </c:pt>
                <c:pt idx="3097">
                  <c:v>0.77476670739999998</c:v>
                </c:pt>
                <c:pt idx="3098">
                  <c:v>0.7741754327</c:v>
                </c:pt>
                <c:pt idx="3099">
                  <c:v>0.76784792850000005</c:v>
                </c:pt>
                <c:pt idx="3100">
                  <c:v>0.76733644400000001</c:v>
                </c:pt>
                <c:pt idx="3101">
                  <c:v>0.76687171099999996</c:v>
                </c:pt>
                <c:pt idx="3102">
                  <c:v>0.76462640719999997</c:v>
                </c:pt>
                <c:pt idx="3103">
                  <c:v>0.76277198239999999</c:v>
                </c:pt>
                <c:pt idx="3104">
                  <c:v>0.76238903060000007</c:v>
                </c:pt>
                <c:pt idx="3105">
                  <c:v>0.76049676219999995</c:v>
                </c:pt>
                <c:pt idx="3106">
                  <c:v>0.75900408019999999</c:v>
                </c:pt>
                <c:pt idx="3107">
                  <c:v>0.75724646340000001</c:v>
                </c:pt>
                <c:pt idx="3108">
                  <c:v>0.75536443929999997</c:v>
                </c:pt>
                <c:pt idx="3109">
                  <c:v>0.75320341720000006</c:v>
                </c:pt>
                <c:pt idx="3110">
                  <c:v>0.7520405376</c:v>
                </c:pt>
                <c:pt idx="3111">
                  <c:v>0.75128604379999997</c:v>
                </c:pt>
                <c:pt idx="3112">
                  <c:v>0.74904013439999995</c:v>
                </c:pt>
                <c:pt idx="3113">
                  <c:v>0.74733087049999991</c:v>
                </c:pt>
                <c:pt idx="3114">
                  <c:v>0.74385291059999992</c:v>
                </c:pt>
                <c:pt idx="3115">
                  <c:v>0.74243121070000007</c:v>
                </c:pt>
                <c:pt idx="3116">
                  <c:v>0.7384307577</c:v>
                </c:pt>
                <c:pt idx="3117">
                  <c:v>0.73374260470000008</c:v>
                </c:pt>
                <c:pt idx="3118">
                  <c:v>0.72323803679999998</c:v>
                </c:pt>
                <c:pt idx="3119">
                  <c:v>0.71859617139999998</c:v>
                </c:pt>
                <c:pt idx="3120">
                  <c:v>0.71786305390000005</c:v>
                </c:pt>
                <c:pt idx="3121">
                  <c:v>0.7160355853</c:v>
                </c:pt>
                <c:pt idx="3122">
                  <c:v>0.71207339569999994</c:v>
                </c:pt>
                <c:pt idx="3123">
                  <c:v>0.71032307179999998</c:v>
                </c:pt>
                <c:pt idx="3124">
                  <c:v>0.70987679770000001</c:v>
                </c:pt>
                <c:pt idx="3125">
                  <c:v>0.70463981880000004</c:v>
                </c:pt>
                <c:pt idx="3126">
                  <c:v>0.70175030599999999</c:v>
                </c:pt>
                <c:pt idx="3127">
                  <c:v>0.70078643559999998</c:v>
                </c:pt>
                <c:pt idx="3128">
                  <c:v>0.70037957019999997</c:v>
                </c:pt>
                <c:pt idx="3129">
                  <c:v>0.69896681049999998</c:v>
                </c:pt>
                <c:pt idx="3130">
                  <c:v>0.69287317380000002</c:v>
                </c:pt>
                <c:pt idx="3131">
                  <c:v>0.69121085690000006</c:v>
                </c:pt>
                <c:pt idx="3132">
                  <c:v>0.68667627990000002</c:v>
                </c:pt>
                <c:pt idx="3133">
                  <c:v>0.68208174789999998</c:v>
                </c:pt>
                <c:pt idx="3134">
                  <c:v>0.67857094340000002</c:v>
                </c:pt>
                <c:pt idx="3135">
                  <c:v>0.67820303319999997</c:v>
                </c:pt>
                <c:pt idx="3136">
                  <c:v>0.67256543400000002</c:v>
                </c:pt>
                <c:pt idx="3137">
                  <c:v>0.668085025</c:v>
                </c:pt>
                <c:pt idx="3138">
                  <c:v>0.66767413129999997</c:v>
                </c:pt>
                <c:pt idx="3139">
                  <c:v>0.66588545809999999</c:v>
                </c:pt>
                <c:pt idx="3140">
                  <c:v>0.66272555850000003</c:v>
                </c:pt>
                <c:pt idx="3141">
                  <c:v>0.6617795997</c:v>
                </c:pt>
                <c:pt idx="3142">
                  <c:v>0.65214348680000001</c:v>
                </c:pt>
                <c:pt idx="3143">
                  <c:v>0.64605065859999999</c:v>
                </c:pt>
                <c:pt idx="3144">
                  <c:v>0.63324323319999998</c:v>
                </c:pt>
                <c:pt idx="3145">
                  <c:v>0.62884786159999995</c:v>
                </c:pt>
                <c:pt idx="3146">
                  <c:v>0.61657833049999999</c:v>
                </c:pt>
                <c:pt idx="3147">
                  <c:v>0.61077895059999998</c:v>
                </c:pt>
                <c:pt idx="3148">
                  <c:v>0.60259224450000004</c:v>
                </c:pt>
                <c:pt idx="3149">
                  <c:v>0.5714891097</c:v>
                </c:pt>
                <c:pt idx="3150">
                  <c:v>0.54286435499999997</c:v>
                </c:pt>
                <c:pt idx="3151">
                  <c:v>0.47862906180000003</c:v>
                </c:pt>
                <c:pt idx="3152">
                  <c:v>0.4354178642</c:v>
                </c:pt>
                <c:pt idx="3153">
                  <c:v>0.43394838629999999</c:v>
                </c:pt>
                <c:pt idx="3154">
                  <c:v>0.42573156979999999</c:v>
                </c:pt>
                <c:pt idx="3155">
                  <c:v>0.42412514689999997</c:v>
                </c:pt>
                <c:pt idx="3156">
                  <c:v>0.42064057449999998</c:v>
                </c:pt>
                <c:pt idx="3157">
                  <c:v>0.41689448210000002</c:v>
                </c:pt>
                <c:pt idx="3158">
                  <c:v>0.40851177289999996</c:v>
                </c:pt>
                <c:pt idx="3159">
                  <c:v>0.40521710969999997</c:v>
                </c:pt>
                <c:pt idx="3160">
                  <c:v>0.40117173430000003</c:v>
                </c:pt>
                <c:pt idx="3161">
                  <c:v>0.40062497899999999</c:v>
                </c:pt>
                <c:pt idx="3162">
                  <c:v>0.3990252943</c:v>
                </c:pt>
                <c:pt idx="3163">
                  <c:v>0.39684848750000001</c:v>
                </c:pt>
                <c:pt idx="3164">
                  <c:v>0.39347144770000003</c:v>
                </c:pt>
                <c:pt idx="3165">
                  <c:v>0.37280354979999997</c:v>
                </c:pt>
                <c:pt idx="3166">
                  <c:v>0.37265940889999999</c:v>
                </c:pt>
                <c:pt idx="3167">
                  <c:v>0.36639910950000004</c:v>
                </c:pt>
                <c:pt idx="3168">
                  <c:v>0.36315583899999998</c:v>
                </c:pt>
                <c:pt idx="3169">
                  <c:v>0.35992529749999996</c:v>
                </c:pt>
                <c:pt idx="3170">
                  <c:v>0.34874254509999997</c:v>
                </c:pt>
                <c:pt idx="3171">
                  <c:v>0.32651311859999999</c:v>
                </c:pt>
                <c:pt idx="3172">
                  <c:v>0.31562638500000001</c:v>
                </c:pt>
                <c:pt idx="3173">
                  <c:v>0.31224513589999997</c:v>
                </c:pt>
                <c:pt idx="3174">
                  <c:v>0.30945901770000001</c:v>
                </c:pt>
                <c:pt idx="3175">
                  <c:v>0.30928632549999996</c:v>
                </c:pt>
                <c:pt idx="3176">
                  <c:v>0.3054737428</c:v>
                </c:pt>
                <c:pt idx="3177">
                  <c:v>0.30518443140000001</c:v>
                </c:pt>
                <c:pt idx="3178">
                  <c:v>0.29582569660000002</c:v>
                </c:pt>
                <c:pt idx="3179">
                  <c:v>0.2918364275</c:v>
                </c:pt>
                <c:pt idx="3180">
                  <c:v>0.28615663299999999</c:v>
                </c:pt>
                <c:pt idx="3181">
                  <c:v>0.27969553869999997</c:v>
                </c:pt>
                <c:pt idx="3182">
                  <c:v>0.27850104969999995</c:v>
                </c:pt>
                <c:pt idx="3183">
                  <c:v>0.27652918240000002</c:v>
                </c:pt>
                <c:pt idx="3184">
                  <c:v>0.27266584490000001</c:v>
                </c:pt>
                <c:pt idx="3185">
                  <c:v>0.25323870590000003</c:v>
                </c:pt>
                <c:pt idx="3186">
                  <c:v>0.24780910440000001</c:v>
                </c:pt>
                <c:pt idx="3187">
                  <c:v>0.2458847257</c:v>
                </c:pt>
                <c:pt idx="3188">
                  <c:v>0.23852564610000002</c:v>
                </c:pt>
                <c:pt idx="3189">
                  <c:v>0.23224344620000001</c:v>
                </c:pt>
                <c:pt idx="3190">
                  <c:v>0.22820323989999999</c:v>
                </c:pt>
                <c:pt idx="3191">
                  <c:v>0.22725615369999999</c:v>
                </c:pt>
                <c:pt idx="3192">
                  <c:v>0.2263045524</c:v>
                </c:pt>
                <c:pt idx="3193">
                  <c:v>0.22202948259999999</c:v>
                </c:pt>
                <c:pt idx="3194">
                  <c:v>0.22017022880000001</c:v>
                </c:pt>
                <c:pt idx="3195">
                  <c:v>0.2191267495</c:v>
                </c:pt>
                <c:pt idx="3196">
                  <c:v>0.21528592050000001</c:v>
                </c:pt>
                <c:pt idx="3197">
                  <c:v>0.20762024479999999</c:v>
                </c:pt>
                <c:pt idx="3198">
                  <c:v>0.20652979029999999</c:v>
                </c:pt>
                <c:pt idx="3199">
                  <c:v>0.2043210932</c:v>
                </c:pt>
                <c:pt idx="3200">
                  <c:v>0.1972989664</c:v>
                </c:pt>
                <c:pt idx="3201">
                  <c:v>0.19269145129999998</c:v>
                </c:pt>
                <c:pt idx="3202">
                  <c:v>0.18091853769999999</c:v>
                </c:pt>
                <c:pt idx="3203">
                  <c:v>0.16318466010000002</c:v>
                </c:pt>
                <c:pt idx="3204">
                  <c:v>0.15894049040000002</c:v>
                </c:pt>
                <c:pt idx="3205">
                  <c:v>0.1571801142</c:v>
                </c:pt>
                <c:pt idx="3206">
                  <c:v>0.153848649</c:v>
                </c:pt>
                <c:pt idx="3207">
                  <c:v>0.15092628320000001</c:v>
                </c:pt>
                <c:pt idx="3208">
                  <c:v>0.1460824745</c:v>
                </c:pt>
                <c:pt idx="3209">
                  <c:v>0.1413358609</c:v>
                </c:pt>
                <c:pt idx="3210">
                  <c:v>0.1370495011</c:v>
                </c:pt>
                <c:pt idx="3211">
                  <c:v>0.12922388900000001</c:v>
                </c:pt>
                <c:pt idx="3212">
                  <c:v>0.125557944</c:v>
                </c:pt>
                <c:pt idx="3213">
                  <c:v>0.1244036571</c:v>
                </c:pt>
                <c:pt idx="3214">
                  <c:v>0.1208655345</c:v>
                </c:pt>
                <c:pt idx="3215">
                  <c:v>0.12063082899999999</c:v>
                </c:pt>
                <c:pt idx="3216">
                  <c:v>0.11760692119999999</c:v>
                </c:pt>
                <c:pt idx="3217">
                  <c:v>0.10792975049999999</c:v>
                </c:pt>
                <c:pt idx="3218">
                  <c:v>9.6706659199999989E-2</c:v>
                </c:pt>
                <c:pt idx="3219">
                  <c:v>8.6588651099999997E-2</c:v>
                </c:pt>
                <c:pt idx="3220">
                  <c:v>8.0429863500000004E-2</c:v>
                </c:pt>
                <c:pt idx="3221">
                  <c:v>7.3595466799999995E-2</c:v>
                </c:pt>
                <c:pt idx="3222">
                  <c:v>6.38581488E-2</c:v>
                </c:pt>
                <c:pt idx="3223">
                  <c:v>5.3267309800000003E-2</c:v>
                </c:pt>
                <c:pt idx="3224">
                  <c:v>5.2452237300000003E-2</c:v>
                </c:pt>
                <c:pt idx="3225">
                  <c:v>4.7527265299999996E-2</c:v>
                </c:pt>
                <c:pt idx="3226">
                  <c:v>0</c:v>
                </c:pt>
              </c:numCache>
            </c:numRef>
          </c:xVal>
          <c:yVal>
            <c:numRef>
              <c:f>'lmm 10-02 1459 final'!$AE$2:$AE$3228</c:f>
              <c:numCache>
                <c:formatCode>General</c:formatCode>
                <c:ptCount val="3227"/>
                <c:pt idx="0">
                  <c:v>0.60222912881096946</c:v>
                </c:pt>
                <c:pt idx="1">
                  <c:v>0.60373621676546252</c:v>
                </c:pt>
                <c:pt idx="2">
                  <c:v>0.59489106997485119</c:v>
                </c:pt>
                <c:pt idx="3">
                  <c:v>0.60188596525990201</c:v>
                </c:pt>
                <c:pt idx="4">
                  <c:v>0.60664665000657536</c:v>
                </c:pt>
                <c:pt idx="5">
                  <c:v>0.60314782194809535</c:v>
                </c:pt>
                <c:pt idx="6">
                  <c:v>0.60314782194809535</c:v>
                </c:pt>
                <c:pt idx="7">
                  <c:v>0.60314782194809535</c:v>
                </c:pt>
                <c:pt idx="8">
                  <c:v>0.59417522055875938</c:v>
                </c:pt>
                <c:pt idx="9">
                  <c:v>0.59417522055875938</c:v>
                </c:pt>
                <c:pt idx="10">
                  <c:v>0.59460792523690031</c:v>
                </c:pt>
                <c:pt idx="11">
                  <c:v>0.59786323668106445</c:v>
                </c:pt>
                <c:pt idx="12">
                  <c:v>0.60532434236064414</c:v>
                </c:pt>
                <c:pt idx="13">
                  <c:v>0.61395366011368968</c:v>
                </c:pt>
                <c:pt idx="14">
                  <c:v>0.59989102184909382</c:v>
                </c:pt>
                <c:pt idx="15">
                  <c:v>0.59937184026197332</c:v>
                </c:pt>
                <c:pt idx="16">
                  <c:v>0.60804951142660613</c:v>
                </c:pt>
                <c:pt idx="17">
                  <c:v>0.6110398608196046</c:v>
                </c:pt>
                <c:pt idx="18">
                  <c:v>0.61185571746337419</c:v>
                </c:pt>
                <c:pt idx="19">
                  <c:v>0.61185571746337419</c:v>
                </c:pt>
                <c:pt idx="20">
                  <c:v>0.6171495805302577</c:v>
                </c:pt>
                <c:pt idx="21">
                  <c:v>0.59556685609058779</c:v>
                </c:pt>
                <c:pt idx="22">
                  <c:v>0.60020022754845281</c:v>
                </c:pt>
                <c:pt idx="23">
                  <c:v>0.60020022754845281</c:v>
                </c:pt>
                <c:pt idx="24">
                  <c:v>0.59556685609058779</c:v>
                </c:pt>
                <c:pt idx="25">
                  <c:v>0.59527698390061201</c:v>
                </c:pt>
                <c:pt idx="26">
                  <c:v>0.60765590954332005</c:v>
                </c:pt>
                <c:pt idx="27">
                  <c:v>0.59384356410544792</c:v>
                </c:pt>
                <c:pt idx="28">
                  <c:v>0.59509204638124269</c:v>
                </c:pt>
                <c:pt idx="29">
                  <c:v>0.59407960758292699</c:v>
                </c:pt>
                <c:pt idx="30">
                  <c:v>0.59339661434415525</c:v>
                </c:pt>
                <c:pt idx="31">
                  <c:v>0.60754405036951065</c:v>
                </c:pt>
                <c:pt idx="32">
                  <c:v>0.59116124159518024</c:v>
                </c:pt>
                <c:pt idx="33">
                  <c:v>0.60765590954332005</c:v>
                </c:pt>
                <c:pt idx="34">
                  <c:v>0.60413944214314397</c:v>
                </c:pt>
                <c:pt idx="35">
                  <c:v>0.60697291630454819</c:v>
                </c:pt>
                <c:pt idx="36">
                  <c:v>0.60413944214314397</c:v>
                </c:pt>
                <c:pt idx="37">
                  <c:v>0.60816549471339443</c:v>
                </c:pt>
                <c:pt idx="38">
                  <c:v>0.59076186934544384</c:v>
                </c:pt>
                <c:pt idx="39">
                  <c:v>0.58691520290912269</c:v>
                </c:pt>
                <c:pt idx="40">
                  <c:v>0.59244786831100449</c:v>
                </c:pt>
                <c:pt idx="41">
                  <c:v>0.58691520290912269</c:v>
                </c:pt>
                <c:pt idx="42">
                  <c:v>0.58291787930060046</c:v>
                </c:pt>
                <c:pt idx="43">
                  <c:v>0.58485973989526563</c:v>
                </c:pt>
                <c:pt idx="44">
                  <c:v>0.59204610232487953</c:v>
                </c:pt>
                <c:pt idx="45">
                  <c:v>0.58505813566809661</c:v>
                </c:pt>
                <c:pt idx="46">
                  <c:v>0.58506878112088245</c:v>
                </c:pt>
                <c:pt idx="47">
                  <c:v>0.58351630959000023</c:v>
                </c:pt>
                <c:pt idx="48">
                  <c:v>0.58506878112088245</c:v>
                </c:pt>
                <c:pt idx="49">
                  <c:v>0.58361125758421384</c:v>
                </c:pt>
                <c:pt idx="50">
                  <c:v>0.59481126177979271</c:v>
                </c:pt>
                <c:pt idx="51">
                  <c:v>0.59519089090472543</c:v>
                </c:pt>
                <c:pt idx="52">
                  <c:v>0.59481126177979271</c:v>
                </c:pt>
                <c:pt idx="53">
                  <c:v>0.59481126177979271</c:v>
                </c:pt>
                <c:pt idx="54">
                  <c:v>0.61185571746337419</c:v>
                </c:pt>
                <c:pt idx="55">
                  <c:v>0.59514058312904861</c:v>
                </c:pt>
                <c:pt idx="56">
                  <c:v>0.59481126177979271</c:v>
                </c:pt>
                <c:pt idx="57">
                  <c:v>0.59481126177979271</c:v>
                </c:pt>
                <c:pt idx="58">
                  <c:v>0.59572537947952964</c:v>
                </c:pt>
                <c:pt idx="59">
                  <c:v>0.5900840031040232</c:v>
                </c:pt>
                <c:pt idx="60">
                  <c:v>0.59541880070612652</c:v>
                </c:pt>
                <c:pt idx="61">
                  <c:v>0.59509556703600686</c:v>
                </c:pt>
                <c:pt idx="62">
                  <c:v>0.59130326497125318</c:v>
                </c:pt>
                <c:pt idx="63">
                  <c:v>0.57974052777561336</c:v>
                </c:pt>
                <c:pt idx="64">
                  <c:v>0.5933878489690334</c:v>
                </c:pt>
                <c:pt idx="65">
                  <c:v>0.59449917463444701</c:v>
                </c:pt>
                <c:pt idx="66">
                  <c:v>0.58485973989526563</c:v>
                </c:pt>
                <c:pt idx="67">
                  <c:v>0.58485973989526563</c:v>
                </c:pt>
                <c:pt idx="68">
                  <c:v>0.59062364860934191</c:v>
                </c:pt>
                <c:pt idx="69">
                  <c:v>0.59231324674692798</c:v>
                </c:pt>
                <c:pt idx="70">
                  <c:v>0.57926988089139475</c:v>
                </c:pt>
                <c:pt idx="71">
                  <c:v>0.55317337527971999</c:v>
                </c:pt>
                <c:pt idx="72">
                  <c:v>0.59168823891106748</c:v>
                </c:pt>
                <c:pt idx="73">
                  <c:v>0.59556685609058779</c:v>
                </c:pt>
                <c:pt idx="74">
                  <c:v>0.55317337527971999</c:v>
                </c:pt>
                <c:pt idx="75">
                  <c:v>0.59382121369281804</c:v>
                </c:pt>
                <c:pt idx="76">
                  <c:v>0.59490803601428466</c:v>
                </c:pt>
                <c:pt idx="77">
                  <c:v>0.55442038265089355</c:v>
                </c:pt>
                <c:pt idx="78">
                  <c:v>0.55317337527971999</c:v>
                </c:pt>
                <c:pt idx="79">
                  <c:v>0.55442038265089355</c:v>
                </c:pt>
                <c:pt idx="80">
                  <c:v>0.51025188919158959</c:v>
                </c:pt>
                <c:pt idx="81">
                  <c:v>0.57943895171875937</c:v>
                </c:pt>
                <c:pt idx="82">
                  <c:v>0.49910885439895863</c:v>
                </c:pt>
                <c:pt idx="83">
                  <c:v>0.5982796408302451</c:v>
                </c:pt>
                <c:pt idx="84">
                  <c:v>0.49877647810419068</c:v>
                </c:pt>
                <c:pt idx="85">
                  <c:v>0.59516888727960426</c:v>
                </c:pt>
                <c:pt idx="86">
                  <c:v>0.56853339913458256</c:v>
                </c:pt>
                <c:pt idx="87">
                  <c:v>0.59900360964334409</c:v>
                </c:pt>
                <c:pt idx="88">
                  <c:v>0.59516888727960426</c:v>
                </c:pt>
                <c:pt idx="89">
                  <c:v>0.54777611978765439</c:v>
                </c:pt>
                <c:pt idx="90">
                  <c:v>0.59027313542658644</c:v>
                </c:pt>
                <c:pt idx="91">
                  <c:v>0.54689182348670939</c:v>
                </c:pt>
                <c:pt idx="92">
                  <c:v>0.5953703261163501</c:v>
                </c:pt>
                <c:pt idx="93">
                  <c:v>0.58852460981998145</c:v>
                </c:pt>
                <c:pt idx="94">
                  <c:v>0.55654265348855336</c:v>
                </c:pt>
                <c:pt idx="95">
                  <c:v>0.59475427164574934</c:v>
                </c:pt>
                <c:pt idx="96">
                  <c:v>0.58679618547843171</c:v>
                </c:pt>
                <c:pt idx="97">
                  <c:v>0.59163048606309798</c:v>
                </c:pt>
                <c:pt idx="98">
                  <c:v>0.5889142425446503</c:v>
                </c:pt>
                <c:pt idx="99">
                  <c:v>0.5889142425446503</c:v>
                </c:pt>
                <c:pt idx="100">
                  <c:v>0.55160848201489332</c:v>
                </c:pt>
                <c:pt idx="101">
                  <c:v>0.5536062883265247</c:v>
                </c:pt>
                <c:pt idx="102">
                  <c:v>0.59386091310603639</c:v>
                </c:pt>
                <c:pt idx="103">
                  <c:v>0.59386091310603639</c:v>
                </c:pt>
                <c:pt idx="104">
                  <c:v>0.54181153343470889</c:v>
                </c:pt>
                <c:pt idx="105">
                  <c:v>0.58950709546422664</c:v>
                </c:pt>
                <c:pt idx="106">
                  <c:v>0.59162795426043402</c:v>
                </c:pt>
                <c:pt idx="107">
                  <c:v>0.54195943090322352</c:v>
                </c:pt>
                <c:pt idx="108">
                  <c:v>0.59482978649439644</c:v>
                </c:pt>
                <c:pt idx="109">
                  <c:v>0.54740018925938871</c:v>
                </c:pt>
                <c:pt idx="110">
                  <c:v>0.54054479365684893</c:v>
                </c:pt>
                <c:pt idx="111">
                  <c:v>0.54618149009332162</c:v>
                </c:pt>
                <c:pt idx="112">
                  <c:v>0.55552141271838607</c:v>
                </c:pt>
                <c:pt idx="113">
                  <c:v>0.54740018925938871</c:v>
                </c:pt>
                <c:pt idx="114">
                  <c:v>0.55482293863983567</c:v>
                </c:pt>
                <c:pt idx="115">
                  <c:v>0.53954012584621125</c:v>
                </c:pt>
                <c:pt idx="116">
                  <c:v>0.54039426259881207</c:v>
                </c:pt>
                <c:pt idx="117">
                  <c:v>0.59259907422261038</c:v>
                </c:pt>
                <c:pt idx="118">
                  <c:v>0.5729120139871432</c:v>
                </c:pt>
                <c:pt idx="119">
                  <c:v>0.5507706358487886</c:v>
                </c:pt>
                <c:pt idx="120">
                  <c:v>0.57121414611685073</c:v>
                </c:pt>
                <c:pt idx="121">
                  <c:v>0.57450406600950032</c:v>
                </c:pt>
                <c:pt idx="122">
                  <c:v>0.5507706358487886</c:v>
                </c:pt>
                <c:pt idx="123">
                  <c:v>0.55552758723542728</c:v>
                </c:pt>
                <c:pt idx="124">
                  <c:v>0.54489129248155799</c:v>
                </c:pt>
                <c:pt idx="125">
                  <c:v>0.59357448770748289</c:v>
                </c:pt>
                <c:pt idx="126">
                  <c:v>0.59087793199566063</c:v>
                </c:pt>
                <c:pt idx="127">
                  <c:v>0.59098019143826908</c:v>
                </c:pt>
                <c:pt idx="128">
                  <c:v>0.59290428851620713</c:v>
                </c:pt>
                <c:pt idx="129">
                  <c:v>0.59126091180152873</c:v>
                </c:pt>
                <c:pt idx="130">
                  <c:v>0.59126091180152873</c:v>
                </c:pt>
                <c:pt idx="131">
                  <c:v>0.59126091180152873</c:v>
                </c:pt>
                <c:pt idx="132">
                  <c:v>0.59126091180152873</c:v>
                </c:pt>
                <c:pt idx="133">
                  <c:v>0.59126091180152873</c:v>
                </c:pt>
                <c:pt idx="134">
                  <c:v>0.56735733082209727</c:v>
                </c:pt>
                <c:pt idx="135">
                  <c:v>0.54132648989764554</c:v>
                </c:pt>
                <c:pt idx="136">
                  <c:v>0.53187873670063202</c:v>
                </c:pt>
                <c:pt idx="137">
                  <c:v>0.54369902144293369</c:v>
                </c:pt>
                <c:pt idx="138">
                  <c:v>0.59063546984665694</c:v>
                </c:pt>
                <c:pt idx="139">
                  <c:v>0.54812553556211407</c:v>
                </c:pt>
                <c:pt idx="140">
                  <c:v>0.54642245308091231</c:v>
                </c:pt>
                <c:pt idx="141">
                  <c:v>0.54556899844481532</c:v>
                </c:pt>
                <c:pt idx="142">
                  <c:v>0.54835624677619121</c:v>
                </c:pt>
                <c:pt idx="143">
                  <c:v>0.54502933481741644</c:v>
                </c:pt>
                <c:pt idx="144">
                  <c:v>0.54795437762818644</c:v>
                </c:pt>
                <c:pt idx="145">
                  <c:v>0.54260136172976314</c:v>
                </c:pt>
                <c:pt idx="146">
                  <c:v>0.54587301368428587</c:v>
                </c:pt>
                <c:pt idx="147">
                  <c:v>0.5415331578711704</c:v>
                </c:pt>
                <c:pt idx="148">
                  <c:v>0.54587301368428587</c:v>
                </c:pt>
                <c:pt idx="149">
                  <c:v>0.56342584413107266</c:v>
                </c:pt>
                <c:pt idx="150">
                  <c:v>0.54080702734777009</c:v>
                </c:pt>
                <c:pt idx="151">
                  <c:v>0.54291234889305473</c:v>
                </c:pt>
                <c:pt idx="152">
                  <c:v>0.54244961462374297</c:v>
                </c:pt>
                <c:pt idx="153">
                  <c:v>0.56589707205007611</c:v>
                </c:pt>
                <c:pt idx="154">
                  <c:v>0.56589707205007611</c:v>
                </c:pt>
                <c:pt idx="155">
                  <c:v>0.54471477661715761</c:v>
                </c:pt>
                <c:pt idx="156">
                  <c:v>0.54350703799537359</c:v>
                </c:pt>
                <c:pt idx="157">
                  <c:v>0.54889402479058247</c:v>
                </c:pt>
                <c:pt idx="158">
                  <c:v>0.54315140849812737</c:v>
                </c:pt>
                <c:pt idx="159">
                  <c:v>0.54168854822042234</c:v>
                </c:pt>
                <c:pt idx="160">
                  <c:v>0.55202416639313134</c:v>
                </c:pt>
                <c:pt idx="161">
                  <c:v>0.54150169843377982</c:v>
                </c:pt>
                <c:pt idx="162">
                  <c:v>0.54168854822042234</c:v>
                </c:pt>
                <c:pt idx="163">
                  <c:v>0.55202416639313134</c:v>
                </c:pt>
                <c:pt idx="164">
                  <c:v>0.54358254811958739</c:v>
                </c:pt>
                <c:pt idx="165">
                  <c:v>0.5451378755704136</c:v>
                </c:pt>
                <c:pt idx="166">
                  <c:v>0.49122236529106911</c:v>
                </c:pt>
                <c:pt idx="167">
                  <c:v>0.543274285544045</c:v>
                </c:pt>
                <c:pt idx="168">
                  <c:v>0.58675034045888352</c:v>
                </c:pt>
                <c:pt idx="169">
                  <c:v>0.54685982666265676</c:v>
                </c:pt>
                <c:pt idx="170">
                  <c:v>0.54519840426975952</c:v>
                </c:pt>
                <c:pt idx="171">
                  <c:v>0.53135662000642381</c:v>
                </c:pt>
                <c:pt idx="172">
                  <c:v>0.5317287147884282</c:v>
                </c:pt>
                <c:pt idx="173">
                  <c:v>0.55379721878956489</c:v>
                </c:pt>
                <c:pt idx="174">
                  <c:v>0.5317287147884282</c:v>
                </c:pt>
                <c:pt idx="175">
                  <c:v>0.57630530462194129</c:v>
                </c:pt>
                <c:pt idx="176">
                  <c:v>0.5370234031503508</c:v>
                </c:pt>
                <c:pt idx="177">
                  <c:v>0.56165303222239804</c:v>
                </c:pt>
                <c:pt idx="178">
                  <c:v>0.49244540370811601</c:v>
                </c:pt>
                <c:pt idx="179">
                  <c:v>0.52408144291950232</c:v>
                </c:pt>
                <c:pt idx="180">
                  <c:v>0.49050651583972044</c:v>
                </c:pt>
                <c:pt idx="181">
                  <c:v>0.49244540370811601</c:v>
                </c:pt>
                <c:pt idx="182">
                  <c:v>0.49136197275412252</c:v>
                </c:pt>
                <c:pt idx="183">
                  <c:v>0.55050999742976725</c:v>
                </c:pt>
                <c:pt idx="184">
                  <c:v>0.55050999742976725</c:v>
                </c:pt>
                <c:pt idx="185">
                  <c:v>0.52675742887171717</c:v>
                </c:pt>
                <c:pt idx="186">
                  <c:v>0.55139210275712991</c:v>
                </c:pt>
                <c:pt idx="187">
                  <c:v>0.49544113951921492</c:v>
                </c:pt>
                <c:pt idx="188">
                  <c:v>0.57001681471653931</c:v>
                </c:pt>
                <c:pt idx="189">
                  <c:v>0.57001681471653931</c:v>
                </c:pt>
                <c:pt idx="190">
                  <c:v>0.57491339806982222</c:v>
                </c:pt>
                <c:pt idx="191">
                  <c:v>0.57525638173985372</c:v>
                </c:pt>
                <c:pt idx="192">
                  <c:v>0.57454667260629011</c:v>
                </c:pt>
                <c:pt idx="193">
                  <c:v>0.575430968907235</c:v>
                </c:pt>
                <c:pt idx="194">
                  <c:v>0.53464815879313998</c:v>
                </c:pt>
                <c:pt idx="195">
                  <c:v>0.51676865278552941</c:v>
                </c:pt>
                <c:pt idx="196">
                  <c:v>0.56239229229857435</c:v>
                </c:pt>
                <c:pt idx="197">
                  <c:v>0.55213026553078126</c:v>
                </c:pt>
                <c:pt idx="198">
                  <c:v>0.49334470879333386</c:v>
                </c:pt>
                <c:pt idx="199">
                  <c:v>0.54748133965185153</c:v>
                </c:pt>
                <c:pt idx="200">
                  <c:v>0.5322933606903878</c:v>
                </c:pt>
                <c:pt idx="201">
                  <c:v>0.541692889692591</c:v>
                </c:pt>
                <c:pt idx="202">
                  <c:v>0.53464815879313998</c:v>
                </c:pt>
                <c:pt idx="203">
                  <c:v>0.49244540370811601</c:v>
                </c:pt>
                <c:pt idx="204">
                  <c:v>0.55100907817491607</c:v>
                </c:pt>
                <c:pt idx="205">
                  <c:v>0.55245581480785488</c:v>
                </c:pt>
                <c:pt idx="206">
                  <c:v>0.55155465270302817</c:v>
                </c:pt>
                <c:pt idx="207">
                  <c:v>0.54110966802394234</c:v>
                </c:pt>
                <c:pt idx="208">
                  <c:v>0.49244540370811601</c:v>
                </c:pt>
                <c:pt idx="209">
                  <c:v>0.55213026553078126</c:v>
                </c:pt>
                <c:pt idx="210">
                  <c:v>0.55213026553078126</c:v>
                </c:pt>
                <c:pt idx="211">
                  <c:v>0.54961828792882605</c:v>
                </c:pt>
                <c:pt idx="212">
                  <c:v>0.5507046724293001</c:v>
                </c:pt>
                <c:pt idx="213">
                  <c:v>0.5492487136672568</c:v>
                </c:pt>
                <c:pt idx="214">
                  <c:v>0.54912249958484927</c:v>
                </c:pt>
                <c:pt idx="215">
                  <c:v>0.55679770649916316</c:v>
                </c:pt>
                <c:pt idx="216">
                  <c:v>0.5322933606903878</c:v>
                </c:pt>
                <c:pt idx="217">
                  <c:v>0.57637714830384035</c:v>
                </c:pt>
                <c:pt idx="218">
                  <c:v>0.53464815879313998</c:v>
                </c:pt>
                <c:pt idx="219">
                  <c:v>0.55236458642345942</c:v>
                </c:pt>
                <c:pt idx="220">
                  <c:v>0.55537067678212493</c:v>
                </c:pt>
                <c:pt idx="221">
                  <c:v>0.55243284299121498</c:v>
                </c:pt>
                <c:pt idx="222">
                  <c:v>0.55243284299121498</c:v>
                </c:pt>
                <c:pt idx="223">
                  <c:v>0.55243284299121498</c:v>
                </c:pt>
                <c:pt idx="224">
                  <c:v>0.56997396562234359</c:v>
                </c:pt>
                <c:pt idx="225">
                  <c:v>0.54896360021563162</c:v>
                </c:pt>
                <c:pt idx="226">
                  <c:v>0.56866519615741384</c:v>
                </c:pt>
                <c:pt idx="227">
                  <c:v>0.49162092225874454</c:v>
                </c:pt>
                <c:pt idx="228">
                  <c:v>0.48440969333844319</c:v>
                </c:pt>
                <c:pt idx="229">
                  <c:v>0.54912249958484927</c:v>
                </c:pt>
                <c:pt idx="230">
                  <c:v>0.56932884400520534</c:v>
                </c:pt>
                <c:pt idx="231">
                  <c:v>0.56951539699871556</c:v>
                </c:pt>
                <c:pt idx="232">
                  <c:v>0.49667563592106534</c:v>
                </c:pt>
                <c:pt idx="233">
                  <c:v>0.54896360021563162</c:v>
                </c:pt>
                <c:pt idx="234">
                  <c:v>0.56551905360433719</c:v>
                </c:pt>
                <c:pt idx="235">
                  <c:v>0.50273510560695045</c:v>
                </c:pt>
                <c:pt idx="236">
                  <c:v>0.57082017005139407</c:v>
                </c:pt>
                <c:pt idx="237">
                  <c:v>0.57037430870787098</c:v>
                </c:pt>
                <c:pt idx="238">
                  <c:v>0.55109930021975673</c:v>
                </c:pt>
                <c:pt idx="239">
                  <c:v>0.48543268472269874</c:v>
                </c:pt>
                <c:pt idx="240">
                  <c:v>0.55039706524548182</c:v>
                </c:pt>
                <c:pt idx="241">
                  <c:v>0.42693326727353303</c:v>
                </c:pt>
                <c:pt idx="242">
                  <c:v>0.4266853730134022</c:v>
                </c:pt>
                <c:pt idx="243">
                  <c:v>0.551814501471802</c:v>
                </c:pt>
                <c:pt idx="244">
                  <c:v>0.48297674739689006</c:v>
                </c:pt>
                <c:pt idx="245">
                  <c:v>0.55879844569669346</c:v>
                </c:pt>
                <c:pt idx="246">
                  <c:v>0.55213026553078126</c:v>
                </c:pt>
                <c:pt idx="247">
                  <c:v>0.55860896376606439</c:v>
                </c:pt>
                <c:pt idx="248">
                  <c:v>0.49049466280062293</c:v>
                </c:pt>
                <c:pt idx="249">
                  <c:v>0.5717242627856739</c:v>
                </c:pt>
                <c:pt idx="250">
                  <c:v>0.56969920618943071</c:v>
                </c:pt>
                <c:pt idx="251">
                  <c:v>0.49612988454401641</c:v>
                </c:pt>
                <c:pt idx="252">
                  <c:v>0.4837155595685817</c:v>
                </c:pt>
                <c:pt idx="253">
                  <c:v>0.55921893588133076</c:v>
                </c:pt>
                <c:pt idx="254">
                  <c:v>0.49031781897593324</c:v>
                </c:pt>
                <c:pt idx="255">
                  <c:v>0.55213026553078126</c:v>
                </c:pt>
                <c:pt idx="256">
                  <c:v>0.58016992175421733</c:v>
                </c:pt>
                <c:pt idx="257">
                  <c:v>0.55652813477609531</c:v>
                </c:pt>
                <c:pt idx="258">
                  <c:v>0.41746949264169508</c:v>
                </c:pt>
                <c:pt idx="259">
                  <c:v>0.55763822020724751</c:v>
                </c:pt>
                <c:pt idx="260">
                  <c:v>0.49612988454401641</c:v>
                </c:pt>
                <c:pt idx="261">
                  <c:v>0.55809621075767568</c:v>
                </c:pt>
                <c:pt idx="262">
                  <c:v>0.55199403931645208</c:v>
                </c:pt>
                <c:pt idx="263">
                  <c:v>0.49612988454401641</c:v>
                </c:pt>
                <c:pt idx="264">
                  <c:v>0.41604246295991393</c:v>
                </c:pt>
                <c:pt idx="265">
                  <c:v>0.55880725785780794</c:v>
                </c:pt>
                <c:pt idx="266">
                  <c:v>0.48428829426450265</c:v>
                </c:pt>
                <c:pt idx="267">
                  <c:v>0.55809621075767568</c:v>
                </c:pt>
                <c:pt idx="268">
                  <c:v>0.56682595155904536</c:v>
                </c:pt>
                <c:pt idx="269">
                  <c:v>0.55921893588133076</c:v>
                </c:pt>
                <c:pt idx="270">
                  <c:v>0.55880069004932098</c:v>
                </c:pt>
                <c:pt idx="271">
                  <c:v>0.55912662087727083</c:v>
                </c:pt>
                <c:pt idx="272">
                  <c:v>0.49035800588720801</c:v>
                </c:pt>
                <c:pt idx="273">
                  <c:v>0.52367035319369937</c:v>
                </c:pt>
                <c:pt idx="274">
                  <c:v>0.55695188351521818</c:v>
                </c:pt>
                <c:pt idx="275">
                  <c:v>0.55880069004932098</c:v>
                </c:pt>
                <c:pt idx="276">
                  <c:v>0.54848629085797473</c:v>
                </c:pt>
                <c:pt idx="277">
                  <c:v>0.54710357829990208</c:v>
                </c:pt>
                <c:pt idx="278">
                  <c:v>0.5566896682636896</c:v>
                </c:pt>
                <c:pt idx="279">
                  <c:v>0.5480746799284566</c:v>
                </c:pt>
                <c:pt idx="280">
                  <c:v>0.56763022216471415</c:v>
                </c:pt>
                <c:pt idx="281">
                  <c:v>0.53896677686818728</c:v>
                </c:pt>
                <c:pt idx="282">
                  <c:v>0.57033210044427296</c:v>
                </c:pt>
                <c:pt idx="283">
                  <c:v>0.54015130315031568</c:v>
                </c:pt>
                <c:pt idx="284">
                  <c:v>0.56951939351673775</c:v>
                </c:pt>
                <c:pt idx="285">
                  <c:v>0.53896677686818728</c:v>
                </c:pt>
                <c:pt idx="286">
                  <c:v>0.4663542059267663</c:v>
                </c:pt>
                <c:pt idx="287">
                  <c:v>0.57018970736366403</c:v>
                </c:pt>
                <c:pt idx="288">
                  <c:v>0.56884764122089226</c:v>
                </c:pt>
                <c:pt idx="289">
                  <c:v>0.56951939351673775</c:v>
                </c:pt>
                <c:pt idx="290">
                  <c:v>0.56911236553434219</c:v>
                </c:pt>
                <c:pt idx="291">
                  <c:v>0.56911236553434219</c:v>
                </c:pt>
                <c:pt idx="292">
                  <c:v>0.53975641667950602</c:v>
                </c:pt>
                <c:pt idx="293">
                  <c:v>0.56912470349773769</c:v>
                </c:pt>
                <c:pt idx="294">
                  <c:v>0.56538744901402138</c:v>
                </c:pt>
                <c:pt idx="295">
                  <c:v>0.53848538986623151</c:v>
                </c:pt>
                <c:pt idx="296">
                  <c:v>0.42224137429534547</c:v>
                </c:pt>
                <c:pt idx="297">
                  <c:v>0.44902747934911413</c:v>
                </c:pt>
                <c:pt idx="298">
                  <c:v>0.42075887306752169</c:v>
                </c:pt>
                <c:pt idx="299">
                  <c:v>0.4896743806320798</c:v>
                </c:pt>
                <c:pt idx="300">
                  <c:v>0.48100017931692451</c:v>
                </c:pt>
                <c:pt idx="301">
                  <c:v>0.48100017931692451</c:v>
                </c:pt>
                <c:pt idx="302">
                  <c:v>0.48188799912844787</c:v>
                </c:pt>
                <c:pt idx="303">
                  <c:v>0.47908787597586877</c:v>
                </c:pt>
                <c:pt idx="304">
                  <c:v>0.47905731478017816</c:v>
                </c:pt>
                <c:pt idx="305">
                  <c:v>0.48030432218660879</c:v>
                </c:pt>
                <c:pt idx="306">
                  <c:v>0.40557548653730413</c:v>
                </c:pt>
                <c:pt idx="307">
                  <c:v>0.48895781081042011</c:v>
                </c:pt>
                <c:pt idx="308">
                  <c:v>0.44380830802177046</c:v>
                </c:pt>
                <c:pt idx="309">
                  <c:v>0.48895606492076521</c:v>
                </c:pt>
                <c:pt idx="310">
                  <c:v>0.48989850771369509</c:v>
                </c:pt>
                <c:pt idx="311">
                  <c:v>0.46033050718202007</c:v>
                </c:pt>
                <c:pt idx="312">
                  <c:v>0.48986303825486482</c:v>
                </c:pt>
                <c:pt idx="313">
                  <c:v>0.4885470230252662</c:v>
                </c:pt>
                <c:pt idx="314">
                  <c:v>0.48987911236359521</c:v>
                </c:pt>
                <c:pt idx="315">
                  <c:v>0.48866563880861069</c:v>
                </c:pt>
                <c:pt idx="316">
                  <c:v>0.48993049879086242</c:v>
                </c:pt>
                <c:pt idx="317">
                  <c:v>0.48891659728683556</c:v>
                </c:pt>
                <c:pt idx="318">
                  <c:v>0.48967862828546438</c:v>
                </c:pt>
                <c:pt idx="319">
                  <c:v>0.48993049879086242</c:v>
                </c:pt>
                <c:pt idx="320">
                  <c:v>0.48993049879086242</c:v>
                </c:pt>
                <c:pt idx="321">
                  <c:v>0.45787963145189242</c:v>
                </c:pt>
                <c:pt idx="322">
                  <c:v>0.44382025569056227</c:v>
                </c:pt>
                <c:pt idx="323">
                  <c:v>0.47660088202349593</c:v>
                </c:pt>
                <c:pt idx="324">
                  <c:v>0.47639811100232382</c:v>
                </c:pt>
                <c:pt idx="325">
                  <c:v>0.38099124269872325</c:v>
                </c:pt>
                <c:pt idx="326">
                  <c:v>0.38157400919995249</c:v>
                </c:pt>
                <c:pt idx="327">
                  <c:v>0.37677968631173009</c:v>
                </c:pt>
                <c:pt idx="328">
                  <c:v>0.37738328893893808</c:v>
                </c:pt>
                <c:pt idx="329">
                  <c:v>0.44406442621580994</c:v>
                </c:pt>
                <c:pt idx="330">
                  <c:v>0.37588877375922808</c:v>
                </c:pt>
                <c:pt idx="331">
                  <c:v>0.44244578067558687</c:v>
                </c:pt>
                <c:pt idx="332">
                  <c:v>0.44438864521233329</c:v>
                </c:pt>
                <c:pt idx="333">
                  <c:v>0.44438864521233329</c:v>
                </c:pt>
                <c:pt idx="334">
                  <c:v>0.43709753299963788</c:v>
                </c:pt>
                <c:pt idx="335">
                  <c:v>0.44406442621580994</c:v>
                </c:pt>
                <c:pt idx="336">
                  <c:v>0.43783957932799517</c:v>
                </c:pt>
                <c:pt idx="337">
                  <c:v>0.43709753299963788</c:v>
                </c:pt>
                <c:pt idx="338">
                  <c:v>0.44406442621580994</c:v>
                </c:pt>
                <c:pt idx="339">
                  <c:v>0.37649723257503831</c:v>
                </c:pt>
                <c:pt idx="340">
                  <c:v>0.47438150331468359</c:v>
                </c:pt>
                <c:pt idx="341">
                  <c:v>0.45890676972512606</c:v>
                </c:pt>
                <c:pt idx="342">
                  <c:v>0.47865482574421286</c:v>
                </c:pt>
                <c:pt idx="343">
                  <c:v>0.47865482574421286</c:v>
                </c:pt>
                <c:pt idx="344">
                  <c:v>0.44235373908929149</c:v>
                </c:pt>
                <c:pt idx="345">
                  <c:v>0.38006477631747343</c:v>
                </c:pt>
                <c:pt idx="346">
                  <c:v>0.39209662650780819</c:v>
                </c:pt>
                <c:pt idx="347">
                  <c:v>0.37997618328544847</c:v>
                </c:pt>
                <c:pt idx="348">
                  <c:v>0.47744248471346135</c:v>
                </c:pt>
                <c:pt idx="349">
                  <c:v>0.45976685637264353</c:v>
                </c:pt>
                <c:pt idx="350">
                  <c:v>0.47639811100232382</c:v>
                </c:pt>
                <c:pt idx="351">
                  <c:v>0.45800957219551114</c:v>
                </c:pt>
                <c:pt idx="352">
                  <c:v>0.39979338607540266</c:v>
                </c:pt>
                <c:pt idx="353">
                  <c:v>0.39979338607540266</c:v>
                </c:pt>
                <c:pt idx="354">
                  <c:v>0.46097286772045037</c:v>
                </c:pt>
                <c:pt idx="355">
                  <c:v>0.4598497801199371</c:v>
                </c:pt>
                <c:pt idx="356">
                  <c:v>0.39578511866965599</c:v>
                </c:pt>
                <c:pt idx="357">
                  <c:v>0.39489176012994309</c:v>
                </c:pt>
                <c:pt idx="358">
                  <c:v>0.48296655457302223</c:v>
                </c:pt>
                <c:pt idx="359">
                  <c:v>0.48246651783526462</c:v>
                </c:pt>
                <c:pt idx="360">
                  <c:v>0.48163927389690658</c:v>
                </c:pt>
                <c:pt idx="361">
                  <c:v>0.4796716009729512</c:v>
                </c:pt>
                <c:pt idx="362">
                  <c:v>0.47939531424356707</c:v>
                </c:pt>
                <c:pt idx="363">
                  <c:v>0.47965226023589025</c:v>
                </c:pt>
                <c:pt idx="364">
                  <c:v>0.47948702399130705</c:v>
                </c:pt>
                <c:pt idx="365">
                  <c:v>0.47948702399130705</c:v>
                </c:pt>
                <c:pt idx="366">
                  <c:v>0.37789349382068799</c:v>
                </c:pt>
                <c:pt idx="367">
                  <c:v>0.32707392648711237</c:v>
                </c:pt>
                <c:pt idx="368">
                  <c:v>0.37789349382068799</c:v>
                </c:pt>
                <c:pt idx="369">
                  <c:v>0.37855950882111639</c:v>
                </c:pt>
                <c:pt idx="370">
                  <c:v>0.35363115957690233</c:v>
                </c:pt>
                <c:pt idx="371">
                  <c:v>0.32893183707474372</c:v>
                </c:pt>
                <c:pt idx="372">
                  <c:v>0.32861172361077862</c:v>
                </c:pt>
                <c:pt idx="373">
                  <c:v>0.32221538416518031</c:v>
                </c:pt>
                <c:pt idx="374">
                  <c:v>0.31999064918297271</c:v>
                </c:pt>
                <c:pt idx="375">
                  <c:v>0.36285327704676379</c:v>
                </c:pt>
                <c:pt idx="376">
                  <c:v>0.35538636489760145</c:v>
                </c:pt>
                <c:pt idx="377">
                  <c:v>0.35599849456284716</c:v>
                </c:pt>
                <c:pt idx="378">
                  <c:v>0.35501639547596725</c:v>
                </c:pt>
                <c:pt idx="379">
                  <c:v>0.35560174574862696</c:v>
                </c:pt>
                <c:pt idx="380">
                  <c:v>0.43595050648393219</c:v>
                </c:pt>
                <c:pt idx="381">
                  <c:v>0.31770622937687898</c:v>
                </c:pt>
                <c:pt idx="382">
                  <c:v>0.31826765141720659</c:v>
                </c:pt>
                <c:pt idx="383">
                  <c:v>0.35074039217732561</c:v>
                </c:pt>
                <c:pt idx="384">
                  <c:v>0.35454385152022744</c:v>
                </c:pt>
                <c:pt idx="385">
                  <c:v>0.37326076753002746</c:v>
                </c:pt>
                <c:pt idx="386">
                  <c:v>0.31718891002739819</c:v>
                </c:pt>
                <c:pt idx="387">
                  <c:v>0.36708696638142607</c:v>
                </c:pt>
                <c:pt idx="388">
                  <c:v>0.32969606754388348</c:v>
                </c:pt>
                <c:pt idx="389">
                  <c:v>0.31257962877236306</c:v>
                </c:pt>
                <c:pt idx="390">
                  <c:v>0.31276343796307821</c:v>
                </c:pt>
                <c:pt idx="391">
                  <c:v>0.32969606754388348</c:v>
                </c:pt>
                <c:pt idx="392">
                  <c:v>0.31063661633264805</c:v>
                </c:pt>
                <c:pt idx="393">
                  <c:v>0.38432717405905331</c:v>
                </c:pt>
                <c:pt idx="394">
                  <c:v>0.37937838959581061</c:v>
                </c:pt>
                <c:pt idx="395">
                  <c:v>0.38342987967855519</c:v>
                </c:pt>
                <c:pt idx="396">
                  <c:v>0.38171465787169923</c:v>
                </c:pt>
                <c:pt idx="397">
                  <c:v>0.30905444348819722</c:v>
                </c:pt>
                <c:pt idx="398">
                  <c:v>0.37890450072788001</c:v>
                </c:pt>
                <c:pt idx="399">
                  <c:v>0.32999189505834853</c:v>
                </c:pt>
                <c:pt idx="400">
                  <c:v>0.37531304493605971</c:v>
                </c:pt>
                <c:pt idx="401">
                  <c:v>0.38316153592032492</c:v>
                </c:pt>
                <c:pt idx="402">
                  <c:v>0.37386575617904755</c:v>
                </c:pt>
                <c:pt idx="403">
                  <c:v>0.30532140362208909</c:v>
                </c:pt>
                <c:pt idx="404">
                  <c:v>0.32663083267432191</c:v>
                </c:pt>
                <c:pt idx="405">
                  <c:v>0.329243348861676</c:v>
                </c:pt>
                <c:pt idx="406">
                  <c:v>0.32720680466477853</c:v>
                </c:pt>
                <c:pt idx="407">
                  <c:v>0.3194556761422111</c:v>
                </c:pt>
                <c:pt idx="408">
                  <c:v>0.32663083267432191</c:v>
                </c:pt>
                <c:pt idx="409">
                  <c:v>0.32500480809810178</c:v>
                </c:pt>
                <c:pt idx="410">
                  <c:v>0.31329874502832722</c:v>
                </c:pt>
                <c:pt idx="411">
                  <c:v>0.32663083267432191</c:v>
                </c:pt>
                <c:pt idx="412">
                  <c:v>0.37259472936577298</c:v>
                </c:pt>
                <c:pt idx="413">
                  <c:v>0.32500480809810178</c:v>
                </c:pt>
                <c:pt idx="414">
                  <c:v>0.32500480809810178</c:v>
                </c:pt>
                <c:pt idx="415">
                  <c:v>0.37542167139873905</c:v>
                </c:pt>
                <c:pt idx="416">
                  <c:v>0.32362680174550185</c:v>
                </c:pt>
                <c:pt idx="417">
                  <c:v>0.31925403352020698</c:v>
                </c:pt>
                <c:pt idx="418">
                  <c:v>0.32333041353952074</c:v>
                </c:pt>
                <c:pt idx="419">
                  <c:v>0.34456769848525504</c:v>
                </c:pt>
                <c:pt idx="420">
                  <c:v>0.38366756683574732</c:v>
                </c:pt>
                <c:pt idx="421">
                  <c:v>0.32999705184783518</c:v>
                </c:pt>
                <c:pt idx="422">
                  <c:v>0.37596290307966068</c:v>
                </c:pt>
                <c:pt idx="423">
                  <c:v>0.37999502365566074</c:v>
                </c:pt>
                <c:pt idx="424">
                  <c:v>0.38099618635985588</c:v>
                </c:pt>
                <c:pt idx="425">
                  <c:v>0.38227445791534737</c:v>
                </c:pt>
                <c:pt idx="426">
                  <c:v>0.33698439844037287</c:v>
                </c:pt>
                <c:pt idx="427">
                  <c:v>0.31394773979936674</c:v>
                </c:pt>
                <c:pt idx="428">
                  <c:v>0.37241762915243315</c:v>
                </c:pt>
                <c:pt idx="429">
                  <c:v>0.38064449887336366</c:v>
                </c:pt>
                <c:pt idx="430">
                  <c:v>0.38064449887336366</c:v>
                </c:pt>
                <c:pt idx="431">
                  <c:v>0.31478265900274266</c:v>
                </c:pt>
                <c:pt idx="432">
                  <c:v>0.379343161929247</c:v>
                </c:pt>
                <c:pt idx="433">
                  <c:v>0.31677080194435109</c:v>
                </c:pt>
                <c:pt idx="434">
                  <c:v>0.31704226936391849</c:v>
                </c:pt>
                <c:pt idx="435">
                  <c:v>0.37051758229592652</c:v>
                </c:pt>
                <c:pt idx="436">
                  <c:v>0.37189646732261078</c:v>
                </c:pt>
                <c:pt idx="437">
                  <c:v>0.3129294416107638</c:v>
                </c:pt>
                <c:pt idx="438">
                  <c:v>0.31691034880068147</c:v>
                </c:pt>
                <c:pt idx="439">
                  <c:v>0.38059973497339333</c:v>
                </c:pt>
                <c:pt idx="440">
                  <c:v>0.37592961578017142</c:v>
                </c:pt>
                <c:pt idx="441">
                  <c:v>0.37331895403866772</c:v>
                </c:pt>
                <c:pt idx="442">
                  <c:v>0.33698439844037287</c:v>
                </c:pt>
                <c:pt idx="443">
                  <c:v>0.32533674050767913</c:v>
                </c:pt>
                <c:pt idx="444">
                  <c:v>0.31641573810985296</c:v>
                </c:pt>
                <c:pt idx="445">
                  <c:v>0.32398659272810992</c:v>
                </c:pt>
                <c:pt idx="446">
                  <c:v>0.31390861948180016</c:v>
                </c:pt>
                <c:pt idx="447">
                  <c:v>0.3129294416107638</c:v>
                </c:pt>
                <c:pt idx="448">
                  <c:v>0.31390861948180016</c:v>
                </c:pt>
                <c:pt idx="449">
                  <c:v>0.32346212012823666</c:v>
                </c:pt>
                <c:pt idx="450">
                  <c:v>0.31512747113424122</c:v>
                </c:pt>
                <c:pt idx="451">
                  <c:v>0.3129294416107638</c:v>
                </c:pt>
                <c:pt idx="452">
                  <c:v>0.31462446889789197</c:v>
                </c:pt>
                <c:pt idx="453">
                  <c:v>0.31366795892845623</c:v>
                </c:pt>
                <c:pt idx="454">
                  <c:v>0.32156942579448927</c:v>
                </c:pt>
                <c:pt idx="455">
                  <c:v>0.31630199847055285</c:v>
                </c:pt>
                <c:pt idx="456">
                  <c:v>0.31900082169882865</c:v>
                </c:pt>
                <c:pt idx="457">
                  <c:v>0.31433507084358281</c:v>
                </c:pt>
                <c:pt idx="458">
                  <c:v>0.31907203748943613</c:v>
                </c:pt>
                <c:pt idx="459">
                  <c:v>0.31701216273627897</c:v>
                </c:pt>
                <c:pt idx="460">
                  <c:v>0.3131815679054436</c:v>
                </c:pt>
                <c:pt idx="461">
                  <c:v>0.31360571261554149</c:v>
                </c:pt>
                <c:pt idx="462">
                  <c:v>0.33133400985573203</c:v>
                </c:pt>
                <c:pt idx="463">
                  <c:v>0.33080745688337598</c:v>
                </c:pt>
                <c:pt idx="464">
                  <c:v>0.31151349615469909</c:v>
                </c:pt>
                <c:pt idx="465">
                  <c:v>0.30378827783475698</c:v>
                </c:pt>
                <c:pt idx="466">
                  <c:v>0.33114483212219781</c:v>
                </c:pt>
                <c:pt idx="467">
                  <c:v>0.32926842164086623</c:v>
                </c:pt>
                <c:pt idx="468">
                  <c:v>0.27171644539982986</c:v>
                </c:pt>
                <c:pt idx="469">
                  <c:v>0.32941850571109949</c:v>
                </c:pt>
                <c:pt idx="470">
                  <c:v>0.33098232236923986</c:v>
                </c:pt>
                <c:pt idx="471">
                  <c:v>0.29947382896634689</c:v>
                </c:pt>
                <c:pt idx="472">
                  <c:v>0.26573787081072331</c:v>
                </c:pt>
                <c:pt idx="473">
                  <c:v>0.27338179079997704</c:v>
                </c:pt>
                <c:pt idx="474">
                  <c:v>0.29718306918227466</c:v>
                </c:pt>
                <c:pt idx="475">
                  <c:v>0.26586972315173296</c:v>
                </c:pt>
                <c:pt idx="476">
                  <c:v>0.26579421306277606</c:v>
                </c:pt>
                <c:pt idx="477">
                  <c:v>0.20304010878184012</c:v>
                </c:pt>
                <c:pt idx="478">
                  <c:v>0.26586972315173296</c:v>
                </c:pt>
                <c:pt idx="479">
                  <c:v>0.26586972315173296</c:v>
                </c:pt>
                <c:pt idx="480">
                  <c:v>0.30989929810433875</c:v>
                </c:pt>
                <c:pt idx="481">
                  <c:v>0.32743730045879887</c:v>
                </c:pt>
                <c:pt idx="482">
                  <c:v>0.32503478734232644</c:v>
                </c:pt>
                <c:pt idx="483">
                  <c:v>0.20481633603272409</c:v>
                </c:pt>
                <c:pt idx="484">
                  <c:v>0.29997229190369634</c:v>
                </c:pt>
                <c:pt idx="485">
                  <c:v>0.20658487201192813</c:v>
                </c:pt>
                <c:pt idx="486">
                  <c:v>0.21659066994932516</c:v>
                </c:pt>
                <c:pt idx="487">
                  <c:v>0.2999965736576175</c:v>
                </c:pt>
                <c:pt idx="488">
                  <c:v>0.20703792806803467</c:v>
                </c:pt>
                <c:pt idx="489">
                  <c:v>0.21787269947421289</c:v>
                </c:pt>
                <c:pt idx="490">
                  <c:v>0.20481633603272409</c:v>
                </c:pt>
                <c:pt idx="491">
                  <c:v>0.32540036564998509</c:v>
                </c:pt>
                <c:pt idx="492">
                  <c:v>0.33138790139614055</c:v>
                </c:pt>
                <c:pt idx="493">
                  <c:v>0.31992740791850283</c:v>
                </c:pt>
                <c:pt idx="494">
                  <c:v>0.32415362277656357</c:v>
                </c:pt>
                <c:pt idx="495">
                  <c:v>0.33612443223064825</c:v>
                </c:pt>
                <c:pt idx="496">
                  <c:v>0.20617166845478241</c:v>
                </c:pt>
                <c:pt idx="497">
                  <c:v>0.33089918736221136</c:v>
                </c:pt>
                <c:pt idx="498">
                  <c:v>0.31520454589205232</c:v>
                </c:pt>
                <c:pt idx="499">
                  <c:v>0.33529788659174092</c:v>
                </c:pt>
                <c:pt idx="500">
                  <c:v>0.29750497934118131</c:v>
                </c:pt>
                <c:pt idx="501">
                  <c:v>0.29828588653109894</c:v>
                </c:pt>
                <c:pt idx="502">
                  <c:v>0.33089918736221136</c:v>
                </c:pt>
                <c:pt idx="503">
                  <c:v>0.29750497934118131</c:v>
                </c:pt>
                <c:pt idx="504">
                  <c:v>0.27346513153139684</c:v>
                </c:pt>
                <c:pt idx="505">
                  <c:v>0.27144833842737714</c:v>
                </c:pt>
                <c:pt idx="506">
                  <c:v>0.31474287158813941</c:v>
                </c:pt>
                <c:pt idx="507">
                  <c:v>0.32758593465685631</c:v>
                </c:pt>
                <c:pt idx="508">
                  <c:v>0.3214125630791177</c:v>
                </c:pt>
                <c:pt idx="509">
                  <c:v>0.20955446351415338</c:v>
                </c:pt>
                <c:pt idx="510">
                  <c:v>0.32932400385852223</c:v>
                </c:pt>
                <c:pt idx="511">
                  <c:v>0.29828588653109894</c:v>
                </c:pt>
                <c:pt idx="512">
                  <c:v>0.20941472701060776</c:v>
                </c:pt>
                <c:pt idx="513">
                  <c:v>0.33235199728944453</c:v>
                </c:pt>
                <c:pt idx="514">
                  <c:v>0.20885680094516873</c:v>
                </c:pt>
                <c:pt idx="515">
                  <c:v>0.3214125630791177</c:v>
                </c:pt>
                <c:pt idx="516">
                  <c:v>0.33235199728944453</c:v>
                </c:pt>
                <c:pt idx="517">
                  <c:v>0.32628549962116393</c:v>
                </c:pt>
                <c:pt idx="518">
                  <c:v>0.31533911933037151</c:v>
                </c:pt>
                <c:pt idx="519">
                  <c:v>0.32041151012985492</c:v>
                </c:pt>
                <c:pt idx="520">
                  <c:v>0.29117618938490347</c:v>
                </c:pt>
                <c:pt idx="521">
                  <c:v>0.27833092991303165</c:v>
                </c:pt>
                <c:pt idx="522">
                  <c:v>0.26883145725145868</c:v>
                </c:pt>
                <c:pt idx="523">
                  <c:v>0.26893308908483143</c:v>
                </c:pt>
                <c:pt idx="524">
                  <c:v>0.32125584579872712</c:v>
                </c:pt>
                <c:pt idx="525">
                  <c:v>0.26843054060562299</c:v>
                </c:pt>
                <c:pt idx="526">
                  <c:v>0.27275427524195978</c:v>
                </c:pt>
                <c:pt idx="527">
                  <c:v>0.26653074185237979</c:v>
                </c:pt>
                <c:pt idx="528">
                  <c:v>0.27237193654874503</c:v>
                </c:pt>
                <c:pt idx="529">
                  <c:v>0.33132811834634962</c:v>
                </c:pt>
                <c:pt idx="530">
                  <c:v>0.31974104358501282</c:v>
                </c:pt>
                <c:pt idx="531">
                  <c:v>6.602739811706651E-2</c:v>
                </c:pt>
                <c:pt idx="532">
                  <c:v>6.602739811706651E-2</c:v>
                </c:pt>
                <c:pt idx="533">
                  <c:v>0.2719432809920182</c:v>
                </c:pt>
                <c:pt idx="534">
                  <c:v>0.27180771810223042</c:v>
                </c:pt>
                <c:pt idx="535">
                  <c:v>0.32339605199556182</c:v>
                </c:pt>
                <c:pt idx="536">
                  <c:v>5.4540510852270137E-2</c:v>
                </c:pt>
                <c:pt idx="537">
                  <c:v>0.27173003153030389</c:v>
                </c:pt>
                <c:pt idx="538">
                  <c:v>5.6927954895059404E-2</c:v>
                </c:pt>
                <c:pt idx="539">
                  <c:v>0.2639321477238632</c:v>
                </c:pt>
                <c:pt idx="540">
                  <c:v>0.28263600705703412</c:v>
                </c:pt>
                <c:pt idx="541">
                  <c:v>0.31984121038571472</c:v>
                </c:pt>
                <c:pt idx="542">
                  <c:v>0.29293112276863076</c:v>
                </c:pt>
                <c:pt idx="543">
                  <c:v>0.31655617770779659</c:v>
                </c:pt>
                <c:pt idx="544">
                  <c:v>5.4232981233775186E-2</c:v>
                </c:pt>
                <c:pt idx="545">
                  <c:v>0.28912120050671308</c:v>
                </c:pt>
                <c:pt idx="546">
                  <c:v>0.32187838155722259</c:v>
                </c:pt>
                <c:pt idx="547">
                  <c:v>7.2079289600358781E-2</c:v>
                </c:pt>
                <c:pt idx="548">
                  <c:v>0.27963335167870751</c:v>
                </c:pt>
                <c:pt idx="549">
                  <c:v>0.28890280871086788</c:v>
                </c:pt>
                <c:pt idx="550">
                  <c:v>0.31991858207768592</c:v>
                </c:pt>
                <c:pt idx="551">
                  <c:v>0.31427720570217949</c:v>
                </c:pt>
                <c:pt idx="552">
                  <c:v>0.27963335167870751</c:v>
                </c:pt>
                <c:pt idx="553">
                  <c:v>0.31965663340407052</c:v>
                </c:pt>
                <c:pt idx="554">
                  <c:v>0.31977951044998815</c:v>
                </c:pt>
                <c:pt idx="555">
                  <c:v>0.31965663340407052</c:v>
                </c:pt>
                <c:pt idx="556">
                  <c:v>6.1260546927196832E-2</c:v>
                </c:pt>
                <c:pt idx="557">
                  <c:v>0.27309552483341965</c:v>
                </c:pt>
                <c:pt idx="558">
                  <c:v>0.32538416726045272</c:v>
                </c:pt>
                <c:pt idx="559">
                  <c:v>0.31965663340407052</c:v>
                </c:pt>
                <c:pt idx="560">
                  <c:v>5.9778045699373027E-2</c:v>
                </c:pt>
                <c:pt idx="561">
                  <c:v>0.32772730458033811</c:v>
                </c:pt>
                <c:pt idx="562">
                  <c:v>5.9778045699373027E-2</c:v>
                </c:pt>
                <c:pt idx="563">
                  <c:v>5.9778045699373027E-2</c:v>
                </c:pt>
                <c:pt idx="564">
                  <c:v>4.1796206879409548E-2</c:v>
                </c:pt>
                <c:pt idx="565">
                  <c:v>4.1796206879409548E-2</c:v>
                </c:pt>
                <c:pt idx="566">
                  <c:v>0.27168851060124055</c:v>
                </c:pt>
                <c:pt idx="567">
                  <c:v>0.28423662616934131</c:v>
                </c:pt>
                <c:pt idx="568">
                  <c:v>4.1796206879409548E-2</c:v>
                </c:pt>
                <c:pt idx="569">
                  <c:v>0.31298190795887204</c:v>
                </c:pt>
                <c:pt idx="570">
                  <c:v>0.3167264084893131</c:v>
                </c:pt>
                <c:pt idx="571">
                  <c:v>4.1409070770953481E-2</c:v>
                </c:pt>
                <c:pt idx="572">
                  <c:v>0.32369280965928021</c:v>
                </c:pt>
                <c:pt idx="573">
                  <c:v>4.055975188263379E-2</c:v>
                </c:pt>
                <c:pt idx="574">
                  <c:v>0.27874635846673101</c:v>
                </c:pt>
                <c:pt idx="575">
                  <c:v>0.32355688189516063</c:v>
                </c:pt>
                <c:pt idx="576">
                  <c:v>4.774281517699526E-2</c:v>
                </c:pt>
                <c:pt idx="577">
                  <c:v>4.1569443634513606E-2</c:v>
                </c:pt>
                <c:pt idx="578">
                  <c:v>3.6689517857476539E-2</c:v>
                </c:pt>
                <c:pt idx="579">
                  <c:v>4.9650817838190975E-2</c:v>
                </c:pt>
                <c:pt idx="580">
                  <c:v>0.31599098916588719</c:v>
                </c:pt>
                <c:pt idx="581">
                  <c:v>0.27360383310198888</c:v>
                </c:pt>
                <c:pt idx="582">
                  <c:v>4.1409070770953481E-2</c:v>
                </c:pt>
                <c:pt idx="583">
                  <c:v>0.27360383310198888</c:v>
                </c:pt>
                <c:pt idx="584">
                  <c:v>0.27381287436286261</c:v>
                </c:pt>
                <c:pt idx="585">
                  <c:v>0.27767612186781532</c:v>
                </c:pt>
                <c:pt idx="586">
                  <c:v>5.1015272153802166E-2</c:v>
                </c:pt>
                <c:pt idx="587">
                  <c:v>0.27201450633726321</c:v>
                </c:pt>
                <c:pt idx="588">
                  <c:v>1.8874318086223727E-2</c:v>
                </c:pt>
                <c:pt idx="589">
                  <c:v>4.394707478249097E-2</c:v>
                </c:pt>
                <c:pt idx="590">
                  <c:v>0.31953118623116794</c:v>
                </c:pt>
                <c:pt idx="591">
                  <c:v>0.3200276889870286</c:v>
                </c:pt>
                <c:pt idx="592">
                  <c:v>1.7592463612167743E-2</c:v>
                </c:pt>
                <c:pt idx="593">
                  <c:v>0.32227104183274169</c:v>
                </c:pt>
                <c:pt idx="594">
                  <c:v>0.27767612186781532</c:v>
                </c:pt>
                <c:pt idx="595">
                  <c:v>0.3200276889870286</c:v>
                </c:pt>
                <c:pt idx="596">
                  <c:v>0.31034366843080768</c:v>
                </c:pt>
                <c:pt idx="597">
                  <c:v>0.3261351837011281</c:v>
                </c:pt>
                <c:pt idx="598">
                  <c:v>0.27906746462580545</c:v>
                </c:pt>
                <c:pt idx="599">
                  <c:v>0.27838864708095246</c:v>
                </c:pt>
                <c:pt idx="600">
                  <c:v>0.27872118774369176</c:v>
                </c:pt>
                <c:pt idx="601">
                  <c:v>0.28244863039030516</c:v>
                </c:pt>
                <c:pt idx="602">
                  <c:v>0.27811821403022724</c:v>
                </c:pt>
                <c:pt idx="603">
                  <c:v>9.8274809004205814E-3</c:v>
                </c:pt>
                <c:pt idx="604">
                  <c:v>0.27092578253715471</c:v>
                </c:pt>
                <c:pt idx="605">
                  <c:v>0.27092578253715471</c:v>
                </c:pt>
                <c:pt idx="606">
                  <c:v>0.27465745478558651</c:v>
                </c:pt>
                <c:pt idx="607">
                  <c:v>0.3194556761422111</c:v>
                </c:pt>
                <c:pt idx="608">
                  <c:v>0.32530740667745767</c:v>
                </c:pt>
                <c:pt idx="609">
                  <c:v>0.27465745478558651</c:v>
                </c:pt>
                <c:pt idx="610">
                  <c:v>0.28132492625124322</c:v>
                </c:pt>
                <c:pt idx="611">
                  <c:v>0.27872118774369176</c:v>
                </c:pt>
                <c:pt idx="612">
                  <c:v>0.31953118623116794</c:v>
                </c:pt>
                <c:pt idx="613">
                  <c:v>0.27294567391749658</c:v>
                </c:pt>
                <c:pt idx="614">
                  <c:v>0.27592995410600851</c:v>
                </c:pt>
                <c:pt idx="615">
                  <c:v>2.5909232635680263E-2</c:v>
                </c:pt>
                <c:pt idx="616">
                  <c:v>1.2545501087853659E-2</c:v>
                </c:pt>
                <c:pt idx="617">
                  <c:v>0.1583914199354868</c:v>
                </c:pt>
                <c:pt idx="618">
                  <c:v>2.0440527775613393E-2</c:v>
                </c:pt>
                <c:pt idx="619">
                  <c:v>1.9678683744670467E-2</c:v>
                </c:pt>
                <c:pt idx="620">
                  <c:v>1.9930608298995987E-2</c:v>
                </c:pt>
                <c:pt idx="621">
                  <c:v>1.4579082183633081E-2</c:v>
                </c:pt>
                <c:pt idx="622">
                  <c:v>0.1583914199354868</c:v>
                </c:pt>
                <c:pt idx="623">
                  <c:v>1.923282236589044E-2</c:v>
                </c:pt>
                <c:pt idx="624">
                  <c:v>0.15797980900596867</c:v>
                </c:pt>
                <c:pt idx="625">
                  <c:v>1.6263914989816025E-2</c:v>
                </c:pt>
                <c:pt idx="626">
                  <c:v>1.5277922793592682E-2</c:v>
                </c:pt>
                <c:pt idx="627">
                  <c:v>1.4693172700249864E-2</c:v>
                </c:pt>
                <c:pt idx="628">
                  <c:v>1.5069129389183656E-2</c:v>
                </c:pt>
                <c:pt idx="629">
                  <c:v>1.460404637137078E-2</c:v>
                </c:pt>
                <c:pt idx="630">
                  <c:v>1.460404637137078E-2</c:v>
                </c:pt>
                <c:pt idx="631">
                  <c:v>2.3483502490375729E-2</c:v>
                </c:pt>
                <c:pt idx="632">
                  <c:v>0.31604992421515354</c:v>
                </c:pt>
                <c:pt idx="633">
                  <c:v>2.6045381355200171E-2</c:v>
                </c:pt>
                <c:pt idx="634">
                  <c:v>2.2073758381902741E-2</c:v>
                </c:pt>
                <c:pt idx="635">
                  <c:v>0.24118631236472343</c:v>
                </c:pt>
                <c:pt idx="636">
                  <c:v>8.9612609089457146E-2</c:v>
                </c:pt>
                <c:pt idx="637">
                  <c:v>2.2073758381902741E-2</c:v>
                </c:pt>
                <c:pt idx="638">
                  <c:v>0.22388976162413327</c:v>
                </c:pt>
                <c:pt idx="639">
                  <c:v>0.15151762294720728</c:v>
                </c:pt>
                <c:pt idx="640">
                  <c:v>0.21834021173217824</c:v>
                </c:pt>
                <c:pt idx="641">
                  <c:v>1.2094557593839058E-2</c:v>
                </c:pt>
                <c:pt idx="642">
                  <c:v>0.31177506063316573</c:v>
                </c:pt>
                <c:pt idx="643">
                  <c:v>1.2094557593839058E-2</c:v>
                </c:pt>
                <c:pt idx="644">
                  <c:v>0.3125135779508581</c:v>
                </c:pt>
                <c:pt idx="645">
                  <c:v>1.33564882864022E-2</c:v>
                </c:pt>
                <c:pt idx="646">
                  <c:v>2.3549027736301874E-2</c:v>
                </c:pt>
                <c:pt idx="647">
                  <c:v>1.2094557593839058E-2</c:v>
                </c:pt>
                <c:pt idx="648">
                  <c:v>2.0359880570556415E-2</c:v>
                </c:pt>
                <c:pt idx="649">
                  <c:v>0.15151762294720728</c:v>
                </c:pt>
                <c:pt idx="650">
                  <c:v>1.5555778422666844E-2</c:v>
                </c:pt>
                <c:pt idx="651">
                  <c:v>1.1777445766854858E-2</c:v>
                </c:pt>
                <c:pt idx="652">
                  <c:v>0.15066830405888759</c:v>
                </c:pt>
                <c:pt idx="653">
                  <c:v>1.250616852335721E-2</c:v>
                </c:pt>
                <c:pt idx="654">
                  <c:v>0.3194556761422111</c:v>
                </c:pt>
                <c:pt idx="655">
                  <c:v>1.8331039597450076E-2</c:v>
                </c:pt>
                <c:pt idx="656">
                  <c:v>0.15294138233393351</c:v>
                </c:pt>
                <c:pt idx="657">
                  <c:v>0.28080568349328833</c:v>
                </c:pt>
                <c:pt idx="658">
                  <c:v>1.6225920039318567E-2</c:v>
                </c:pt>
                <c:pt idx="659">
                  <c:v>0.28837257032794972</c:v>
                </c:pt>
                <c:pt idx="660">
                  <c:v>0.28837257032794972</c:v>
                </c:pt>
                <c:pt idx="661">
                  <c:v>1.4661821360714363E-2</c:v>
                </c:pt>
                <c:pt idx="662">
                  <c:v>1.6225920039318567E-2</c:v>
                </c:pt>
                <c:pt idx="663">
                  <c:v>0.30753843548627641</c:v>
                </c:pt>
                <c:pt idx="664">
                  <c:v>1.6225920039318567E-2</c:v>
                </c:pt>
                <c:pt idx="665">
                  <c:v>1.1777445766854858E-2</c:v>
                </c:pt>
                <c:pt idx="666">
                  <c:v>1.4175517951260066E-2</c:v>
                </c:pt>
                <c:pt idx="667">
                  <c:v>2.0415363293056953E-2</c:v>
                </c:pt>
                <c:pt idx="668">
                  <c:v>1.1777445766854858E-2</c:v>
                </c:pt>
                <c:pt idx="669">
                  <c:v>0.28405968930152076</c:v>
                </c:pt>
                <c:pt idx="670">
                  <c:v>0.28080568349328833</c:v>
                </c:pt>
                <c:pt idx="671">
                  <c:v>1.2371430435011013E-2</c:v>
                </c:pt>
                <c:pt idx="672">
                  <c:v>1.4666544066446687E-2</c:v>
                </c:pt>
                <c:pt idx="673">
                  <c:v>9.7000499591195499E-3</c:v>
                </c:pt>
                <c:pt idx="674">
                  <c:v>0.27492437218803667</c:v>
                </c:pt>
                <c:pt idx="675">
                  <c:v>3.1627761651633682E-2</c:v>
                </c:pt>
                <c:pt idx="676">
                  <c:v>8.353085037331838E-2</c:v>
                </c:pt>
                <c:pt idx="677">
                  <c:v>0.1683861620642812</c:v>
                </c:pt>
                <c:pt idx="678">
                  <c:v>9.0786127124628788E-2</c:v>
                </c:pt>
                <c:pt idx="679">
                  <c:v>0.27625294439729803</c:v>
                </c:pt>
                <c:pt idx="680">
                  <c:v>8.353085037331838E-2</c:v>
                </c:pt>
                <c:pt idx="681">
                  <c:v>3.0391306654857932E-2</c:v>
                </c:pt>
                <c:pt idx="682">
                  <c:v>8.5325257032089832E-2</c:v>
                </c:pt>
                <c:pt idx="683">
                  <c:v>0.12369529203167907</c:v>
                </c:pt>
                <c:pt idx="684">
                  <c:v>9.052514625470548E-2</c:v>
                </c:pt>
                <c:pt idx="685">
                  <c:v>0.28033136304484796</c:v>
                </c:pt>
                <c:pt idx="686">
                  <c:v>2.5471122042337271E-2</c:v>
                </c:pt>
                <c:pt idx="687">
                  <c:v>8.2960550629178176E-2</c:v>
                </c:pt>
                <c:pt idx="688">
                  <c:v>3.7164670405550292E-2</c:v>
                </c:pt>
                <c:pt idx="689">
                  <c:v>0.250258595947776</c:v>
                </c:pt>
                <c:pt idx="690">
                  <c:v>0.17849436995627077</c:v>
                </c:pt>
                <c:pt idx="691">
                  <c:v>1.4472041755528908E-2</c:v>
                </c:pt>
                <c:pt idx="692">
                  <c:v>8.2960550629178176E-2</c:v>
                </c:pt>
                <c:pt idx="693">
                  <c:v>0.28187029509022082</c:v>
                </c:pt>
                <c:pt idx="694">
                  <c:v>7.935137429887118E-2</c:v>
                </c:pt>
                <c:pt idx="695">
                  <c:v>8.2960550629178176E-2</c:v>
                </c:pt>
                <c:pt idx="696">
                  <c:v>0.27650489215070662</c:v>
                </c:pt>
                <c:pt idx="697">
                  <c:v>0.17504024247625177</c:v>
                </c:pt>
                <c:pt idx="698">
                  <c:v>0.17423994042983176</c:v>
                </c:pt>
                <c:pt idx="699">
                  <c:v>8.4117224085161091E-2</c:v>
                </c:pt>
                <c:pt idx="700">
                  <c:v>3.2015275750012603E-2</c:v>
                </c:pt>
                <c:pt idx="701">
                  <c:v>7.9560195274226905E-2</c:v>
                </c:pt>
                <c:pt idx="702">
                  <c:v>0.1747283063012306</c:v>
                </c:pt>
                <c:pt idx="703">
                  <c:v>7.935137429887118E-2</c:v>
                </c:pt>
                <c:pt idx="704">
                  <c:v>1.4769607121060783E-2</c:v>
                </c:pt>
                <c:pt idx="705">
                  <c:v>0.24566945068590665</c:v>
                </c:pt>
                <c:pt idx="706">
                  <c:v>0.28044240626671402</c:v>
                </c:pt>
                <c:pt idx="707">
                  <c:v>0.28133568417374771</c:v>
                </c:pt>
                <c:pt idx="708">
                  <c:v>0.17275923367576074</c:v>
                </c:pt>
                <c:pt idx="709">
                  <c:v>0.28093077213811285</c:v>
                </c:pt>
                <c:pt idx="710">
                  <c:v>2.0543930002231765E-2</c:v>
                </c:pt>
                <c:pt idx="711">
                  <c:v>0.24566945068590665</c:v>
                </c:pt>
                <c:pt idx="712">
                  <c:v>7.8991080128857152E-2</c:v>
                </c:pt>
                <c:pt idx="713">
                  <c:v>6.103933690110315E-3</c:v>
                </c:pt>
                <c:pt idx="714">
                  <c:v>0.28020711161191669</c:v>
                </c:pt>
                <c:pt idx="715">
                  <c:v>0.16507655457654799</c:v>
                </c:pt>
                <c:pt idx="716">
                  <c:v>8.0816804421505475E-2</c:v>
                </c:pt>
                <c:pt idx="717">
                  <c:v>3.2373731234039617E-2</c:v>
                </c:pt>
                <c:pt idx="718">
                  <c:v>3.2238435662561224E-2</c:v>
                </c:pt>
                <c:pt idx="719">
                  <c:v>3.3870018675614413E-2</c:v>
                </c:pt>
                <c:pt idx="720">
                  <c:v>7.9638610854420824E-2</c:v>
                </c:pt>
                <c:pt idx="721">
                  <c:v>7.9140147917071385E-2</c:v>
                </c:pt>
                <c:pt idx="722">
                  <c:v>1.5999687235462582E-2</c:v>
                </c:pt>
                <c:pt idx="723">
                  <c:v>1.6187999692559265E-2</c:v>
                </c:pt>
                <c:pt idx="724">
                  <c:v>7.5720316649854971E-2</c:v>
                </c:pt>
                <c:pt idx="725">
                  <c:v>7.9638610854420824E-2</c:v>
                </c:pt>
                <c:pt idx="726">
                  <c:v>3.2191036480734361E-2</c:v>
                </c:pt>
                <c:pt idx="727">
                  <c:v>1.5293479682645005E-2</c:v>
                </c:pt>
                <c:pt idx="728">
                  <c:v>1.5293479682645005E-2</c:v>
                </c:pt>
                <c:pt idx="729">
                  <c:v>1.0224702581056644E-2</c:v>
                </c:pt>
                <c:pt idx="730">
                  <c:v>3.1341717592414678E-2</c:v>
                </c:pt>
                <c:pt idx="731">
                  <c:v>7.5720316649854971E-2</c:v>
                </c:pt>
                <c:pt idx="732">
                  <c:v>1.6187999692559265E-2</c:v>
                </c:pt>
                <c:pt idx="733">
                  <c:v>4.7123361652902936E-2</c:v>
                </c:pt>
                <c:pt idx="734">
                  <c:v>1.511196127798037E-2</c:v>
                </c:pt>
                <c:pt idx="735">
                  <c:v>1.599895029437803E-2</c:v>
                </c:pt>
                <c:pt idx="736">
                  <c:v>3.1341717592414678E-2</c:v>
                </c:pt>
                <c:pt idx="737">
                  <c:v>7.8348603277699019E-2</c:v>
                </c:pt>
                <c:pt idx="738">
                  <c:v>1.495457658324046E-2</c:v>
                </c:pt>
                <c:pt idx="739">
                  <c:v>1.495457658324046E-2</c:v>
                </c:pt>
                <c:pt idx="740">
                  <c:v>1.0286636340975751E-2</c:v>
                </c:pt>
                <c:pt idx="741">
                  <c:v>1.495457658324046E-2</c:v>
                </c:pt>
                <c:pt idx="742">
                  <c:v>7.8181307074415812E-2</c:v>
                </c:pt>
                <c:pt idx="743">
                  <c:v>1.495457658324046E-2</c:v>
                </c:pt>
                <c:pt idx="744">
                  <c:v>7.8181307074415812E-2</c:v>
                </c:pt>
                <c:pt idx="745">
                  <c:v>4.5966688196920021E-2</c:v>
                </c:pt>
                <c:pt idx="746">
                  <c:v>7.8181307074415812E-2</c:v>
                </c:pt>
                <c:pt idx="747">
                  <c:v>6.2141320669501565E-2</c:v>
                </c:pt>
                <c:pt idx="748">
                  <c:v>2.3583581536491489E-2</c:v>
                </c:pt>
                <c:pt idx="749">
                  <c:v>1.7046266410795118E-2</c:v>
                </c:pt>
                <c:pt idx="750">
                  <c:v>4.1975580497116152E-2</c:v>
                </c:pt>
                <c:pt idx="751">
                  <c:v>9.343972768930434E-3</c:v>
                </c:pt>
                <c:pt idx="752">
                  <c:v>1.508571899000077E-2</c:v>
                </c:pt>
                <c:pt idx="753">
                  <c:v>0.17272221326303563</c:v>
                </c:pt>
                <c:pt idx="754">
                  <c:v>0.17303889044215406</c:v>
                </c:pt>
                <c:pt idx="755">
                  <c:v>7.0231110499206897E-2</c:v>
                </c:pt>
                <c:pt idx="756">
                  <c:v>6.9868031945630946E-2</c:v>
                </c:pt>
                <c:pt idx="757">
                  <c:v>3.0598730396686692E-2</c:v>
                </c:pt>
                <c:pt idx="758">
                  <c:v>2.1523151768189683E-2</c:v>
                </c:pt>
                <c:pt idx="759">
                  <c:v>2.425594240281153E-2</c:v>
                </c:pt>
                <c:pt idx="760">
                  <c:v>6.9868031945630946E-2</c:v>
                </c:pt>
                <c:pt idx="761">
                  <c:v>1.0645810749778146E-2</c:v>
                </c:pt>
                <c:pt idx="762">
                  <c:v>2.004952993651278E-2</c:v>
                </c:pt>
                <c:pt idx="763">
                  <c:v>2.4653771984039875E-2</c:v>
                </c:pt>
                <c:pt idx="764">
                  <c:v>0.31528254290155655</c:v>
                </c:pt>
                <c:pt idx="765">
                  <c:v>7.7393009742557171E-3</c:v>
                </c:pt>
                <c:pt idx="766">
                  <c:v>1.9512124235673067E-2</c:v>
                </c:pt>
                <c:pt idx="767">
                  <c:v>1.9382325507109745E-2</c:v>
                </c:pt>
                <c:pt idx="768">
                  <c:v>0.17301643873626343</c:v>
                </c:pt>
                <c:pt idx="769">
                  <c:v>2.004952993651278E-2</c:v>
                </c:pt>
                <c:pt idx="770">
                  <c:v>0.31560554659049284</c:v>
                </c:pt>
                <c:pt idx="771">
                  <c:v>2.1675440809020424E-2</c:v>
                </c:pt>
                <c:pt idx="772">
                  <c:v>4.055975188263379E-2</c:v>
                </c:pt>
                <c:pt idx="773">
                  <c:v>4.0723602669516371E-2</c:v>
                </c:pt>
                <c:pt idx="774">
                  <c:v>8.2377639116051476E-3</c:v>
                </c:pt>
                <c:pt idx="775">
                  <c:v>0.1633092951462794</c:v>
                </c:pt>
                <c:pt idx="776">
                  <c:v>1.8689588547691569E-2</c:v>
                </c:pt>
                <c:pt idx="777">
                  <c:v>2.2858708135438926E-2</c:v>
                </c:pt>
                <c:pt idx="778">
                  <c:v>8.2377639116051476E-3</c:v>
                </c:pt>
                <c:pt idx="779">
                  <c:v>1.8689588547691569E-2</c:v>
                </c:pt>
                <c:pt idx="780">
                  <c:v>2.1900611778858443E-2</c:v>
                </c:pt>
                <c:pt idx="781">
                  <c:v>1.8689588547691569E-2</c:v>
                </c:pt>
                <c:pt idx="782">
                  <c:v>2.2850553834036298E-2</c:v>
                </c:pt>
                <c:pt idx="783">
                  <c:v>2.0122551835671517E-2</c:v>
                </c:pt>
                <c:pt idx="784">
                  <c:v>8.3277946168960545E-3</c:v>
                </c:pt>
                <c:pt idx="785">
                  <c:v>2.0122551835671517E-2</c:v>
                </c:pt>
                <c:pt idx="786">
                  <c:v>2.4911568480132172E-2</c:v>
                </c:pt>
                <c:pt idx="787">
                  <c:v>2.0122551835671517E-2</c:v>
                </c:pt>
                <c:pt idx="788">
                  <c:v>1.9721602154059541E-2</c:v>
                </c:pt>
                <c:pt idx="789">
                  <c:v>2.1121357047638154E-2</c:v>
                </c:pt>
                <c:pt idx="790">
                  <c:v>2.5143762249591813E-2</c:v>
                </c:pt>
                <c:pt idx="791">
                  <c:v>1.2673555513325547E-2</c:v>
                </c:pt>
                <c:pt idx="792">
                  <c:v>2.425594240281153E-2</c:v>
                </c:pt>
                <c:pt idx="793">
                  <c:v>0.31365426720337169</c:v>
                </c:pt>
                <c:pt idx="794">
                  <c:v>0.31511038402238956</c:v>
                </c:pt>
                <c:pt idx="795">
                  <c:v>1.9632628241040589E-2</c:v>
                </c:pt>
                <c:pt idx="796">
                  <c:v>0.20947988378599167</c:v>
                </c:pt>
                <c:pt idx="797">
                  <c:v>0.26727937040932281</c:v>
                </c:pt>
                <c:pt idx="798">
                  <c:v>0.22240384960224857</c:v>
                </c:pt>
                <c:pt idx="799">
                  <c:v>1.4030465261488571E-2</c:v>
                </c:pt>
                <c:pt idx="800">
                  <c:v>0.21988841611257409</c:v>
                </c:pt>
                <c:pt idx="801">
                  <c:v>8.7846825409976809E-3</c:v>
                </c:pt>
                <c:pt idx="802">
                  <c:v>0.21988841611257409</c:v>
                </c:pt>
                <c:pt idx="803">
                  <c:v>1.6825327616533967E-2</c:v>
                </c:pt>
                <c:pt idx="804">
                  <c:v>8.1336064455373308E-3</c:v>
                </c:pt>
                <c:pt idx="805">
                  <c:v>3.9712399345771754E-2</c:v>
                </c:pt>
                <c:pt idx="806">
                  <c:v>3.9523349947590519E-2</c:v>
                </c:pt>
                <c:pt idx="807">
                  <c:v>0.12701061714144285</c:v>
                </c:pt>
                <c:pt idx="808">
                  <c:v>5.3676104521388462E-2</c:v>
                </c:pt>
                <c:pt idx="809">
                  <c:v>4.7609507534237164E-2</c:v>
                </c:pt>
                <c:pt idx="810">
                  <c:v>4.3223578447981345E-2</c:v>
                </c:pt>
                <c:pt idx="811">
                  <c:v>4.2748244608593042E-2</c:v>
                </c:pt>
                <c:pt idx="812">
                  <c:v>4.2883685438767638E-2</c:v>
                </c:pt>
                <c:pt idx="813">
                  <c:v>2.9320113499222058E-2</c:v>
                </c:pt>
                <c:pt idx="814">
                  <c:v>1.4445060975158295E-2</c:v>
                </c:pt>
                <c:pt idx="815">
                  <c:v>1.194085340894307E-2</c:v>
                </c:pt>
                <c:pt idx="816">
                  <c:v>2.0110175935781554E-2</c:v>
                </c:pt>
                <c:pt idx="817">
                  <c:v>1.9441466280767431E-2</c:v>
                </c:pt>
                <c:pt idx="818">
                  <c:v>1.720507929467736E-2</c:v>
                </c:pt>
                <c:pt idx="819">
                  <c:v>1.6138291884657544E-2</c:v>
                </c:pt>
                <c:pt idx="820">
                  <c:v>1.2559015047320135E-2</c:v>
                </c:pt>
                <c:pt idx="821">
                  <c:v>1.181829663729644E-2</c:v>
                </c:pt>
                <c:pt idx="822">
                  <c:v>1.0629596529868467E-2</c:v>
                </c:pt>
                <c:pt idx="823">
                  <c:v>4.2748244608593042E-2</c:v>
                </c:pt>
                <c:pt idx="824">
                  <c:v>1.7144404490468106E-2</c:v>
                </c:pt>
                <c:pt idx="825">
                  <c:v>4.5260864803994189E-2</c:v>
                </c:pt>
                <c:pt idx="826">
                  <c:v>4.0807082595434432E-2</c:v>
                </c:pt>
                <c:pt idx="827">
                  <c:v>4.7445656747354584E-2</c:v>
                </c:pt>
                <c:pt idx="828">
                  <c:v>1.6315676304393123E-2</c:v>
                </c:pt>
                <c:pt idx="829">
                  <c:v>1.6719813956046554E-2</c:v>
                </c:pt>
                <c:pt idx="830">
                  <c:v>3.9760193863948308E-2</c:v>
                </c:pt>
                <c:pt idx="831">
                  <c:v>3.9725635268811441E-2</c:v>
                </c:pt>
                <c:pt idx="832">
                  <c:v>1.6315676304393123E-2</c:v>
                </c:pt>
                <c:pt idx="833">
                  <c:v>0.18251841855588177</c:v>
                </c:pt>
                <c:pt idx="834">
                  <c:v>4.2354355028471763E-2</c:v>
                </c:pt>
                <c:pt idx="835">
                  <c:v>4.491298041581359E-2</c:v>
                </c:pt>
                <c:pt idx="836">
                  <c:v>2.0309786769400762E-2</c:v>
                </c:pt>
                <c:pt idx="837">
                  <c:v>4.4242781189280891E-2</c:v>
                </c:pt>
                <c:pt idx="838">
                  <c:v>1.6719813956046554E-2</c:v>
                </c:pt>
                <c:pt idx="839">
                  <c:v>4.2551307522179276E-2</c:v>
                </c:pt>
                <c:pt idx="840">
                  <c:v>4.2551307522179276E-2</c:v>
                </c:pt>
                <c:pt idx="841">
                  <c:v>3.1921696149128501E-2</c:v>
                </c:pt>
                <c:pt idx="842">
                  <c:v>2.0655867093934074E-2</c:v>
                </c:pt>
                <c:pt idx="843">
                  <c:v>2.1009090444340007E-2</c:v>
                </c:pt>
                <c:pt idx="844">
                  <c:v>2.0539322093177811E-2</c:v>
                </c:pt>
                <c:pt idx="845">
                  <c:v>4.2551307522179276E-2</c:v>
                </c:pt>
                <c:pt idx="846">
                  <c:v>3.5160945471930341E-2</c:v>
                </c:pt>
                <c:pt idx="847">
                  <c:v>1.448383214299943E-2</c:v>
                </c:pt>
                <c:pt idx="848">
                  <c:v>1.3322224157437862E-2</c:v>
                </c:pt>
                <c:pt idx="849">
                  <c:v>1.448383214299943E-2</c:v>
                </c:pt>
                <c:pt idx="850">
                  <c:v>1.4831700841830556E-2</c:v>
                </c:pt>
                <c:pt idx="851">
                  <c:v>4.2701838580216117E-2</c:v>
                </c:pt>
                <c:pt idx="852">
                  <c:v>2.494590449804835E-2</c:v>
                </c:pt>
                <c:pt idx="853">
                  <c:v>2.9335276074376682E-2</c:v>
                </c:pt>
                <c:pt idx="854">
                  <c:v>1.3322224157437862E-2</c:v>
                </c:pt>
                <c:pt idx="855">
                  <c:v>1.6719813956046554E-2</c:v>
                </c:pt>
                <c:pt idx="856">
                  <c:v>4.1008585635113684E-2</c:v>
                </c:pt>
                <c:pt idx="857">
                  <c:v>4.1008585635113684E-2</c:v>
                </c:pt>
                <c:pt idx="858">
                  <c:v>2.8107949846262005E-2</c:v>
                </c:pt>
                <c:pt idx="859">
                  <c:v>1.6719813956046554E-2</c:v>
                </c:pt>
                <c:pt idx="860">
                  <c:v>2.5823287401734434E-2</c:v>
                </c:pt>
                <c:pt idx="861">
                  <c:v>1.4883154151560527E-2</c:v>
                </c:pt>
                <c:pt idx="862">
                  <c:v>3.5151080432067057E-2</c:v>
                </c:pt>
                <c:pt idx="863">
                  <c:v>1.6160425995806537E-2</c:v>
                </c:pt>
                <c:pt idx="864">
                  <c:v>1.9245565537585864E-2</c:v>
                </c:pt>
                <c:pt idx="865">
                  <c:v>1.4030465261488571E-2</c:v>
                </c:pt>
                <c:pt idx="866">
                  <c:v>1.7719505633886738E-2</c:v>
                </c:pt>
                <c:pt idx="867">
                  <c:v>7.9505214540395483E-2</c:v>
                </c:pt>
                <c:pt idx="868">
                  <c:v>1.8515189123649349E-2</c:v>
                </c:pt>
                <c:pt idx="869">
                  <c:v>2.0993291304680469E-2</c:v>
                </c:pt>
                <c:pt idx="870">
                  <c:v>1.9342261360587438E-2</c:v>
                </c:pt>
                <c:pt idx="871">
                  <c:v>2.3588055539591986E-2</c:v>
                </c:pt>
                <c:pt idx="872">
                  <c:v>1.6160425995806537E-2</c:v>
                </c:pt>
                <c:pt idx="873">
                  <c:v>1.0331420125874416E-2</c:v>
                </c:pt>
                <c:pt idx="874">
                  <c:v>3.1921696149128501E-2</c:v>
                </c:pt>
                <c:pt idx="875">
                  <c:v>1.7994542644885855E-2</c:v>
                </c:pt>
                <c:pt idx="876">
                  <c:v>9.5910318620719328E-3</c:v>
                </c:pt>
                <c:pt idx="877">
                  <c:v>2.4029695284627714E-2</c:v>
                </c:pt>
                <c:pt idx="878">
                  <c:v>2.5460769998015029E-2</c:v>
                </c:pt>
                <c:pt idx="879">
                  <c:v>2.7218981609614432E-2</c:v>
                </c:pt>
                <c:pt idx="880">
                  <c:v>1.1251762760112667E-2</c:v>
                </c:pt>
                <c:pt idx="881">
                  <c:v>1.0819058081971738E-2</c:v>
                </c:pt>
                <c:pt idx="882">
                  <c:v>1.9980377207218229E-2</c:v>
                </c:pt>
                <c:pt idx="883">
                  <c:v>2.3063927259239881E-2</c:v>
                </c:pt>
                <c:pt idx="884">
                  <c:v>2.1964142115185211E-2</c:v>
                </c:pt>
                <c:pt idx="885">
                  <c:v>1.8916518029177959E-2</c:v>
                </c:pt>
                <c:pt idx="886">
                  <c:v>1.9980377207218229E-2</c:v>
                </c:pt>
                <c:pt idx="887">
                  <c:v>2.2096381753956448E-2</c:v>
                </c:pt>
                <c:pt idx="888">
                  <c:v>1.4197306826206783E-2</c:v>
                </c:pt>
                <c:pt idx="889">
                  <c:v>2.4589961143298762E-2</c:v>
                </c:pt>
                <c:pt idx="890">
                  <c:v>1.8731811830756694E-2</c:v>
                </c:pt>
                <c:pt idx="891">
                  <c:v>1.9719810500863973E-2</c:v>
                </c:pt>
                <c:pt idx="892">
                  <c:v>1.0137313221820253E-2</c:v>
                </c:pt>
                <c:pt idx="893">
                  <c:v>1.8728075050796475E-2</c:v>
                </c:pt>
                <c:pt idx="894">
                  <c:v>1.0177153063530583E-2</c:v>
                </c:pt>
                <c:pt idx="895">
                  <c:v>2.1974473498925895E-2</c:v>
                </c:pt>
                <c:pt idx="896">
                  <c:v>1.6062931955115062E-2</c:v>
                </c:pt>
                <c:pt idx="897">
                  <c:v>2.0378404756305622E-2</c:v>
                </c:pt>
                <c:pt idx="898">
                  <c:v>2.7606066419186278E-2</c:v>
                </c:pt>
                <c:pt idx="899">
                  <c:v>1.9969811681972302E-2</c:v>
                </c:pt>
                <c:pt idx="900">
                  <c:v>1.7694049964055523E-2</c:v>
                </c:pt>
                <c:pt idx="901">
                  <c:v>1.0137313221820253E-2</c:v>
                </c:pt>
                <c:pt idx="902">
                  <c:v>1.8166572060476976E-2</c:v>
                </c:pt>
                <c:pt idx="903">
                  <c:v>2.2332326688218076E-2</c:v>
                </c:pt>
                <c:pt idx="904">
                  <c:v>1.2125708744326714E-2</c:v>
                </c:pt>
                <c:pt idx="905">
                  <c:v>3.0515817085454772E-2</c:v>
                </c:pt>
                <c:pt idx="906">
                  <c:v>1.8859801030843143E-2</c:v>
                </c:pt>
                <c:pt idx="907">
                  <c:v>1.6165314797101454E-2</c:v>
                </c:pt>
                <c:pt idx="908">
                  <c:v>2.0664505261925759E-2</c:v>
                </c:pt>
                <c:pt idx="909">
                  <c:v>1.9219009039533282E-2</c:v>
                </c:pt>
                <c:pt idx="910">
                  <c:v>1.9219009039533282E-2</c:v>
                </c:pt>
                <c:pt idx="911">
                  <c:v>1.6271924349835119E-2</c:v>
                </c:pt>
                <c:pt idx="912">
                  <c:v>1.509132445962531E-2</c:v>
                </c:pt>
                <c:pt idx="913">
                  <c:v>1.8691047339879613E-2</c:v>
                </c:pt>
                <c:pt idx="914">
                  <c:v>1.8860848691561141E-2</c:v>
                </c:pt>
                <c:pt idx="915">
                  <c:v>1.509132445962531E-2</c:v>
                </c:pt>
                <c:pt idx="916">
                  <c:v>1.5810511582089321E-2</c:v>
                </c:pt>
                <c:pt idx="917">
                  <c:v>1.5609875899008538E-2</c:v>
                </c:pt>
                <c:pt idx="918">
                  <c:v>1.9219009039533282E-2</c:v>
                </c:pt>
                <c:pt idx="919">
                  <c:v>1.9692897907463865E-2</c:v>
                </c:pt>
                <c:pt idx="920">
                  <c:v>9.8536839826549837E-3</c:v>
                </c:pt>
                <c:pt idx="921">
                  <c:v>1.7677437128898407E-2</c:v>
                </c:pt>
                <c:pt idx="922">
                  <c:v>1.5490398118124232E-2</c:v>
                </c:pt>
                <c:pt idx="923">
                  <c:v>0.10105449577427644</c:v>
                </c:pt>
                <c:pt idx="924">
                  <c:v>2.0232402490693042E-2</c:v>
                </c:pt>
                <c:pt idx="925">
                  <c:v>1.9219009039533282E-2</c:v>
                </c:pt>
                <c:pt idx="926">
                  <c:v>1.509132445962531E-2</c:v>
                </c:pt>
                <c:pt idx="927">
                  <c:v>8.6263577545403029E-3</c:v>
                </c:pt>
                <c:pt idx="928">
                  <c:v>1.6568108347474315E-2</c:v>
                </c:pt>
                <c:pt idx="929">
                  <c:v>1.619419300156294E-2</c:v>
                </c:pt>
                <c:pt idx="930">
                  <c:v>1.7616507275803602E-2</c:v>
                </c:pt>
                <c:pt idx="931">
                  <c:v>1.619419300156294E-2</c:v>
                </c:pt>
                <c:pt idx="932">
                  <c:v>1.9170307959013071E-2</c:v>
                </c:pt>
                <c:pt idx="933">
                  <c:v>1.509132445962531E-2</c:v>
                </c:pt>
                <c:pt idx="934">
                  <c:v>1.3349856380752659E-2</c:v>
                </c:pt>
                <c:pt idx="935">
                  <c:v>1.8166572060476976E-2</c:v>
                </c:pt>
                <c:pt idx="936">
                  <c:v>2.348246057654305E-2</c:v>
                </c:pt>
                <c:pt idx="937">
                  <c:v>2.1260317862694569E-2</c:v>
                </c:pt>
                <c:pt idx="938">
                  <c:v>6.130004135642006E-3</c:v>
                </c:pt>
                <c:pt idx="939">
                  <c:v>1.2989743995650701E-2</c:v>
                </c:pt>
                <c:pt idx="940">
                  <c:v>6.5626646368056622E-3</c:v>
                </c:pt>
                <c:pt idx="941">
                  <c:v>1.317876522351682E-2</c:v>
                </c:pt>
                <c:pt idx="942">
                  <c:v>1.317876522351682E-2</c:v>
                </c:pt>
                <c:pt idx="943">
                  <c:v>2.6286759669839673E-2</c:v>
                </c:pt>
                <c:pt idx="944">
                  <c:v>1.6613038237236359E-2</c:v>
                </c:pt>
                <c:pt idx="945">
                  <c:v>0.18439157288020142</c:v>
                </c:pt>
                <c:pt idx="946">
                  <c:v>1.3006610575185653E-2</c:v>
                </c:pt>
                <c:pt idx="947">
                  <c:v>1.619419300156294E-2</c:v>
                </c:pt>
                <c:pt idx="948">
                  <c:v>1.187806646572547E-2</c:v>
                </c:pt>
                <c:pt idx="949">
                  <c:v>0.16654942839645331</c:v>
                </c:pt>
                <c:pt idx="950">
                  <c:v>6.8989193740196363E-3</c:v>
                </c:pt>
                <c:pt idx="951">
                  <c:v>9.0715467829958485E-3</c:v>
                </c:pt>
                <c:pt idx="952">
                  <c:v>2.8830997888460358E-2</c:v>
                </c:pt>
                <c:pt idx="953">
                  <c:v>1.3934196224049551E-2</c:v>
                </c:pt>
                <c:pt idx="954">
                  <c:v>9.217828107487204E-3</c:v>
                </c:pt>
                <c:pt idx="955">
                  <c:v>2.8311816266082902E-2</c:v>
                </c:pt>
                <c:pt idx="956">
                  <c:v>1.9464781993844837E-2</c:v>
                </c:pt>
                <c:pt idx="957">
                  <c:v>1.5498034494709517E-2</c:v>
                </c:pt>
                <c:pt idx="958">
                  <c:v>1.0758121953137148E-2</c:v>
                </c:pt>
                <c:pt idx="959">
                  <c:v>1.0758121953137148E-2</c:v>
                </c:pt>
                <c:pt idx="960">
                  <c:v>2.5116217287265645E-2</c:v>
                </c:pt>
                <c:pt idx="961">
                  <c:v>9.0715467829958485E-3</c:v>
                </c:pt>
                <c:pt idx="962">
                  <c:v>3.3699954871084667E-2</c:v>
                </c:pt>
                <c:pt idx="963">
                  <c:v>1.285920437722273E-2</c:v>
                </c:pt>
                <c:pt idx="964">
                  <c:v>9.0715467829958485E-3</c:v>
                </c:pt>
                <c:pt idx="965">
                  <c:v>2.8577504857528368E-2</c:v>
                </c:pt>
                <c:pt idx="966">
                  <c:v>1.1857532350909753E-2</c:v>
                </c:pt>
                <c:pt idx="967">
                  <c:v>1.7908568747027398E-2</c:v>
                </c:pt>
                <c:pt idx="968">
                  <c:v>1.5969063740714638E-2</c:v>
                </c:pt>
                <c:pt idx="969">
                  <c:v>2.0385413699939958E-2</c:v>
                </c:pt>
                <c:pt idx="970">
                  <c:v>1.7250918214770625E-2</c:v>
                </c:pt>
                <c:pt idx="971">
                  <c:v>2.7607714964360496E-2</c:v>
                </c:pt>
                <c:pt idx="972">
                  <c:v>1.7998678463177098E-2</c:v>
                </c:pt>
                <c:pt idx="973">
                  <c:v>7.9845050574353597E-3</c:v>
                </c:pt>
                <c:pt idx="974">
                  <c:v>1.6856883587494917E-2</c:v>
                </c:pt>
                <c:pt idx="975">
                  <c:v>3.9303427752661109E-2</c:v>
                </c:pt>
                <c:pt idx="976">
                  <c:v>9.2315124638660193E-3</c:v>
                </c:pt>
                <c:pt idx="977">
                  <c:v>7.9845050574353597E-3</c:v>
                </c:pt>
                <c:pt idx="978">
                  <c:v>0.20137375908704205</c:v>
                </c:pt>
                <c:pt idx="979">
                  <c:v>1.5969063740714638E-2</c:v>
                </c:pt>
                <c:pt idx="980">
                  <c:v>2.4867916126500578E-2</c:v>
                </c:pt>
                <c:pt idx="981">
                  <c:v>7.1463663995481475E-3</c:v>
                </c:pt>
                <c:pt idx="982">
                  <c:v>2.6515575469472932E-2</c:v>
                </c:pt>
                <c:pt idx="983">
                  <c:v>1.1661891592588845E-2</c:v>
                </c:pt>
                <c:pt idx="984">
                  <c:v>0.11642123467071229</c:v>
                </c:pt>
                <c:pt idx="985">
                  <c:v>2.3180965928021498E-2</c:v>
                </c:pt>
                <c:pt idx="986">
                  <c:v>1.8937890025769316E-2</c:v>
                </c:pt>
                <c:pt idx="987">
                  <c:v>4.6355242798853016E-2</c:v>
                </c:pt>
                <c:pt idx="988">
                  <c:v>1.8937890025769316E-2</c:v>
                </c:pt>
                <c:pt idx="989">
                  <c:v>3.6456354204163918E-2</c:v>
                </c:pt>
                <c:pt idx="990">
                  <c:v>1.1079283571417742E-2</c:v>
                </c:pt>
                <c:pt idx="991">
                  <c:v>2.8434333091588077E-2</c:v>
                </c:pt>
                <c:pt idx="992">
                  <c:v>1.5498034494709517E-2</c:v>
                </c:pt>
                <c:pt idx="993">
                  <c:v>1.0013004672605585E-2</c:v>
                </c:pt>
                <c:pt idx="994">
                  <c:v>4.6355242798853016E-2</c:v>
                </c:pt>
                <c:pt idx="995">
                  <c:v>2.1799228753888403E-2</c:v>
                </c:pt>
                <c:pt idx="996">
                  <c:v>1.0013004672605585E-2</c:v>
                </c:pt>
                <c:pt idx="997">
                  <c:v>3.2933046353389728E-2</c:v>
                </c:pt>
                <c:pt idx="998">
                  <c:v>1.0013004672605585E-2</c:v>
                </c:pt>
                <c:pt idx="999">
                  <c:v>1.42881265471197E-2</c:v>
                </c:pt>
                <c:pt idx="1000">
                  <c:v>2.1861650505461478E-2</c:v>
                </c:pt>
                <c:pt idx="1001">
                  <c:v>1.111902395322952E-2</c:v>
                </c:pt>
                <c:pt idx="1002">
                  <c:v>1.0013004672605585E-2</c:v>
                </c:pt>
                <c:pt idx="1003">
                  <c:v>0.22031077040347011</c:v>
                </c:pt>
                <c:pt idx="1004">
                  <c:v>2.3453483723093204E-2</c:v>
                </c:pt>
                <c:pt idx="1005">
                  <c:v>2.874645612852433E-2</c:v>
                </c:pt>
                <c:pt idx="1006">
                  <c:v>4.5217045931716424E-2</c:v>
                </c:pt>
                <c:pt idx="1007">
                  <c:v>3.9303427752661109E-2</c:v>
                </c:pt>
                <c:pt idx="1008">
                  <c:v>2.8434333091588077E-2</c:v>
                </c:pt>
                <c:pt idx="1009">
                  <c:v>2.843947680074068E-2</c:v>
                </c:pt>
                <c:pt idx="1010">
                  <c:v>4.5649750574600391E-2</c:v>
                </c:pt>
                <c:pt idx="1011">
                  <c:v>4.1513189101790034E-2</c:v>
                </c:pt>
                <c:pt idx="1012">
                  <c:v>2.8344617971391796E-2</c:v>
                </c:pt>
                <c:pt idx="1013">
                  <c:v>2.7821647036176112E-2</c:v>
                </c:pt>
                <c:pt idx="1014">
                  <c:v>3.1183839194392451E-2</c:v>
                </c:pt>
                <c:pt idx="1015">
                  <c:v>3.1616543872533376E-2</c:v>
                </c:pt>
                <c:pt idx="1016">
                  <c:v>1.895437762818639E-2</c:v>
                </c:pt>
                <c:pt idx="1017">
                  <c:v>2.9059218762064496E-2</c:v>
                </c:pt>
                <c:pt idx="1018">
                  <c:v>1.5328306230716645E-2</c:v>
                </c:pt>
                <c:pt idx="1019">
                  <c:v>3.1262061742702421E-2</c:v>
                </c:pt>
                <c:pt idx="1020">
                  <c:v>2.2244297485579021E-2</c:v>
                </c:pt>
                <c:pt idx="1021">
                  <c:v>2.2485776212055133E-2</c:v>
                </c:pt>
                <c:pt idx="1022">
                  <c:v>1.895437762818639E-2</c:v>
                </c:pt>
                <c:pt idx="1023">
                  <c:v>2.2318723775428644E-2</c:v>
                </c:pt>
                <c:pt idx="1024">
                  <c:v>3.2114370774232376E-2</c:v>
                </c:pt>
                <c:pt idx="1025">
                  <c:v>3.1555677517232719E-2</c:v>
                </c:pt>
                <c:pt idx="1026">
                  <c:v>1.9556421721252087E-2</c:v>
                </c:pt>
                <c:pt idx="1027">
                  <c:v>2.2032720191205574E-2</c:v>
                </c:pt>
                <c:pt idx="1028">
                  <c:v>3.3341410645276501E-2</c:v>
                </c:pt>
                <c:pt idx="1029">
                  <c:v>1.5108426802485898E-2</c:v>
                </c:pt>
                <c:pt idx="1030">
                  <c:v>2.9956334883347042E-2</c:v>
                </c:pt>
                <c:pt idx="1031">
                  <c:v>0.20704094468922574</c:v>
                </c:pt>
                <c:pt idx="1032">
                  <c:v>0.16787521477661715</c:v>
                </c:pt>
                <c:pt idx="1033">
                  <c:v>3.1518523374839007E-2</c:v>
                </c:pt>
                <c:pt idx="1034">
                  <c:v>0.13351452118044549</c:v>
                </c:pt>
                <c:pt idx="1035">
                  <c:v>3.8588802070571047E-2</c:v>
                </c:pt>
                <c:pt idx="1036">
                  <c:v>3.1378283155032986E-2</c:v>
                </c:pt>
                <c:pt idx="1037">
                  <c:v>0.16735666333723392</c:v>
                </c:pt>
                <c:pt idx="1038">
                  <c:v>3.0437076048216015E-2</c:v>
                </c:pt>
                <c:pt idx="1039">
                  <c:v>3.0690630955121759E-2</c:v>
                </c:pt>
                <c:pt idx="1040">
                  <c:v>1.9450370815130454E-2</c:v>
                </c:pt>
                <c:pt idx="1041">
                  <c:v>2.2032720191205574E-2</c:v>
                </c:pt>
                <c:pt idx="1042">
                  <c:v>0.21088719555169921</c:v>
                </c:pt>
                <c:pt idx="1043">
                  <c:v>2.2032720191205574E-2</c:v>
                </c:pt>
                <c:pt idx="1044">
                  <c:v>2.9209749820101334E-2</c:v>
                </c:pt>
                <c:pt idx="1045">
                  <c:v>0.1660831454078332</c:v>
                </c:pt>
                <c:pt idx="1046">
                  <c:v>1.4849852326201672E-2</c:v>
                </c:pt>
                <c:pt idx="1047">
                  <c:v>1.4556198403635135E-2</c:v>
                </c:pt>
                <c:pt idx="1048">
                  <c:v>2.1811716277329876E-2</c:v>
                </c:pt>
                <c:pt idx="1049">
                  <c:v>0.15771368872824248</c:v>
                </c:pt>
                <c:pt idx="1050">
                  <c:v>2.2217933102729275E-2</c:v>
                </c:pt>
                <c:pt idx="1051">
                  <c:v>2.2418417145603158E-2</c:v>
                </c:pt>
                <c:pt idx="1052">
                  <c:v>2.0416570597312923E-2</c:v>
                </c:pt>
                <c:pt idx="1053">
                  <c:v>3.70542376932919E-2</c:v>
                </c:pt>
                <c:pt idx="1054">
                  <c:v>2.3594006774273275E-2</c:v>
                </c:pt>
                <c:pt idx="1055">
                  <c:v>3.0012778957515005E-2</c:v>
                </c:pt>
                <c:pt idx="1056">
                  <c:v>1.7666430433248163E-2</c:v>
                </c:pt>
                <c:pt idx="1057">
                  <c:v>2.4998037456294583E-2</c:v>
                </c:pt>
                <c:pt idx="1058">
                  <c:v>1.8754569919674058E-2</c:v>
                </c:pt>
                <c:pt idx="1059">
                  <c:v>1.8754569919674058E-2</c:v>
                </c:pt>
                <c:pt idx="1060">
                  <c:v>2.8639901788198013E-2</c:v>
                </c:pt>
                <c:pt idx="1061">
                  <c:v>1.016484806539744E-2</c:v>
                </c:pt>
                <c:pt idx="1062">
                  <c:v>2.6021949505679719E-2</c:v>
                </c:pt>
                <c:pt idx="1063">
                  <c:v>1.4956415692311055E-2</c:v>
                </c:pt>
                <c:pt idx="1064">
                  <c:v>1.8313588492690699E-2</c:v>
                </c:pt>
                <c:pt idx="1065">
                  <c:v>1.6309204994219621E-2</c:v>
                </c:pt>
                <c:pt idx="1066">
                  <c:v>0.20229910803403989</c:v>
                </c:pt>
                <c:pt idx="1067">
                  <c:v>1.8899663507525071E-2</c:v>
                </c:pt>
                <c:pt idx="1068">
                  <c:v>1.5562007376462237E-2</c:v>
                </c:pt>
                <c:pt idx="1069">
                  <c:v>2.4093070666592862E-2</c:v>
                </c:pt>
                <c:pt idx="1070">
                  <c:v>2.2690700023516395E-2</c:v>
                </c:pt>
                <c:pt idx="1071">
                  <c:v>1.7042946227134537E-2</c:v>
                </c:pt>
                <c:pt idx="1072">
                  <c:v>2.1246657904135609E-2</c:v>
                </c:pt>
                <c:pt idx="1073">
                  <c:v>1.798447843842671E-2</c:v>
                </c:pt>
                <c:pt idx="1074">
                  <c:v>1.763769170534062E-2</c:v>
                </c:pt>
                <c:pt idx="1075">
                  <c:v>2.2677638904509682E-2</c:v>
                </c:pt>
                <c:pt idx="1076">
                  <c:v>2.2442382150949874E-2</c:v>
                </c:pt>
                <c:pt idx="1077">
                  <c:v>1.798447843842671E-2</c:v>
                </c:pt>
                <c:pt idx="1078">
                  <c:v>1.8051373276419189E-2</c:v>
                </c:pt>
                <c:pt idx="1079">
                  <c:v>1.7042946227134537E-2</c:v>
                </c:pt>
                <c:pt idx="1080">
                  <c:v>1.8137049464464327E-2</c:v>
                </c:pt>
                <c:pt idx="1081">
                  <c:v>1.9353683348029612E-2</c:v>
                </c:pt>
                <c:pt idx="1082">
                  <c:v>1.6309204994219621E-2</c:v>
                </c:pt>
                <c:pt idx="1083">
                  <c:v>1.8137049464464327E-2</c:v>
                </c:pt>
                <c:pt idx="1084">
                  <c:v>2.6420157852484152E-2</c:v>
                </c:pt>
                <c:pt idx="1085">
                  <c:v>0.20013458271090101</c:v>
                </c:pt>
                <c:pt idx="1086">
                  <c:v>1.798447843842671E-2</c:v>
                </c:pt>
                <c:pt idx="1087">
                  <c:v>2.32893257422737E-2</c:v>
                </c:pt>
                <c:pt idx="1088">
                  <c:v>2.3761394962978421E-2</c:v>
                </c:pt>
                <c:pt idx="1089">
                  <c:v>1.0611494934102969E-2</c:v>
                </c:pt>
                <c:pt idx="1090">
                  <c:v>2.4998037456294583E-2</c:v>
                </c:pt>
                <c:pt idx="1091">
                  <c:v>1.798447843842671E-2</c:v>
                </c:pt>
                <c:pt idx="1092">
                  <c:v>1.6943639661124155E-2</c:v>
                </c:pt>
                <c:pt idx="1093">
                  <c:v>2.7671572132753754E-2</c:v>
                </c:pt>
                <c:pt idx="1094">
                  <c:v>2.4627835585489501E-2</c:v>
                </c:pt>
                <c:pt idx="1095">
                  <c:v>2.71873207491823E-2</c:v>
                </c:pt>
                <c:pt idx="1096">
                  <c:v>2.4627835585489501E-2</c:v>
                </c:pt>
                <c:pt idx="1097">
                  <c:v>2.8381281266317362E-2</c:v>
                </c:pt>
                <c:pt idx="1098">
                  <c:v>1.6864956374794234E-2</c:v>
                </c:pt>
                <c:pt idx="1099">
                  <c:v>6.40878148755482E-3</c:v>
                </c:pt>
                <c:pt idx="1100">
                  <c:v>1.4223822144124126E-2</c:v>
                </c:pt>
                <c:pt idx="1101">
                  <c:v>1.554114967322082E-2</c:v>
                </c:pt>
                <c:pt idx="1102">
                  <c:v>3.1547407714012418E-2</c:v>
                </c:pt>
                <c:pt idx="1103">
                  <c:v>2.7585655245407868E-2</c:v>
                </c:pt>
                <c:pt idx="1104">
                  <c:v>7.6752157990691459E-3</c:v>
                </c:pt>
                <c:pt idx="1105">
                  <c:v>0.20490097411468877</c:v>
                </c:pt>
                <c:pt idx="1106">
                  <c:v>1.2572262534644375E-2</c:v>
                </c:pt>
                <c:pt idx="1107">
                  <c:v>2.4627835585489501E-2</c:v>
                </c:pt>
                <c:pt idx="1108">
                  <c:v>1.8638378828333486E-2</c:v>
                </c:pt>
                <c:pt idx="1109">
                  <c:v>2.1711668786197885E-2</c:v>
                </c:pt>
                <c:pt idx="1110">
                  <c:v>2.2690700023516395E-2</c:v>
                </c:pt>
                <c:pt idx="1111">
                  <c:v>1.2766873754327352E-2</c:v>
                </c:pt>
                <c:pt idx="1112">
                  <c:v>1.6782037492961827E-2</c:v>
                </c:pt>
                <c:pt idx="1113">
                  <c:v>0.12995336924372752</c:v>
                </c:pt>
                <c:pt idx="1114">
                  <c:v>2.8381356011083377E-2</c:v>
                </c:pt>
                <c:pt idx="1115">
                  <c:v>2.2243005176780184E-2</c:v>
                </c:pt>
                <c:pt idx="1116">
                  <c:v>1.4601970934863109E-2</c:v>
                </c:pt>
                <c:pt idx="1117">
                  <c:v>1.8916071817027633E-2</c:v>
                </c:pt>
                <c:pt idx="1118">
                  <c:v>0.13067995542814473</c:v>
                </c:pt>
                <c:pt idx="1119">
                  <c:v>2.0229167558374075E-2</c:v>
                </c:pt>
                <c:pt idx="1120">
                  <c:v>2.119253624151585E-2</c:v>
                </c:pt>
                <c:pt idx="1121">
                  <c:v>1.3493464557406977E-2</c:v>
                </c:pt>
                <c:pt idx="1122">
                  <c:v>4.0786882857675739E-2</c:v>
                </c:pt>
                <c:pt idx="1123">
                  <c:v>2.5747494587174433E-2</c:v>
                </c:pt>
                <c:pt idx="1124">
                  <c:v>1.3957507953089903E-2</c:v>
                </c:pt>
                <c:pt idx="1125">
                  <c:v>2.5283105708490475E-2</c:v>
                </c:pt>
                <c:pt idx="1126">
                  <c:v>1.3957507953089903E-2</c:v>
                </c:pt>
                <c:pt idx="1127">
                  <c:v>1.900624178733069E-2</c:v>
                </c:pt>
                <c:pt idx="1128">
                  <c:v>2.1285733163300742E-2</c:v>
                </c:pt>
                <c:pt idx="1129">
                  <c:v>1.2609137900215032E-2</c:v>
                </c:pt>
                <c:pt idx="1130">
                  <c:v>7.005021258187108E-2</c:v>
                </c:pt>
                <c:pt idx="1131">
                  <c:v>1.0232955531447627E-2</c:v>
                </c:pt>
                <c:pt idx="1132">
                  <c:v>2.7711440849918504E-2</c:v>
                </c:pt>
                <c:pt idx="1133">
                  <c:v>1.8823952912207689E-2</c:v>
                </c:pt>
                <c:pt idx="1134">
                  <c:v>2.0293773619963058E-2</c:v>
                </c:pt>
                <c:pt idx="1135">
                  <c:v>1.4188360371312252E-2</c:v>
                </c:pt>
                <c:pt idx="1136">
                  <c:v>3.7868608996378755E-2</c:v>
                </c:pt>
                <c:pt idx="1137">
                  <c:v>2.6121896514461177E-2</c:v>
                </c:pt>
                <c:pt idx="1138">
                  <c:v>2.6629993523295512E-2</c:v>
                </c:pt>
                <c:pt idx="1139">
                  <c:v>2.4824673423546502E-2</c:v>
                </c:pt>
                <c:pt idx="1140">
                  <c:v>1.6943639661124155E-2</c:v>
                </c:pt>
                <c:pt idx="1141">
                  <c:v>1.0663412401778502E-2</c:v>
                </c:pt>
                <c:pt idx="1142">
                  <c:v>2.9047112049103079E-2</c:v>
                </c:pt>
                <c:pt idx="1143">
                  <c:v>2.6121896514461177E-2</c:v>
                </c:pt>
                <c:pt idx="1144">
                  <c:v>1.8391248269323725E-2</c:v>
                </c:pt>
                <c:pt idx="1145">
                  <c:v>1.1209828619418338E-2</c:v>
                </c:pt>
                <c:pt idx="1146">
                  <c:v>1.1209828619418338E-2</c:v>
                </c:pt>
                <c:pt idx="1147">
                  <c:v>1.6291762174847044E-2</c:v>
                </c:pt>
                <c:pt idx="1148">
                  <c:v>1.4188360371312252E-2</c:v>
                </c:pt>
                <c:pt idx="1149">
                  <c:v>1.8916071817027633E-2</c:v>
                </c:pt>
                <c:pt idx="1150">
                  <c:v>7.4958870634791088E-3</c:v>
                </c:pt>
                <c:pt idx="1151">
                  <c:v>1.1209828619418338E-2</c:v>
                </c:pt>
                <c:pt idx="1152">
                  <c:v>2.9271097574003486E-2</c:v>
                </c:pt>
                <c:pt idx="1153">
                  <c:v>1.7931610795541685E-2</c:v>
                </c:pt>
                <c:pt idx="1154">
                  <c:v>3.3852651729230736E-2</c:v>
                </c:pt>
                <c:pt idx="1155">
                  <c:v>2.9441021302610886E-2</c:v>
                </c:pt>
                <c:pt idx="1156">
                  <c:v>1.6107055976425783E-2</c:v>
                </c:pt>
                <c:pt idx="1157">
                  <c:v>2.8826334696485129E-2</c:v>
                </c:pt>
                <c:pt idx="1158">
                  <c:v>1.7142503681708582E-2</c:v>
                </c:pt>
                <c:pt idx="1159">
                  <c:v>2.7470086721557058E-2</c:v>
                </c:pt>
                <c:pt idx="1160">
                  <c:v>1.6107055976425783E-2</c:v>
                </c:pt>
                <c:pt idx="1161">
                  <c:v>1.0663412401778502E-2</c:v>
                </c:pt>
                <c:pt idx="1162">
                  <c:v>3.3528432732707426E-2</c:v>
                </c:pt>
                <c:pt idx="1163">
                  <c:v>2.8306723820557562E-2</c:v>
                </c:pt>
                <c:pt idx="1164">
                  <c:v>2.1870559517459073E-2</c:v>
                </c:pt>
                <c:pt idx="1165">
                  <c:v>2.3622584800933887E-2</c:v>
                </c:pt>
                <c:pt idx="1166">
                  <c:v>6.085878668795717E-3</c:v>
                </c:pt>
                <c:pt idx="1167">
                  <c:v>1.4128326679756404E-2</c:v>
                </c:pt>
                <c:pt idx="1168">
                  <c:v>2.2429574353237419E-2</c:v>
                </c:pt>
                <c:pt idx="1169">
                  <c:v>3.4625161344686545E-2</c:v>
                </c:pt>
                <c:pt idx="1170">
                  <c:v>1.9810548178819096E-2</c:v>
                </c:pt>
                <c:pt idx="1171">
                  <c:v>8.9744139851688047E-3</c:v>
                </c:pt>
                <c:pt idx="1172">
                  <c:v>2.5678954377134588E-2</c:v>
                </c:pt>
                <c:pt idx="1173">
                  <c:v>1.4102878096575174E-2</c:v>
                </c:pt>
                <c:pt idx="1174">
                  <c:v>1.6056834404028601E-2</c:v>
                </c:pt>
                <c:pt idx="1175">
                  <c:v>1.8082595363920633E-2</c:v>
                </c:pt>
                <c:pt idx="1176">
                  <c:v>5.4234875907822784E-3</c:v>
                </c:pt>
                <c:pt idx="1177">
                  <c:v>2.8306723820557562E-2</c:v>
                </c:pt>
                <c:pt idx="1178">
                  <c:v>2.0784677675536496E-2</c:v>
                </c:pt>
                <c:pt idx="1179">
                  <c:v>3.4223395393818537E-2</c:v>
                </c:pt>
                <c:pt idx="1180">
                  <c:v>1.9796486326114939E-2</c:v>
                </c:pt>
                <c:pt idx="1181">
                  <c:v>2.973380642304339E-2</c:v>
                </c:pt>
                <c:pt idx="1182">
                  <c:v>2.8212348328943253E-2</c:v>
                </c:pt>
                <c:pt idx="1183">
                  <c:v>1.2068740575372515E-2</c:v>
                </c:pt>
                <c:pt idx="1184">
                  <c:v>2.0854921889956666E-2</c:v>
                </c:pt>
                <c:pt idx="1185">
                  <c:v>3.5268621759400126E-2</c:v>
                </c:pt>
                <c:pt idx="1186">
                  <c:v>9.9749300413669983E-3</c:v>
                </c:pt>
                <c:pt idx="1187">
                  <c:v>3.4223395393818537E-2</c:v>
                </c:pt>
                <c:pt idx="1188">
                  <c:v>3.1268310933995791E-2</c:v>
                </c:pt>
                <c:pt idx="1189">
                  <c:v>1.1985407247915345E-2</c:v>
                </c:pt>
                <c:pt idx="1190">
                  <c:v>1.9810548178819096E-2</c:v>
                </c:pt>
                <c:pt idx="1191">
                  <c:v>2.3372891730443577E-2</c:v>
                </c:pt>
                <c:pt idx="1192">
                  <c:v>1.77239503737062E-2</c:v>
                </c:pt>
                <c:pt idx="1193">
                  <c:v>5.4234875907822784E-3</c:v>
                </c:pt>
                <c:pt idx="1194">
                  <c:v>9.9749300413669983E-3</c:v>
                </c:pt>
                <c:pt idx="1195">
                  <c:v>1.6107055976425783E-2</c:v>
                </c:pt>
                <c:pt idx="1196">
                  <c:v>2.8024445205211398E-2</c:v>
                </c:pt>
                <c:pt idx="1197">
                  <c:v>1.3333296783612844E-2</c:v>
                </c:pt>
                <c:pt idx="1198">
                  <c:v>1.9063335647365474E-2</c:v>
                </c:pt>
                <c:pt idx="1199">
                  <c:v>1.5405019322579724E-2</c:v>
                </c:pt>
                <c:pt idx="1200">
                  <c:v>1.4556536517930457E-2</c:v>
                </c:pt>
                <c:pt idx="1201">
                  <c:v>7.4958870634791088E-3</c:v>
                </c:pt>
                <c:pt idx="1202">
                  <c:v>2.8024445205211398E-2</c:v>
                </c:pt>
                <c:pt idx="1203">
                  <c:v>2.5216315477913451E-2</c:v>
                </c:pt>
                <c:pt idx="1204">
                  <c:v>2.4015023415913373E-2</c:v>
                </c:pt>
                <c:pt idx="1205">
                  <c:v>3.5268621759400126E-2</c:v>
                </c:pt>
                <c:pt idx="1206">
                  <c:v>2.6138994203402367E-2</c:v>
                </c:pt>
                <c:pt idx="1207">
                  <c:v>2.0784677675536496E-2</c:v>
                </c:pt>
                <c:pt idx="1208">
                  <c:v>1.3172368199768785E-2</c:v>
                </c:pt>
                <c:pt idx="1209">
                  <c:v>1.5797241918134031E-2</c:v>
                </c:pt>
                <c:pt idx="1210">
                  <c:v>2.5678954377134588E-2</c:v>
                </c:pt>
                <c:pt idx="1211">
                  <c:v>2.634001961697538E-2</c:v>
                </c:pt>
                <c:pt idx="1212">
                  <c:v>2.503563044213292E-2</c:v>
                </c:pt>
                <c:pt idx="1213">
                  <c:v>1.5405019322579724E-2</c:v>
                </c:pt>
                <c:pt idx="1214">
                  <c:v>1.9211089937344848E-2</c:v>
                </c:pt>
                <c:pt idx="1215">
                  <c:v>3.5268621759400126E-2</c:v>
                </c:pt>
                <c:pt idx="1216">
                  <c:v>2.8151768612768874E-2</c:v>
                </c:pt>
                <c:pt idx="1217">
                  <c:v>2.1106553071075576E-2</c:v>
                </c:pt>
                <c:pt idx="1218">
                  <c:v>1.3737367129719893E-2</c:v>
                </c:pt>
                <c:pt idx="1219">
                  <c:v>2.7620780878314464E-2</c:v>
                </c:pt>
                <c:pt idx="1220">
                  <c:v>1.4556536517930457E-2</c:v>
                </c:pt>
                <c:pt idx="1221">
                  <c:v>3.1422370896926614E-2</c:v>
                </c:pt>
                <c:pt idx="1222">
                  <c:v>1.2084541795192996E-2</c:v>
                </c:pt>
                <c:pt idx="1223">
                  <c:v>1.4761664784532346E-2</c:v>
                </c:pt>
                <c:pt idx="1224">
                  <c:v>2.8314073875329256E-2</c:v>
                </c:pt>
                <c:pt idx="1225">
                  <c:v>2.7860650406389409E-2</c:v>
                </c:pt>
                <c:pt idx="1226">
                  <c:v>7.4958870634791088E-3</c:v>
                </c:pt>
                <c:pt idx="1227">
                  <c:v>1.9924325366787021E-2</c:v>
                </c:pt>
                <c:pt idx="1228">
                  <c:v>2.5368006736900893E-2</c:v>
                </c:pt>
                <c:pt idx="1229">
                  <c:v>9.8154721665651857E-3</c:v>
                </c:pt>
                <c:pt idx="1230">
                  <c:v>2.6151333647590414E-2</c:v>
                </c:pt>
                <c:pt idx="1231">
                  <c:v>1.520751449325693E-2</c:v>
                </c:pt>
                <c:pt idx="1232">
                  <c:v>1.4106029399372921E-2</c:v>
                </c:pt>
                <c:pt idx="1233">
                  <c:v>1.2456359633736543E-2</c:v>
                </c:pt>
                <c:pt idx="1234">
                  <c:v>2.0398214234717604E-2</c:v>
                </c:pt>
                <c:pt idx="1235">
                  <c:v>2.6151333647590414E-2</c:v>
                </c:pt>
                <c:pt idx="1236">
                  <c:v>1.9960644800531956E-2</c:v>
                </c:pt>
                <c:pt idx="1237">
                  <c:v>2.0611161438470076E-2</c:v>
                </c:pt>
                <c:pt idx="1238">
                  <c:v>7.4958870634791088E-3</c:v>
                </c:pt>
                <c:pt idx="1239">
                  <c:v>1.9933923264625737E-2</c:v>
                </c:pt>
                <c:pt idx="1240">
                  <c:v>1.2456359633736543E-2</c:v>
                </c:pt>
                <c:pt idx="1241">
                  <c:v>9.4781823906267236E-3</c:v>
                </c:pt>
                <c:pt idx="1242">
                  <c:v>2.6503203165793413E-2</c:v>
                </c:pt>
                <c:pt idx="1243">
                  <c:v>1.9223243683097708E-2</c:v>
                </c:pt>
                <c:pt idx="1244">
                  <c:v>1.1746650500172935E-2</c:v>
                </c:pt>
                <c:pt idx="1245">
                  <c:v>1.0338567735152498E-2</c:v>
                </c:pt>
                <c:pt idx="1246">
                  <c:v>1.1369280958876628E-2</c:v>
                </c:pt>
                <c:pt idx="1247">
                  <c:v>1.9924325366787021E-2</c:v>
                </c:pt>
                <c:pt idx="1248">
                  <c:v>2.5773804215957371E-2</c:v>
                </c:pt>
                <c:pt idx="1249">
                  <c:v>2.5982969616605182E-2</c:v>
                </c:pt>
                <c:pt idx="1250">
                  <c:v>1.0338567735152498E-2</c:v>
                </c:pt>
                <c:pt idx="1251">
                  <c:v>6.136612101812244E-3</c:v>
                </c:pt>
                <c:pt idx="1252">
                  <c:v>2.503563044213292E-2</c:v>
                </c:pt>
                <c:pt idx="1253">
                  <c:v>9.9227355949736262E-3</c:v>
                </c:pt>
                <c:pt idx="1254">
                  <c:v>1.5213011336171988E-2</c:v>
                </c:pt>
                <c:pt idx="1255">
                  <c:v>1.3196829693698064E-2</c:v>
                </c:pt>
                <c:pt idx="1256">
                  <c:v>1.6221573948487458E-2</c:v>
                </c:pt>
                <c:pt idx="1257">
                  <c:v>1.1369280958876628E-2</c:v>
                </c:pt>
                <c:pt idx="1258">
                  <c:v>2.2179312552643056E-2</c:v>
                </c:pt>
                <c:pt idx="1259">
                  <c:v>2.6002683548641745E-2</c:v>
                </c:pt>
                <c:pt idx="1260">
                  <c:v>1.0559848839287823E-2</c:v>
                </c:pt>
                <c:pt idx="1261">
                  <c:v>1.7872135891625732E-2</c:v>
                </c:pt>
                <c:pt idx="1262">
                  <c:v>1.4507562301701606E-2</c:v>
                </c:pt>
                <c:pt idx="1263">
                  <c:v>1.5213011336171988E-2</c:v>
                </c:pt>
                <c:pt idx="1264">
                  <c:v>2.0920577093056177E-2</c:v>
                </c:pt>
                <c:pt idx="1265">
                  <c:v>1.5520540989923913E-2</c:v>
                </c:pt>
                <c:pt idx="1266">
                  <c:v>1.5211753861254675E-2</c:v>
                </c:pt>
                <c:pt idx="1267">
                  <c:v>2.5982969616605182E-2</c:v>
                </c:pt>
                <c:pt idx="1268">
                  <c:v>1.6456267436772802E-2</c:v>
                </c:pt>
                <c:pt idx="1269">
                  <c:v>1.3984272678778375E-2</c:v>
                </c:pt>
                <c:pt idx="1270">
                  <c:v>2.0920577093056177E-2</c:v>
                </c:pt>
                <c:pt idx="1271">
                  <c:v>1.0437292067641192E-2</c:v>
                </c:pt>
                <c:pt idx="1272">
                  <c:v>2.5678954377134588E-2</c:v>
                </c:pt>
                <c:pt idx="1273">
                  <c:v>1.3196829693698064E-2</c:v>
                </c:pt>
                <c:pt idx="1274">
                  <c:v>2.1374618475566393E-2</c:v>
                </c:pt>
                <c:pt idx="1275">
                  <c:v>1.5209808170378578E-2</c:v>
                </c:pt>
                <c:pt idx="1276">
                  <c:v>1.9410087052972532E-2</c:v>
                </c:pt>
                <c:pt idx="1277">
                  <c:v>1.469704148228743E-2</c:v>
                </c:pt>
                <c:pt idx="1278">
                  <c:v>1.3825976838289346E-2</c:v>
                </c:pt>
                <c:pt idx="1279">
                  <c:v>1.4653843626192965E-2</c:v>
                </c:pt>
                <c:pt idx="1280">
                  <c:v>2.4382567405147305E-2</c:v>
                </c:pt>
                <c:pt idx="1281">
                  <c:v>1.5813740732266011E-2</c:v>
                </c:pt>
                <c:pt idx="1282">
                  <c:v>1.0234521046469033E-2</c:v>
                </c:pt>
                <c:pt idx="1283">
                  <c:v>2.05196274114442E-2</c:v>
                </c:pt>
                <c:pt idx="1284">
                  <c:v>1.4019794917285396E-2</c:v>
                </c:pt>
                <c:pt idx="1285">
                  <c:v>2.4692715311641602E-2</c:v>
                </c:pt>
                <c:pt idx="1286">
                  <c:v>1.8863204597226194E-2</c:v>
                </c:pt>
                <c:pt idx="1287">
                  <c:v>1.8676651603715944E-2</c:v>
                </c:pt>
                <c:pt idx="1288">
                  <c:v>1.7247936815287704E-2</c:v>
                </c:pt>
                <c:pt idx="1289">
                  <c:v>1.6080194012027562E-2</c:v>
                </c:pt>
                <c:pt idx="1290">
                  <c:v>1.767010558403339E-2</c:v>
                </c:pt>
                <c:pt idx="1291">
                  <c:v>1.5830878684661352E-2</c:v>
                </c:pt>
                <c:pt idx="1292">
                  <c:v>5.6309369644246647E-3</c:v>
                </c:pt>
                <c:pt idx="1293">
                  <c:v>2.8130330156798302E-2</c:v>
                </c:pt>
                <c:pt idx="1294">
                  <c:v>9.0790962159051931E-3</c:v>
                </c:pt>
                <c:pt idx="1295">
                  <c:v>1.1085419799394921E-2</c:v>
                </c:pt>
                <c:pt idx="1296">
                  <c:v>6.6365533637083836E-3</c:v>
                </c:pt>
                <c:pt idx="1297">
                  <c:v>1.0864296329150565E-2</c:v>
                </c:pt>
                <c:pt idx="1298">
                  <c:v>3.5323922696988599E-2</c:v>
                </c:pt>
                <c:pt idx="1299">
                  <c:v>2.4528950763295664E-2</c:v>
                </c:pt>
                <c:pt idx="1300">
                  <c:v>1.2834995499448406E-2</c:v>
                </c:pt>
                <c:pt idx="1301">
                  <c:v>1.0911130729653469E-2</c:v>
                </c:pt>
                <c:pt idx="1302">
                  <c:v>6.6365533637083836E-3</c:v>
                </c:pt>
                <c:pt idx="1303">
                  <c:v>1.4399488350922446E-2</c:v>
                </c:pt>
                <c:pt idx="1304">
                  <c:v>1.8221659904968376E-2</c:v>
                </c:pt>
                <c:pt idx="1305">
                  <c:v>1.3572413716510731E-2</c:v>
                </c:pt>
                <c:pt idx="1306">
                  <c:v>1.0648915513381957E-2</c:v>
                </c:pt>
                <c:pt idx="1307">
                  <c:v>1.0648915513381957E-2</c:v>
                </c:pt>
                <c:pt idx="1308">
                  <c:v>6.6365533637083836E-3</c:v>
                </c:pt>
                <c:pt idx="1309">
                  <c:v>1.5098783775731855E-2</c:v>
                </c:pt>
                <c:pt idx="1310">
                  <c:v>1.1499164198385302E-2</c:v>
                </c:pt>
                <c:pt idx="1311">
                  <c:v>7.0817776491290292E-3</c:v>
                </c:pt>
                <c:pt idx="1312">
                  <c:v>7.0817776491290292E-3</c:v>
                </c:pt>
                <c:pt idx="1313">
                  <c:v>1.3778228118910461E-2</c:v>
                </c:pt>
                <c:pt idx="1314">
                  <c:v>1.6604661781696631E-2</c:v>
                </c:pt>
                <c:pt idx="1315">
                  <c:v>7.0817776491290292E-3</c:v>
                </c:pt>
                <c:pt idx="1316">
                  <c:v>1.1376607426738671E-2</c:v>
                </c:pt>
                <c:pt idx="1317">
                  <c:v>1.3778228118910461E-2</c:v>
                </c:pt>
                <c:pt idx="1318">
                  <c:v>1.4999923034045185E-2</c:v>
                </c:pt>
                <c:pt idx="1319">
                  <c:v>1.2739194321936284E-2</c:v>
                </c:pt>
                <c:pt idx="1320">
                  <c:v>1.0706873803687103E-2</c:v>
                </c:pt>
                <c:pt idx="1321">
                  <c:v>1.1363099778268947E-2</c:v>
                </c:pt>
                <c:pt idx="1322">
                  <c:v>1.3761285208046061E-2</c:v>
                </c:pt>
                <c:pt idx="1323">
                  <c:v>1.7341827523631861E-2</c:v>
                </c:pt>
                <c:pt idx="1324">
                  <c:v>7.0817776491290292E-3</c:v>
                </c:pt>
                <c:pt idx="1325">
                  <c:v>9.2268793460820175E-3</c:v>
                </c:pt>
                <c:pt idx="1326">
                  <c:v>7.5556665170596121E-3</c:v>
                </c:pt>
                <c:pt idx="1327">
                  <c:v>7.0817776491290292E-3</c:v>
                </c:pt>
                <c:pt idx="1328">
                  <c:v>1.1958627009162228E-2</c:v>
                </c:pt>
                <c:pt idx="1329">
                  <c:v>1.15259223310213E-2</c:v>
                </c:pt>
                <c:pt idx="1330">
                  <c:v>1.4481162591372833E-2</c:v>
                </c:pt>
                <c:pt idx="1331">
                  <c:v>1.0706873803687103E-2</c:v>
                </c:pt>
                <c:pt idx="1332">
                  <c:v>9.5750195588013894E-3</c:v>
                </c:pt>
                <c:pt idx="1333">
                  <c:v>1.4066288594477561E-2</c:v>
                </c:pt>
                <c:pt idx="1334">
                  <c:v>9.4932831955784943E-3</c:v>
                </c:pt>
                <c:pt idx="1335">
                  <c:v>2.0493346481830852E-2</c:v>
                </c:pt>
                <c:pt idx="1336">
                  <c:v>1.3572413716510731E-2</c:v>
                </c:pt>
                <c:pt idx="1337">
                  <c:v>7.0817776491290292E-3</c:v>
                </c:pt>
                <c:pt idx="1338">
                  <c:v>1.0706873803687103E-2</c:v>
                </c:pt>
                <c:pt idx="1339">
                  <c:v>1.0673233440949344E-2</c:v>
                </c:pt>
                <c:pt idx="1340">
                  <c:v>1.3220302088728384E-2</c:v>
                </c:pt>
                <c:pt idx="1341">
                  <c:v>2.4528950763295664E-2</c:v>
                </c:pt>
                <c:pt idx="1342">
                  <c:v>1.7763531006209105E-2</c:v>
                </c:pt>
                <c:pt idx="1343">
                  <c:v>2.0054845029772745E-2</c:v>
                </c:pt>
                <c:pt idx="1344">
                  <c:v>1.8347420582804686E-2</c:v>
                </c:pt>
                <c:pt idx="1345">
                  <c:v>2.5678954377134588E-2</c:v>
                </c:pt>
                <c:pt idx="1346">
                  <c:v>1.037352216023656E-2</c:v>
                </c:pt>
                <c:pt idx="1347">
                  <c:v>2.2364675376782373E-2</c:v>
                </c:pt>
                <c:pt idx="1348">
                  <c:v>1.3288295921580049E-2</c:v>
                </c:pt>
                <c:pt idx="1349">
                  <c:v>1.0076008763471245E-2</c:v>
                </c:pt>
                <c:pt idx="1350">
                  <c:v>1.6055384602366659E-2</c:v>
                </c:pt>
                <c:pt idx="1351">
                  <c:v>7.0817776491290292E-3</c:v>
                </c:pt>
                <c:pt idx="1352">
                  <c:v>2.1374618475566393E-2</c:v>
                </c:pt>
                <c:pt idx="1353">
                  <c:v>7.0817776491290292E-3</c:v>
                </c:pt>
                <c:pt idx="1354">
                  <c:v>1.1085419799394921E-2</c:v>
                </c:pt>
                <c:pt idx="1355">
                  <c:v>1.4066288594477561E-2</c:v>
                </c:pt>
                <c:pt idx="1356">
                  <c:v>1.1085419799394921E-2</c:v>
                </c:pt>
                <c:pt idx="1357">
                  <c:v>7.0817776491290292E-3</c:v>
                </c:pt>
                <c:pt idx="1358">
                  <c:v>1.0076008763471245E-2</c:v>
                </c:pt>
                <c:pt idx="1359">
                  <c:v>1.1057944681116616E-2</c:v>
                </c:pt>
                <c:pt idx="1360">
                  <c:v>1.7128568930363616E-2</c:v>
                </c:pt>
                <c:pt idx="1361">
                  <c:v>3.1425827278243382E-3</c:v>
                </c:pt>
                <c:pt idx="1362">
                  <c:v>1.1783893877945324E-2</c:v>
                </c:pt>
                <c:pt idx="1363">
                  <c:v>7.0817776491290292E-3</c:v>
                </c:pt>
                <c:pt idx="1364">
                  <c:v>2.1012336517859945E-2</c:v>
                </c:pt>
                <c:pt idx="1365">
                  <c:v>9.4932831955784943E-3</c:v>
                </c:pt>
                <c:pt idx="1366">
                  <c:v>2.03496917659826E-2</c:v>
                </c:pt>
                <c:pt idx="1367">
                  <c:v>1.0338567735152498E-2</c:v>
                </c:pt>
                <c:pt idx="1368">
                  <c:v>1.4836788809721333E-2</c:v>
                </c:pt>
                <c:pt idx="1369">
                  <c:v>2.111820743717473E-2</c:v>
                </c:pt>
                <c:pt idx="1370">
                  <c:v>2.0208145028820807E-2</c:v>
                </c:pt>
                <c:pt idx="1371">
                  <c:v>1.1085419799394921E-2</c:v>
                </c:pt>
                <c:pt idx="1372">
                  <c:v>1.0673518246713434E-2</c:v>
                </c:pt>
                <c:pt idx="1373">
                  <c:v>1.4603421159608634E-2</c:v>
                </c:pt>
                <c:pt idx="1374">
                  <c:v>8.3287850203027231E-3</c:v>
                </c:pt>
                <c:pt idx="1375">
                  <c:v>8.3287850203027231E-3</c:v>
                </c:pt>
                <c:pt idx="1376">
                  <c:v>1.6495759750578126E-2</c:v>
                </c:pt>
                <c:pt idx="1377">
                  <c:v>2.5678954377134588E-2</c:v>
                </c:pt>
                <c:pt idx="1378">
                  <c:v>9.4932831955784943E-3</c:v>
                </c:pt>
                <c:pt idx="1379">
                  <c:v>6.8005130240991933E-3</c:v>
                </c:pt>
                <c:pt idx="1380">
                  <c:v>3.1754548906522857E-2</c:v>
                </c:pt>
                <c:pt idx="1381">
                  <c:v>4.1782354876161668E-3</c:v>
                </c:pt>
                <c:pt idx="1382">
                  <c:v>7.0817776491290292E-3</c:v>
                </c:pt>
                <c:pt idx="1383">
                  <c:v>1.9571614335340982E-2</c:v>
                </c:pt>
                <c:pt idx="1384">
                  <c:v>2.0820161801264243E-2</c:v>
                </c:pt>
                <c:pt idx="1385">
                  <c:v>1.4603421159608634E-2</c:v>
                </c:pt>
                <c:pt idx="1386">
                  <c:v>1.0061906330000257E-2</c:v>
                </c:pt>
                <c:pt idx="1387">
                  <c:v>1.6654832866119781E-2</c:v>
                </c:pt>
                <c:pt idx="1388">
                  <c:v>2.0128704881221045E-2</c:v>
                </c:pt>
                <c:pt idx="1389">
                  <c:v>2.7772870435236661E-2</c:v>
                </c:pt>
                <c:pt idx="1390">
                  <c:v>5.5326194973132434E-3</c:v>
                </c:pt>
                <c:pt idx="1391">
                  <c:v>1.4193617502121588E-2</c:v>
                </c:pt>
                <c:pt idx="1392">
                  <c:v>2.0373498961153525E-2</c:v>
                </c:pt>
                <c:pt idx="1393">
                  <c:v>1.6131860837938185E-2</c:v>
                </c:pt>
                <c:pt idx="1394">
                  <c:v>7.8909125172450644E-3</c:v>
                </c:pt>
                <c:pt idx="1395">
                  <c:v>2.489483855659395E-2</c:v>
                </c:pt>
                <c:pt idx="1396">
                  <c:v>2.2471127471909894E-2</c:v>
                </c:pt>
                <c:pt idx="1397">
                  <c:v>1.7212086158150758E-2</c:v>
                </c:pt>
                <c:pt idx="1398">
                  <c:v>1.149996407315256E-2</c:v>
                </c:pt>
                <c:pt idx="1399">
                  <c:v>2.2471127471909894E-2</c:v>
                </c:pt>
                <c:pt idx="1400">
                  <c:v>1.4193617502121588E-2</c:v>
                </c:pt>
                <c:pt idx="1401">
                  <c:v>1.149996407315256E-2</c:v>
                </c:pt>
                <c:pt idx="1402">
                  <c:v>9.3900710745159488E-3</c:v>
                </c:pt>
                <c:pt idx="1403">
                  <c:v>2.489483855659395E-2</c:v>
                </c:pt>
                <c:pt idx="1404">
                  <c:v>1.5378441811375942E-2</c:v>
                </c:pt>
                <c:pt idx="1405">
                  <c:v>1.6498417949461962E-2</c:v>
                </c:pt>
                <c:pt idx="1406">
                  <c:v>2.0871961898502954E-2</c:v>
                </c:pt>
                <c:pt idx="1407">
                  <c:v>1.9825616018508494E-2</c:v>
                </c:pt>
                <c:pt idx="1408">
                  <c:v>1.9727284237069244E-2</c:v>
                </c:pt>
                <c:pt idx="1409">
                  <c:v>1.1632339839066056E-2</c:v>
                </c:pt>
                <c:pt idx="1410">
                  <c:v>6.652777631853117E-3</c:v>
                </c:pt>
                <c:pt idx="1411">
                  <c:v>2.6085096387254043E-2</c:v>
                </c:pt>
                <c:pt idx="1412">
                  <c:v>2.0859081295157563E-2</c:v>
                </c:pt>
                <c:pt idx="1413">
                  <c:v>1.1108987599772805E-2</c:v>
                </c:pt>
                <c:pt idx="1414">
                  <c:v>9.3900710745159488E-3</c:v>
                </c:pt>
                <c:pt idx="1415">
                  <c:v>1.6869716452909564E-2</c:v>
                </c:pt>
                <c:pt idx="1416">
                  <c:v>1.5459601652705497E-2</c:v>
                </c:pt>
                <c:pt idx="1417">
                  <c:v>1.0085746737232308E-2</c:v>
                </c:pt>
                <c:pt idx="1418">
                  <c:v>1.6136194271518824E-2</c:v>
                </c:pt>
                <c:pt idx="1419">
                  <c:v>1.2557008890748889E-2</c:v>
                </c:pt>
                <c:pt idx="1420">
                  <c:v>8.5023450817767673E-3</c:v>
                </c:pt>
                <c:pt idx="1421">
                  <c:v>1.6132900495325102E-2</c:v>
                </c:pt>
                <c:pt idx="1422">
                  <c:v>2.2621858860022444E-2</c:v>
                </c:pt>
                <c:pt idx="1423">
                  <c:v>1.3498273113849322E-2</c:v>
                </c:pt>
                <c:pt idx="1424">
                  <c:v>1.4686059995367236E-2</c:v>
                </c:pt>
                <c:pt idx="1425">
                  <c:v>1.8833687113473482E-2</c:v>
                </c:pt>
                <c:pt idx="1426">
                  <c:v>1.5494463775054921E-2</c:v>
                </c:pt>
                <c:pt idx="1427">
                  <c:v>9.3900710745159488E-3</c:v>
                </c:pt>
                <c:pt idx="1428">
                  <c:v>7.6575884447412298E-3</c:v>
                </c:pt>
                <c:pt idx="1429">
                  <c:v>1.5334090911494793E-2</c:v>
                </c:pt>
                <c:pt idx="1430">
                  <c:v>2.0179180903135367E-2</c:v>
                </c:pt>
                <c:pt idx="1431">
                  <c:v>1.5334090911494793E-2</c:v>
                </c:pt>
                <c:pt idx="1432">
                  <c:v>1.826908739813822E-2</c:v>
                </c:pt>
                <c:pt idx="1433">
                  <c:v>2.144845562152917E-2</c:v>
                </c:pt>
                <c:pt idx="1434">
                  <c:v>2.0368230301316601E-2</c:v>
                </c:pt>
                <c:pt idx="1435">
                  <c:v>1.0001872638444407E-2</c:v>
                </c:pt>
                <c:pt idx="1436">
                  <c:v>8.1336064455373308E-3</c:v>
                </c:pt>
                <c:pt idx="1437">
                  <c:v>1.2310219266591663E-2</c:v>
                </c:pt>
                <c:pt idx="1438">
                  <c:v>1.826908739813822E-2</c:v>
                </c:pt>
                <c:pt idx="1439">
                  <c:v>1.6893919654312507E-2</c:v>
                </c:pt>
                <c:pt idx="1440">
                  <c:v>2.1015684237210272E-2</c:v>
                </c:pt>
                <c:pt idx="1441">
                  <c:v>2.317694931352926E-2</c:v>
                </c:pt>
                <c:pt idx="1442">
                  <c:v>1.6471161741679972E-2</c:v>
                </c:pt>
                <c:pt idx="1443">
                  <c:v>8.9368297078008495E-3</c:v>
                </c:pt>
                <c:pt idx="1444">
                  <c:v>6.2016296826978914E-3</c:v>
                </c:pt>
                <c:pt idx="1445">
                  <c:v>6.2016296826978914E-3</c:v>
                </c:pt>
                <c:pt idx="1446">
                  <c:v>4.0792840332839857E-2</c:v>
                </c:pt>
                <c:pt idx="1447">
                  <c:v>2.9434895898521992E-2</c:v>
                </c:pt>
                <c:pt idx="1448">
                  <c:v>1.6132900495325102E-2</c:v>
                </c:pt>
                <c:pt idx="1449">
                  <c:v>7.6992194813065816E-3</c:v>
                </c:pt>
                <c:pt idx="1450">
                  <c:v>3.908471874990084E-2</c:v>
                </c:pt>
                <c:pt idx="1451">
                  <c:v>1.5567869763591471E-2</c:v>
                </c:pt>
                <c:pt idx="1452">
                  <c:v>2.2849353440145485E-2</c:v>
                </c:pt>
                <c:pt idx="1453">
                  <c:v>2.3251682797315817E-2</c:v>
                </c:pt>
                <c:pt idx="1454">
                  <c:v>1.3638737144869812E-2</c:v>
                </c:pt>
                <c:pt idx="1455">
                  <c:v>2.7123052449318993E-2</c:v>
                </c:pt>
                <c:pt idx="1456">
                  <c:v>1.0338567735152498E-2</c:v>
                </c:pt>
                <c:pt idx="1457">
                  <c:v>6.2016296826978914E-3</c:v>
                </c:pt>
                <c:pt idx="1458">
                  <c:v>6.2016296826978914E-3</c:v>
                </c:pt>
                <c:pt idx="1459">
                  <c:v>1.6132900495325102E-2</c:v>
                </c:pt>
                <c:pt idx="1460">
                  <c:v>1.2898768227410245E-2</c:v>
                </c:pt>
                <c:pt idx="1461">
                  <c:v>2.2195797369759889E-2</c:v>
                </c:pt>
                <c:pt idx="1462">
                  <c:v>1.9963671998812545E-2</c:v>
                </c:pt>
                <c:pt idx="1463">
                  <c:v>1.2003288699190748E-2</c:v>
                </c:pt>
                <c:pt idx="1464">
                  <c:v>1.1771313593428666E-2</c:v>
                </c:pt>
                <c:pt idx="1465">
                  <c:v>1.1771313593428666E-2</c:v>
                </c:pt>
                <c:pt idx="1466">
                  <c:v>1.1771313593428666E-2</c:v>
                </c:pt>
                <c:pt idx="1467">
                  <c:v>2.3454169999918908E-2</c:v>
                </c:pt>
                <c:pt idx="1468">
                  <c:v>7.3755002170066211E-3</c:v>
                </c:pt>
                <c:pt idx="1469">
                  <c:v>2.6125892221573101E-2</c:v>
                </c:pt>
                <c:pt idx="1470">
                  <c:v>1.1771313593428666E-2</c:v>
                </c:pt>
                <c:pt idx="1471">
                  <c:v>1.8532196343218094E-2</c:v>
                </c:pt>
                <c:pt idx="1472">
                  <c:v>1.7731246132751642E-2</c:v>
                </c:pt>
                <c:pt idx="1473">
                  <c:v>6.2898559717718639E-3</c:v>
                </c:pt>
                <c:pt idx="1474">
                  <c:v>1.7991062676659432E-2</c:v>
                </c:pt>
                <c:pt idx="1475">
                  <c:v>1.639194001097902E-2</c:v>
                </c:pt>
                <c:pt idx="1476">
                  <c:v>1.6840922160025019E-2</c:v>
                </c:pt>
                <c:pt idx="1477">
                  <c:v>7.8438232793984035E-3</c:v>
                </c:pt>
                <c:pt idx="1478">
                  <c:v>1.7991062676659432E-2</c:v>
                </c:pt>
                <c:pt idx="1479">
                  <c:v>1.3990689234885074E-2</c:v>
                </c:pt>
                <c:pt idx="1480">
                  <c:v>5.9823263180199407E-3</c:v>
                </c:pt>
                <c:pt idx="1481">
                  <c:v>2.1507016594395766E-2</c:v>
                </c:pt>
                <c:pt idx="1482">
                  <c:v>1.2247692131949898E-2</c:v>
                </c:pt>
                <c:pt idx="1483">
                  <c:v>1.7991062676659432E-2</c:v>
                </c:pt>
                <c:pt idx="1484">
                  <c:v>1.8718541320634243E-2</c:v>
                </c:pt>
                <c:pt idx="1485">
                  <c:v>8.4389555617686157E-3</c:v>
                </c:pt>
                <c:pt idx="1486">
                  <c:v>1.3225605511932897E-2</c:v>
                </c:pt>
                <c:pt idx="1487">
                  <c:v>1.7748511468561892E-2</c:v>
                </c:pt>
                <c:pt idx="1488">
                  <c:v>1.9528858742616752E-2</c:v>
                </c:pt>
                <c:pt idx="1489">
                  <c:v>1.9137080384822723E-2</c:v>
                </c:pt>
                <c:pt idx="1490">
                  <c:v>8.3622507552923338E-3</c:v>
                </c:pt>
                <c:pt idx="1491">
                  <c:v>7.3755002170066211E-3</c:v>
                </c:pt>
                <c:pt idx="1492">
                  <c:v>2.5055441859677983E-2</c:v>
                </c:pt>
                <c:pt idx="1493">
                  <c:v>1.6975061056249314E-2</c:v>
                </c:pt>
                <c:pt idx="1494">
                  <c:v>1.2651598039571714E-2</c:v>
                </c:pt>
                <c:pt idx="1495">
                  <c:v>1.9353028062076234E-2</c:v>
                </c:pt>
                <c:pt idx="1496">
                  <c:v>1.1917594917920021E-2</c:v>
                </c:pt>
                <c:pt idx="1497">
                  <c:v>1.7748511468561892E-2</c:v>
                </c:pt>
                <c:pt idx="1498">
                  <c:v>1.4613284295595804E-2</c:v>
                </c:pt>
                <c:pt idx="1499">
                  <c:v>1.5393236762155456E-2</c:v>
                </c:pt>
                <c:pt idx="1500">
                  <c:v>1.7057363117477263E-2</c:v>
                </c:pt>
                <c:pt idx="1501">
                  <c:v>1.5716111093286755E-2</c:v>
                </c:pt>
                <c:pt idx="1502">
                  <c:v>1.3733045330937742E-2</c:v>
                </c:pt>
                <c:pt idx="1503">
                  <c:v>1.3083345209054412E-2</c:v>
                </c:pt>
                <c:pt idx="1504">
                  <c:v>1.2898768227410245E-2</c:v>
                </c:pt>
                <c:pt idx="1505">
                  <c:v>1.8594212745463398E-2</c:v>
                </c:pt>
                <c:pt idx="1506">
                  <c:v>1.7278517331795189E-2</c:v>
                </c:pt>
                <c:pt idx="1507">
                  <c:v>1.7204658996396387E-2</c:v>
                </c:pt>
                <c:pt idx="1508">
                  <c:v>3.4320390336912032E-2</c:v>
                </c:pt>
                <c:pt idx="1509">
                  <c:v>1.9878072036325956E-2</c:v>
                </c:pt>
                <c:pt idx="1510">
                  <c:v>1.8594212745463398E-2</c:v>
                </c:pt>
                <c:pt idx="1511">
                  <c:v>1.8594212745463398E-2</c:v>
                </c:pt>
                <c:pt idx="1512">
                  <c:v>1.2296279826070341E-2</c:v>
                </c:pt>
                <c:pt idx="1513">
                  <c:v>1.0237772761103388E-2</c:v>
                </c:pt>
                <c:pt idx="1514">
                  <c:v>7.9083245220301392E-3</c:v>
                </c:pt>
                <c:pt idx="1515">
                  <c:v>2.2422642022988246E-2</c:v>
                </c:pt>
                <c:pt idx="1516">
                  <c:v>1.3959840307102268E-2</c:v>
                </c:pt>
                <c:pt idx="1517">
                  <c:v>1.2392880490523105E-2</c:v>
                </c:pt>
                <c:pt idx="1518">
                  <c:v>9.434896956230945E-3</c:v>
                </c:pt>
                <c:pt idx="1519">
                  <c:v>1.2766873754327352E-2</c:v>
                </c:pt>
                <c:pt idx="1520">
                  <c:v>1.7976995041812997E-2</c:v>
                </c:pt>
                <c:pt idx="1521">
                  <c:v>6.3398331428869597E-3</c:v>
                </c:pt>
                <c:pt idx="1522">
                  <c:v>2.070234751450736E-2</c:v>
                </c:pt>
                <c:pt idx="1523">
                  <c:v>1.7447837179104326E-2</c:v>
                </c:pt>
                <c:pt idx="1524">
                  <c:v>1.7057363117477263E-2</c:v>
                </c:pt>
                <c:pt idx="1525">
                  <c:v>1.7542233965925552E-2</c:v>
                </c:pt>
                <c:pt idx="1526">
                  <c:v>1.965150845162339E-2</c:v>
                </c:pt>
                <c:pt idx="1527">
                  <c:v>1.0986942265661936E-2</c:v>
                </c:pt>
                <c:pt idx="1528">
                  <c:v>2.4628804587918354E-2</c:v>
                </c:pt>
                <c:pt idx="1529">
                  <c:v>2.0478513100959377E-2</c:v>
                </c:pt>
                <c:pt idx="1530">
                  <c:v>8.4621473818706563E-3</c:v>
                </c:pt>
                <c:pt idx="1531">
                  <c:v>1.8622141620882559E-2</c:v>
                </c:pt>
                <c:pt idx="1532">
                  <c:v>1.6276919944477334E-2</c:v>
                </c:pt>
                <c:pt idx="1533">
                  <c:v>1.6276919944477334E-2</c:v>
                </c:pt>
                <c:pt idx="1534">
                  <c:v>2.4628804587918354E-2</c:v>
                </c:pt>
                <c:pt idx="1535">
                  <c:v>1.5844154307043744E-2</c:v>
                </c:pt>
                <c:pt idx="1536">
                  <c:v>1.3512160973430705E-2</c:v>
                </c:pt>
                <c:pt idx="1537">
                  <c:v>7.4958870634791088E-3</c:v>
                </c:pt>
                <c:pt idx="1538">
                  <c:v>2.428682010027786E-2</c:v>
                </c:pt>
                <c:pt idx="1539">
                  <c:v>3.8908067322469722E-2</c:v>
                </c:pt>
                <c:pt idx="1540">
                  <c:v>1.3231638119689641E-2</c:v>
                </c:pt>
                <c:pt idx="1541">
                  <c:v>1.3422447192999095E-2</c:v>
                </c:pt>
                <c:pt idx="1542">
                  <c:v>1.794508907495948E-2</c:v>
                </c:pt>
                <c:pt idx="1543">
                  <c:v>1.830197654072056E-2</c:v>
                </c:pt>
                <c:pt idx="1544">
                  <c:v>1.3456607913284789E-2</c:v>
                </c:pt>
                <c:pt idx="1545">
                  <c:v>7.6992194813065816E-3</c:v>
                </c:pt>
                <c:pt idx="1546">
                  <c:v>1.9007685313252844E-2</c:v>
                </c:pt>
                <c:pt idx="1547">
                  <c:v>9.5988168820220852E-3</c:v>
                </c:pt>
                <c:pt idx="1548">
                  <c:v>1.7057363117477263E-2</c:v>
                </c:pt>
                <c:pt idx="1549">
                  <c:v>2.4779335645955199E-2</c:v>
                </c:pt>
                <c:pt idx="1550">
                  <c:v>1.3456607913284789E-2</c:v>
                </c:pt>
                <c:pt idx="1551">
                  <c:v>1.2540573962237676E-2</c:v>
                </c:pt>
                <c:pt idx="1552">
                  <c:v>1.2280317094092729E-2</c:v>
                </c:pt>
                <c:pt idx="1553">
                  <c:v>1.2349053861713016E-2</c:v>
                </c:pt>
                <c:pt idx="1554">
                  <c:v>2.2785380840448483E-2</c:v>
                </c:pt>
                <c:pt idx="1555">
                  <c:v>7.7327891538293125E-3</c:v>
                </c:pt>
                <c:pt idx="1556">
                  <c:v>6.6927356196535013E-3</c:v>
                </c:pt>
                <c:pt idx="1557">
                  <c:v>1.185464727345549E-2</c:v>
                </c:pt>
                <c:pt idx="1558">
                  <c:v>7.7327891538293125E-3</c:v>
                </c:pt>
                <c:pt idx="1559">
                  <c:v>3.6309452251315877E-2</c:v>
                </c:pt>
                <c:pt idx="1560">
                  <c:v>1.0849587052796247E-2</c:v>
                </c:pt>
                <c:pt idx="1561">
                  <c:v>1.2845740764702419E-2</c:v>
                </c:pt>
                <c:pt idx="1562">
                  <c:v>1.185464727345549E-2</c:v>
                </c:pt>
                <c:pt idx="1563">
                  <c:v>1.9995049604787048E-2</c:v>
                </c:pt>
                <c:pt idx="1564">
                  <c:v>1.9410087052972532E-2</c:v>
                </c:pt>
                <c:pt idx="1565">
                  <c:v>9.5132315511760133E-3</c:v>
                </c:pt>
                <c:pt idx="1566">
                  <c:v>2.8539805395655423E-2</c:v>
                </c:pt>
                <c:pt idx="1567">
                  <c:v>1.1293225233127866E-2</c:v>
                </c:pt>
                <c:pt idx="1568">
                  <c:v>1.7365971704875229E-2</c:v>
                </c:pt>
                <c:pt idx="1569">
                  <c:v>9.9883910801288577E-3</c:v>
                </c:pt>
                <c:pt idx="1570">
                  <c:v>1.0639298929351742E-2</c:v>
                </c:pt>
                <c:pt idx="1571">
                  <c:v>1.767139856271456E-2</c:v>
                </c:pt>
                <c:pt idx="1572">
                  <c:v>1.8334792666128176E-2</c:v>
                </c:pt>
                <c:pt idx="1573">
                  <c:v>2.5160251262287492E-2</c:v>
                </c:pt>
                <c:pt idx="1574">
                  <c:v>7.9083245220301392E-3</c:v>
                </c:pt>
                <c:pt idx="1575">
                  <c:v>1.185464727345549E-2</c:v>
                </c:pt>
                <c:pt idx="1576">
                  <c:v>1.3901352915521843E-2</c:v>
                </c:pt>
                <c:pt idx="1577">
                  <c:v>2.1374618475566393E-2</c:v>
                </c:pt>
                <c:pt idx="1578">
                  <c:v>7.7327891538293125E-3</c:v>
                </c:pt>
                <c:pt idx="1579">
                  <c:v>1.1485919778417026E-2</c:v>
                </c:pt>
                <c:pt idx="1580">
                  <c:v>1.2700977887184058E-2</c:v>
                </c:pt>
                <c:pt idx="1581">
                  <c:v>2.070234751450736E-2</c:v>
                </c:pt>
                <c:pt idx="1582">
                  <c:v>1.9519173724817273E-2</c:v>
                </c:pt>
                <c:pt idx="1583">
                  <c:v>1.2700977887184058E-2</c:v>
                </c:pt>
                <c:pt idx="1584">
                  <c:v>1.1670496724804228E-2</c:v>
                </c:pt>
                <c:pt idx="1585">
                  <c:v>1.9137306664024745E-2</c:v>
                </c:pt>
                <c:pt idx="1586">
                  <c:v>1.2103201402945156E-2</c:v>
                </c:pt>
                <c:pt idx="1587">
                  <c:v>1.7831928390283323E-2</c:v>
                </c:pt>
                <c:pt idx="1588">
                  <c:v>2.1337591540302767E-2</c:v>
                </c:pt>
                <c:pt idx="1589">
                  <c:v>2.2341327403581895E-2</c:v>
                </c:pt>
                <c:pt idx="1590">
                  <c:v>2.6757970524472034E-2</c:v>
                </c:pt>
                <c:pt idx="1591">
                  <c:v>2.2691073782603436E-2</c:v>
                </c:pt>
                <c:pt idx="1592">
                  <c:v>2.5944816045021732E-2</c:v>
                </c:pt>
                <c:pt idx="1593">
                  <c:v>2.1337591540302767E-2</c:v>
                </c:pt>
                <c:pt idx="1594">
                  <c:v>8.4789143957361632E-3</c:v>
                </c:pt>
                <c:pt idx="1595">
                  <c:v>1.7565384112294847E-2</c:v>
                </c:pt>
                <c:pt idx="1596">
                  <c:v>1.539694142302047E-2</c:v>
                </c:pt>
                <c:pt idx="1597">
                  <c:v>2.070234751450736E-2</c:v>
                </c:pt>
                <c:pt idx="1598">
                  <c:v>1.0380457769383487E-2</c:v>
                </c:pt>
                <c:pt idx="1599">
                  <c:v>1.6364486893046939E-2</c:v>
                </c:pt>
                <c:pt idx="1600">
                  <c:v>2.2061021838516753E-2</c:v>
                </c:pt>
                <c:pt idx="1601">
                  <c:v>5.9523057526321976E-3</c:v>
                </c:pt>
                <c:pt idx="1602">
                  <c:v>1.4292092074269503E-2</c:v>
                </c:pt>
                <c:pt idx="1603">
                  <c:v>1.6020920566410198E-2</c:v>
                </c:pt>
                <c:pt idx="1604">
                  <c:v>5.1776420423795769E-3</c:v>
                </c:pt>
                <c:pt idx="1605">
                  <c:v>3.1368527764331161E-2</c:v>
                </c:pt>
                <c:pt idx="1606">
                  <c:v>1.7565384112294847E-2</c:v>
                </c:pt>
                <c:pt idx="1607">
                  <c:v>3.2736398056777111E-2</c:v>
                </c:pt>
                <c:pt idx="1608">
                  <c:v>1.1038086266037072E-2</c:v>
                </c:pt>
                <c:pt idx="1609">
                  <c:v>1.9995049604787048E-2</c:v>
                </c:pt>
                <c:pt idx="1610">
                  <c:v>1.8084565734672299E-2</c:v>
                </c:pt>
                <c:pt idx="1611">
                  <c:v>1.1782000261606682E-2</c:v>
                </c:pt>
                <c:pt idx="1612">
                  <c:v>1.0050123064436686E-2</c:v>
                </c:pt>
                <c:pt idx="1613">
                  <c:v>1.5022468488206014E-2</c:v>
                </c:pt>
                <c:pt idx="1614">
                  <c:v>5.4236573178122766E-3</c:v>
                </c:pt>
                <c:pt idx="1615">
                  <c:v>2.5011440849918503E-2</c:v>
                </c:pt>
                <c:pt idx="1616">
                  <c:v>2.2061021838516753E-2</c:v>
                </c:pt>
                <c:pt idx="1617">
                  <c:v>2.0395568693084242E-2</c:v>
                </c:pt>
                <c:pt idx="1618">
                  <c:v>1.0853975134672792E-2</c:v>
                </c:pt>
                <c:pt idx="1619">
                  <c:v>2.5011440849918503E-2</c:v>
                </c:pt>
                <c:pt idx="1620">
                  <c:v>9.9838624639894177E-3</c:v>
                </c:pt>
                <c:pt idx="1621">
                  <c:v>5.1776420423795769E-3</c:v>
                </c:pt>
                <c:pt idx="1622">
                  <c:v>1.5436890772864408E-2</c:v>
                </c:pt>
                <c:pt idx="1623">
                  <c:v>2.9103335696725229E-3</c:v>
                </c:pt>
                <c:pt idx="1624">
                  <c:v>1.2949709711777837E-2</c:v>
                </c:pt>
                <c:pt idx="1625">
                  <c:v>1.3199710892886166E-2</c:v>
                </c:pt>
                <c:pt idx="1626">
                  <c:v>1.8084565734672299E-2</c:v>
                </c:pt>
                <c:pt idx="1627">
                  <c:v>1.5436890772864408E-2</c:v>
                </c:pt>
                <c:pt idx="1628">
                  <c:v>2.1700146245891241E-2</c:v>
                </c:pt>
                <c:pt idx="1629">
                  <c:v>1.3322995050979809E-3</c:v>
                </c:pt>
                <c:pt idx="1630">
                  <c:v>1.8084565734672299E-2</c:v>
                </c:pt>
                <c:pt idx="1631">
                  <c:v>2.4722642481328792E-2</c:v>
                </c:pt>
                <c:pt idx="1632">
                  <c:v>1.9310183833341737E-2</c:v>
                </c:pt>
                <c:pt idx="1633">
                  <c:v>2.7361501544783926E-2</c:v>
                </c:pt>
                <c:pt idx="1634">
                  <c:v>3.9024837826774771E-3</c:v>
                </c:pt>
                <c:pt idx="1635">
                  <c:v>9.5506296012543013E-3</c:v>
                </c:pt>
                <c:pt idx="1636">
                  <c:v>2.1579459151103951E-2</c:v>
                </c:pt>
                <c:pt idx="1637">
                  <c:v>8.6964928486534844E-3</c:v>
                </c:pt>
                <c:pt idx="1638">
                  <c:v>8.1942918620930855E-3</c:v>
                </c:pt>
                <c:pt idx="1639">
                  <c:v>3.1354236459298121E-2</c:v>
                </c:pt>
                <c:pt idx="1640">
                  <c:v>1.3322995050979809E-3</c:v>
                </c:pt>
                <c:pt idx="1641">
                  <c:v>6.1188190044913857E-3</c:v>
                </c:pt>
                <c:pt idx="1642">
                  <c:v>3.2066650119397717E-3</c:v>
                </c:pt>
                <c:pt idx="1643">
                  <c:v>1.5580719481835436E-2</c:v>
                </c:pt>
                <c:pt idx="1644">
                  <c:v>2.5524420278537074E-2</c:v>
                </c:pt>
                <c:pt idx="1645">
                  <c:v>8.6964928486534844E-3</c:v>
                </c:pt>
                <c:pt idx="1646">
                  <c:v>2.4722642481328792E-2</c:v>
                </c:pt>
                <c:pt idx="1647">
                  <c:v>2.5987961720807851E-2</c:v>
                </c:pt>
                <c:pt idx="1648">
                  <c:v>8.6964928486534844E-3</c:v>
                </c:pt>
                <c:pt idx="1649">
                  <c:v>1.8537322600172972E-2</c:v>
                </c:pt>
                <c:pt idx="1650">
                  <c:v>1.8220370628268541E-2</c:v>
                </c:pt>
                <c:pt idx="1651">
                  <c:v>1.8579540806235122E-2</c:v>
                </c:pt>
                <c:pt idx="1652">
                  <c:v>2.1336056910382786E-2</c:v>
                </c:pt>
                <c:pt idx="1653">
                  <c:v>1.161059450647124E-2</c:v>
                </c:pt>
                <c:pt idx="1654">
                  <c:v>1.4707167035865852E-2</c:v>
                </c:pt>
                <c:pt idx="1655">
                  <c:v>2.4091508606754033E-2</c:v>
                </c:pt>
                <c:pt idx="1656">
                  <c:v>3.2066650119397717E-3</c:v>
                </c:pt>
                <c:pt idx="1657">
                  <c:v>1.5529406212770849E-2</c:v>
                </c:pt>
                <c:pt idx="1658">
                  <c:v>1.4654413026179355E-2</c:v>
                </c:pt>
                <c:pt idx="1659">
                  <c:v>1.2798505175193623E-2</c:v>
                </c:pt>
                <c:pt idx="1660">
                  <c:v>7.6890496802369543E-3</c:v>
                </c:pt>
                <c:pt idx="1661">
                  <c:v>1.4193465720886825E-2</c:v>
                </c:pt>
                <c:pt idx="1662">
                  <c:v>3.6991530254530607E-2</c:v>
                </c:pt>
                <c:pt idx="1663">
                  <c:v>1.3106034793688579E-2</c:v>
                </c:pt>
                <c:pt idx="1664">
                  <c:v>1.3218823975723463E-2</c:v>
                </c:pt>
                <c:pt idx="1665">
                  <c:v>1.4025070699029271E-2</c:v>
                </c:pt>
                <c:pt idx="1666">
                  <c:v>1.1320335300789509E-2</c:v>
                </c:pt>
                <c:pt idx="1667">
                  <c:v>1.8854526659377875E-2</c:v>
                </c:pt>
                <c:pt idx="1668">
                  <c:v>1.5202050298291553E-2</c:v>
                </c:pt>
                <c:pt idx="1669">
                  <c:v>2.3316581209659421E-2</c:v>
                </c:pt>
                <c:pt idx="1670">
                  <c:v>1.1858918725291479E-2</c:v>
                </c:pt>
                <c:pt idx="1671">
                  <c:v>3.6521899687588029E-3</c:v>
                </c:pt>
                <c:pt idx="1672">
                  <c:v>8.7743114931712555E-3</c:v>
                </c:pt>
                <c:pt idx="1673">
                  <c:v>5.0268378133771271E-3</c:v>
                </c:pt>
                <c:pt idx="1674">
                  <c:v>2.8151212187345642E-3</c:v>
                </c:pt>
                <c:pt idx="1675">
                  <c:v>2.1015684237210272E-2</c:v>
                </c:pt>
                <c:pt idx="1676">
                  <c:v>8.4931888831968479E-4</c:v>
                </c:pt>
                <c:pt idx="1677">
                  <c:v>2.5043016388495088E-2</c:v>
                </c:pt>
                <c:pt idx="1678">
                  <c:v>1.1921401330386322E-2</c:v>
                </c:pt>
                <c:pt idx="1679">
                  <c:v>1.0148252929236804E-2</c:v>
                </c:pt>
                <c:pt idx="1680">
                  <c:v>1.5602312574854945E-2</c:v>
                </c:pt>
                <c:pt idx="1681">
                  <c:v>1.5509430497768411E-2</c:v>
                </c:pt>
                <c:pt idx="1682">
                  <c:v>1.7228713836490182E-2</c:v>
                </c:pt>
                <c:pt idx="1683">
                  <c:v>7.1393189553079182E-3</c:v>
                </c:pt>
                <c:pt idx="1684">
                  <c:v>9.027294637873948E-3</c:v>
                </c:pt>
                <c:pt idx="1685">
                  <c:v>1.7134044548585685E-2</c:v>
                </c:pt>
                <c:pt idx="1686">
                  <c:v>7.0478675353512774E-3</c:v>
                </c:pt>
                <c:pt idx="1687">
                  <c:v>7.4038822854551967E-4</c:v>
                </c:pt>
                <c:pt idx="1688">
                  <c:v>1.3285006235194277E-2</c:v>
                </c:pt>
                <c:pt idx="1689">
                  <c:v>6.2274308002731706E-3</c:v>
                </c:pt>
                <c:pt idx="1690">
                  <c:v>1.8680279933251515E-2</c:v>
                </c:pt>
                <c:pt idx="1691">
                  <c:v>1.7556575794189584E-2</c:v>
                </c:pt>
                <c:pt idx="1692">
                  <c:v>5.991576546925787E-3</c:v>
                </c:pt>
                <c:pt idx="1693">
                  <c:v>1.1549831912418878E-2</c:v>
                </c:pt>
                <c:pt idx="1694">
                  <c:v>2.0396527153680528E-2</c:v>
                </c:pt>
                <c:pt idx="1695">
                  <c:v>1.6558164931377607E-2</c:v>
                </c:pt>
                <c:pt idx="1696">
                  <c:v>1.1505881143834667E-2</c:v>
                </c:pt>
                <c:pt idx="1697">
                  <c:v>1.3356035974796912E-2</c:v>
                </c:pt>
                <c:pt idx="1698">
                  <c:v>9.8049882259365045E-3</c:v>
                </c:pt>
                <c:pt idx="1699">
                  <c:v>7.9147614566626671E-3</c:v>
                </c:pt>
                <c:pt idx="1700">
                  <c:v>1.6904245255910919E-2</c:v>
                </c:pt>
                <c:pt idx="1701">
                  <c:v>1.8121744098601039E-2</c:v>
                </c:pt>
                <c:pt idx="1702">
                  <c:v>7.9260791892590363E-3</c:v>
                </c:pt>
                <c:pt idx="1703">
                  <c:v>2.6414544520556398E-2</c:v>
                </c:pt>
                <c:pt idx="1704">
                  <c:v>1.2265877427750546E-2</c:v>
                </c:pt>
                <c:pt idx="1705">
                  <c:v>1.7556575794189584E-2</c:v>
                </c:pt>
                <c:pt idx="1706">
                  <c:v>2.4625544482126303E-2</c:v>
                </c:pt>
                <c:pt idx="1707">
                  <c:v>1.2159576091405796E-2</c:v>
                </c:pt>
                <c:pt idx="1708">
                  <c:v>1.6904245255910919E-2</c:v>
                </c:pt>
                <c:pt idx="1709">
                  <c:v>1.3375142253039944E-2</c:v>
                </c:pt>
                <c:pt idx="1710">
                  <c:v>8.234874920627756E-3</c:v>
                </c:pt>
                <c:pt idx="1711">
                  <c:v>1.129301972027829E-2</c:v>
                </c:pt>
                <c:pt idx="1712">
                  <c:v>1.1734053926938402E-2</c:v>
                </c:pt>
                <c:pt idx="1713">
                  <c:v>1.9834935315808978E-2</c:v>
                </c:pt>
                <c:pt idx="1714">
                  <c:v>6.3540126480836605E-3</c:v>
                </c:pt>
                <c:pt idx="1715">
                  <c:v>2.5745098770624884E-2</c:v>
                </c:pt>
                <c:pt idx="1716">
                  <c:v>1.1883002335068799E-2</c:v>
                </c:pt>
                <c:pt idx="1717">
                  <c:v>1.7695436479465108E-2</c:v>
                </c:pt>
                <c:pt idx="1718">
                  <c:v>1.0153590163870848E-2</c:v>
                </c:pt>
                <c:pt idx="1719">
                  <c:v>2.3577059103718587E-2</c:v>
                </c:pt>
                <c:pt idx="1720">
                  <c:v>1.8854526659377875E-2</c:v>
                </c:pt>
                <c:pt idx="1721">
                  <c:v>7.9260791892590363E-3</c:v>
                </c:pt>
                <c:pt idx="1722">
                  <c:v>9.6213511949819475E-3</c:v>
                </c:pt>
                <c:pt idx="1723">
                  <c:v>1.8397225805700981E-2</c:v>
                </c:pt>
                <c:pt idx="1724">
                  <c:v>1.1522139575978583E-2</c:v>
                </c:pt>
                <c:pt idx="1725">
                  <c:v>2.0323053295486157E-2</c:v>
                </c:pt>
                <c:pt idx="1726">
                  <c:v>1.6558164931377607E-2</c:v>
                </c:pt>
                <c:pt idx="1727">
                  <c:v>2.0134003897304922E-2</c:v>
                </c:pt>
                <c:pt idx="1728">
                  <c:v>9.3266477430782643E-3</c:v>
                </c:pt>
                <c:pt idx="1729">
                  <c:v>9.0026124706000989E-3</c:v>
                </c:pt>
                <c:pt idx="1730">
                  <c:v>1.1233649564805652E-2</c:v>
                </c:pt>
                <c:pt idx="1731">
                  <c:v>2.2384800369775051E-2</c:v>
                </c:pt>
                <c:pt idx="1732">
                  <c:v>1.6558164931377607E-2</c:v>
                </c:pt>
                <c:pt idx="1733">
                  <c:v>5.7903891275981299E-3</c:v>
                </c:pt>
                <c:pt idx="1734">
                  <c:v>1.1829846431237108E-2</c:v>
                </c:pt>
                <c:pt idx="1735">
                  <c:v>9.6213511949819475E-3</c:v>
                </c:pt>
                <c:pt idx="1736">
                  <c:v>6.3288259888961713E-3</c:v>
                </c:pt>
                <c:pt idx="1737">
                  <c:v>2.3567255164175821E-2</c:v>
                </c:pt>
                <c:pt idx="1738">
                  <c:v>5.7903891275981299E-3</c:v>
                </c:pt>
                <c:pt idx="1739">
                  <c:v>5.2641639039896423E-3</c:v>
                </c:pt>
                <c:pt idx="1740">
                  <c:v>9.6213511949819475E-3</c:v>
                </c:pt>
                <c:pt idx="1741">
                  <c:v>7.6032407144612443E-3</c:v>
                </c:pt>
                <c:pt idx="1742">
                  <c:v>2.6980342584878501E-2</c:v>
                </c:pt>
                <c:pt idx="1743">
                  <c:v>3.9024837826774771E-3</c:v>
                </c:pt>
                <c:pt idx="1744">
                  <c:v>6.3006870877359003E-3</c:v>
                </c:pt>
                <c:pt idx="1745">
                  <c:v>1.0620686460161921E-2</c:v>
                </c:pt>
                <c:pt idx="1746">
                  <c:v>4.5390144761573012E-3</c:v>
                </c:pt>
                <c:pt idx="1747">
                  <c:v>1.9280482696057814E-2</c:v>
                </c:pt>
                <c:pt idx="1748">
                  <c:v>1.6362968974928421E-2</c:v>
                </c:pt>
                <c:pt idx="1749">
                  <c:v>5.5602988239334145E-3</c:v>
                </c:pt>
                <c:pt idx="1750">
                  <c:v>5.2641639039896423E-3</c:v>
                </c:pt>
                <c:pt idx="1751">
                  <c:v>1.758252499101829E-2</c:v>
                </c:pt>
                <c:pt idx="1752">
                  <c:v>2.6010335473548637E-2</c:v>
                </c:pt>
                <c:pt idx="1753">
                  <c:v>7.4928403680968184E-3</c:v>
                </c:pt>
                <c:pt idx="1754">
                  <c:v>1.5569502266846572E-2</c:v>
                </c:pt>
                <c:pt idx="1755">
                  <c:v>6.387634395143847E-3</c:v>
                </c:pt>
                <c:pt idx="1756">
                  <c:v>5.8276371945468761E-3</c:v>
                </c:pt>
                <c:pt idx="1757">
                  <c:v>5.8276371945468761E-3</c:v>
                </c:pt>
                <c:pt idx="1758">
                  <c:v>1.5479386909582456E-2</c:v>
                </c:pt>
                <c:pt idx="1759">
                  <c:v>5.9505672669400017E-3</c:v>
                </c:pt>
                <c:pt idx="1760">
                  <c:v>8.9084195748080526E-3</c:v>
                </c:pt>
                <c:pt idx="1761">
                  <c:v>8.7958293478272373E-3</c:v>
                </c:pt>
                <c:pt idx="1762">
                  <c:v>2.7018673463739446E-2</c:v>
                </c:pt>
                <c:pt idx="1763">
                  <c:v>2.153507010318656E-2</c:v>
                </c:pt>
                <c:pt idx="1764">
                  <c:v>1.3095523211599258E-2</c:v>
                </c:pt>
                <c:pt idx="1765">
                  <c:v>1.3095523211599258E-2</c:v>
                </c:pt>
                <c:pt idx="1766">
                  <c:v>1.5237125972078599E-2</c:v>
                </c:pt>
                <c:pt idx="1767">
                  <c:v>6.1830166141396649E-3</c:v>
                </c:pt>
                <c:pt idx="1768">
                  <c:v>3.3055616452169166E-3</c:v>
                </c:pt>
                <c:pt idx="1769">
                  <c:v>4.5414374758269427E-3</c:v>
                </c:pt>
                <c:pt idx="1770">
                  <c:v>7.9147614566626671E-3</c:v>
                </c:pt>
                <c:pt idx="1771">
                  <c:v>4.318946881503808E-3</c:v>
                </c:pt>
                <c:pt idx="1772">
                  <c:v>8.8025812681859841E-3</c:v>
                </c:pt>
                <c:pt idx="1773">
                  <c:v>8.5001117293224075E-3</c:v>
                </c:pt>
                <c:pt idx="1774">
                  <c:v>1.7134876859760836E-2</c:v>
                </c:pt>
                <c:pt idx="1775">
                  <c:v>2.0439761324449048E-2</c:v>
                </c:pt>
                <c:pt idx="1776">
                  <c:v>8.643695261358119E-3</c:v>
                </c:pt>
                <c:pt idx="1777">
                  <c:v>1.4717944349701143E-2</c:v>
                </c:pt>
                <c:pt idx="1778">
                  <c:v>3.3055616452169166E-3</c:v>
                </c:pt>
                <c:pt idx="1779">
                  <c:v>4.5506922881382523E-3</c:v>
                </c:pt>
                <c:pt idx="1780">
                  <c:v>8.643695261358119E-3</c:v>
                </c:pt>
                <c:pt idx="1781">
                  <c:v>5.6831757288231689E-3</c:v>
                </c:pt>
                <c:pt idx="1782">
                  <c:v>1.0675379884984728E-2</c:v>
                </c:pt>
                <c:pt idx="1783">
                  <c:v>1.7700340617539848E-2</c:v>
                </c:pt>
                <c:pt idx="1784">
                  <c:v>1.7008426908256793E-2</c:v>
                </c:pt>
                <c:pt idx="1785">
                  <c:v>7.9147614566626671E-3</c:v>
                </c:pt>
                <c:pt idx="1786">
                  <c:v>1.5864506037578989E-2</c:v>
                </c:pt>
                <c:pt idx="1787">
                  <c:v>6.7497335454862447E-3</c:v>
                </c:pt>
                <c:pt idx="1788">
                  <c:v>6.8851289999467625E-3</c:v>
                </c:pt>
                <c:pt idx="1789">
                  <c:v>1.9763641959878279E-2</c:v>
                </c:pt>
                <c:pt idx="1790">
                  <c:v>6.9346577377227313E-3</c:v>
                </c:pt>
                <c:pt idx="1791">
                  <c:v>6.7994716038640218E-3</c:v>
                </c:pt>
                <c:pt idx="1792">
                  <c:v>3.3055616452169166E-3</c:v>
                </c:pt>
                <c:pt idx="1793">
                  <c:v>1.6201501629400643E-2</c:v>
                </c:pt>
                <c:pt idx="1794">
                  <c:v>3.3055616452169166E-3</c:v>
                </c:pt>
                <c:pt idx="1795">
                  <c:v>1.2344705479179176E-2</c:v>
                </c:pt>
                <c:pt idx="1796">
                  <c:v>1.0659340504364989E-2</c:v>
                </c:pt>
                <c:pt idx="1797">
                  <c:v>1.5593847483304946E-2</c:v>
                </c:pt>
                <c:pt idx="1798">
                  <c:v>1.4717944349701143E-2</c:v>
                </c:pt>
                <c:pt idx="1799">
                  <c:v>5.8609793891307707E-3</c:v>
                </c:pt>
                <c:pt idx="1800">
                  <c:v>1.6314175979500189E-2</c:v>
                </c:pt>
                <c:pt idx="1801">
                  <c:v>1.5749558565168444E-2</c:v>
                </c:pt>
                <c:pt idx="1802">
                  <c:v>1.4687129938487172E-2</c:v>
                </c:pt>
                <c:pt idx="1803">
                  <c:v>2.7711440849918504E-2</c:v>
                </c:pt>
                <c:pt idx="1804">
                  <c:v>6.639578411314101E-3</c:v>
                </c:pt>
                <c:pt idx="1805">
                  <c:v>9.7935607384077739E-3</c:v>
                </c:pt>
                <c:pt idx="1806">
                  <c:v>8.1392578197304315E-3</c:v>
                </c:pt>
                <c:pt idx="1807">
                  <c:v>1.7025130424328152E-2</c:v>
                </c:pt>
                <c:pt idx="1808">
                  <c:v>2.0521185593016862E-2</c:v>
                </c:pt>
                <c:pt idx="1809">
                  <c:v>1.4070982460012432E-2</c:v>
                </c:pt>
                <c:pt idx="1810">
                  <c:v>9.9133391554335031E-3</c:v>
                </c:pt>
                <c:pt idx="1811">
                  <c:v>1.4029240152465219E-2</c:v>
                </c:pt>
                <c:pt idx="1812">
                  <c:v>1.6346589822935995E-2</c:v>
                </c:pt>
                <c:pt idx="1813">
                  <c:v>4.6139720179570777E-3</c:v>
                </c:pt>
                <c:pt idx="1814">
                  <c:v>3.3055616452169166E-3</c:v>
                </c:pt>
                <c:pt idx="1815">
                  <c:v>2.4485654505011601E-2</c:v>
                </c:pt>
                <c:pt idx="1816">
                  <c:v>1.4070982460012432E-2</c:v>
                </c:pt>
                <c:pt idx="1817">
                  <c:v>1.2396522076677553E-2</c:v>
                </c:pt>
                <c:pt idx="1818">
                  <c:v>1.0275846087834266E-2</c:v>
                </c:pt>
                <c:pt idx="1819">
                  <c:v>4.9338373434017826E-3</c:v>
                </c:pt>
                <c:pt idx="1820">
                  <c:v>6.4477841173718473E-3</c:v>
                </c:pt>
                <c:pt idx="1821">
                  <c:v>1.0675379884984728E-2</c:v>
                </c:pt>
                <c:pt idx="1822">
                  <c:v>2.0128763513554013E-2</c:v>
                </c:pt>
                <c:pt idx="1823">
                  <c:v>8.0489163948060851E-3</c:v>
                </c:pt>
                <c:pt idx="1824">
                  <c:v>6.7994716038640218E-3</c:v>
                </c:pt>
                <c:pt idx="1825">
                  <c:v>8.6900140992603441E-3</c:v>
                </c:pt>
                <c:pt idx="1826">
                  <c:v>3.3055616452169166E-3</c:v>
                </c:pt>
                <c:pt idx="1827">
                  <c:v>3.3682920715194594E-3</c:v>
                </c:pt>
                <c:pt idx="1828">
                  <c:v>2.1443925066256652E-2</c:v>
                </c:pt>
                <c:pt idx="1829">
                  <c:v>1.0675379884984728E-2</c:v>
                </c:pt>
                <c:pt idx="1830">
                  <c:v>1.9815535311789683E-2</c:v>
                </c:pt>
                <c:pt idx="1831">
                  <c:v>9.3494624546815782E-3</c:v>
                </c:pt>
                <c:pt idx="1832">
                  <c:v>1.0675379884984728E-2</c:v>
                </c:pt>
                <c:pt idx="1833">
                  <c:v>1.1380895484605223E-2</c:v>
                </c:pt>
                <c:pt idx="1834">
                  <c:v>1.2074689165781423E-2</c:v>
                </c:pt>
                <c:pt idx="1835">
                  <c:v>1.5315952824770416E-2</c:v>
                </c:pt>
                <c:pt idx="1836">
                  <c:v>1.0675379884984728E-2</c:v>
                </c:pt>
                <c:pt idx="1837">
                  <c:v>1.0675379884984728E-2</c:v>
                </c:pt>
                <c:pt idx="1838">
                  <c:v>2.1490151425139416E-2</c:v>
                </c:pt>
                <c:pt idx="1839">
                  <c:v>6.7994716038640218E-3</c:v>
                </c:pt>
                <c:pt idx="1840">
                  <c:v>2.0714837929019975E-2</c:v>
                </c:pt>
                <c:pt idx="1841">
                  <c:v>1.3601993992918286E-2</c:v>
                </c:pt>
                <c:pt idx="1842">
                  <c:v>4.0631726896727767E-3</c:v>
                </c:pt>
                <c:pt idx="1843">
                  <c:v>4.7508104342283072E-3</c:v>
                </c:pt>
                <c:pt idx="1844">
                  <c:v>1.1825990976332352E-2</c:v>
                </c:pt>
                <c:pt idx="1845">
                  <c:v>1.2445469638640788E-3</c:v>
                </c:pt>
                <c:pt idx="1846">
                  <c:v>7.3731353913293954E-3</c:v>
                </c:pt>
                <c:pt idx="1847">
                  <c:v>2.4896836568806258E-2</c:v>
                </c:pt>
                <c:pt idx="1848">
                  <c:v>8.5774474591891817E-3</c:v>
                </c:pt>
                <c:pt idx="1849">
                  <c:v>8.5865611378691895E-3</c:v>
                </c:pt>
                <c:pt idx="1850">
                  <c:v>5.2055579079786155E-3</c:v>
                </c:pt>
                <c:pt idx="1851">
                  <c:v>7.6159607223305979E-3</c:v>
                </c:pt>
                <c:pt idx="1852">
                  <c:v>9.7870005806822147E-3</c:v>
                </c:pt>
                <c:pt idx="1853">
                  <c:v>1.1812761117490665E-2</c:v>
                </c:pt>
                <c:pt idx="1854">
                  <c:v>2.1927846338863858E-2</c:v>
                </c:pt>
                <c:pt idx="1855">
                  <c:v>2.2816333599993514E-2</c:v>
                </c:pt>
                <c:pt idx="1856">
                  <c:v>3.3853876450427476E-3</c:v>
                </c:pt>
                <c:pt idx="1857">
                  <c:v>7.7849006405837987E-3</c:v>
                </c:pt>
                <c:pt idx="1858">
                  <c:v>7.6231365724377257E-3</c:v>
                </c:pt>
                <c:pt idx="1859">
                  <c:v>1.7152295633883211E-2</c:v>
                </c:pt>
                <c:pt idx="1860">
                  <c:v>4.429761356180317E-3</c:v>
                </c:pt>
                <c:pt idx="1861">
                  <c:v>3.3055616452169166E-3</c:v>
                </c:pt>
                <c:pt idx="1862">
                  <c:v>7.0934531341502842E-3</c:v>
                </c:pt>
                <c:pt idx="1863">
                  <c:v>9.0322274398613143E-3</c:v>
                </c:pt>
                <c:pt idx="1864">
                  <c:v>8.3481300234564595E-3</c:v>
                </c:pt>
                <c:pt idx="1865">
                  <c:v>3.3853876450427476E-3</c:v>
                </c:pt>
                <c:pt idx="1866">
                  <c:v>6.0693676204968483E-3</c:v>
                </c:pt>
                <c:pt idx="1867">
                  <c:v>7.7849006405837987E-3</c:v>
                </c:pt>
                <c:pt idx="1868">
                  <c:v>3.4425731731867956E-3</c:v>
                </c:pt>
                <c:pt idx="1869">
                  <c:v>9.0322274398613143E-3</c:v>
                </c:pt>
                <c:pt idx="1870">
                  <c:v>8.1470155860465625E-3</c:v>
                </c:pt>
                <c:pt idx="1871">
                  <c:v>3.3853876450427476E-3</c:v>
                </c:pt>
                <c:pt idx="1872">
                  <c:v>8.6432474626443653E-3</c:v>
                </c:pt>
                <c:pt idx="1873">
                  <c:v>9.6092060871855386E-3</c:v>
                </c:pt>
                <c:pt idx="1874">
                  <c:v>9.0322274398613143E-3</c:v>
                </c:pt>
                <c:pt idx="1875">
                  <c:v>1.1726520359663352E-2</c:v>
                </c:pt>
                <c:pt idx="1876">
                  <c:v>8.6195579199659852E-3</c:v>
                </c:pt>
                <c:pt idx="1877">
                  <c:v>1.2073477278119986E-2</c:v>
                </c:pt>
                <c:pt idx="1878">
                  <c:v>7.3731353913293954E-3</c:v>
                </c:pt>
                <c:pt idx="1879">
                  <c:v>1.7668055179970939E-2</c:v>
                </c:pt>
                <c:pt idx="1880">
                  <c:v>1.2073477278119986E-2</c:v>
                </c:pt>
                <c:pt idx="1881">
                  <c:v>4.6426399498786988E-3</c:v>
                </c:pt>
                <c:pt idx="1882">
                  <c:v>1.3821804317497431E-2</c:v>
                </c:pt>
                <c:pt idx="1883">
                  <c:v>9.1846155527639875E-3</c:v>
                </c:pt>
                <c:pt idx="1884">
                  <c:v>1.6608516284663328E-2</c:v>
                </c:pt>
                <c:pt idx="1885">
                  <c:v>7.3731353913293954E-3</c:v>
                </c:pt>
                <c:pt idx="1886">
                  <c:v>7.3731353913293954E-3</c:v>
                </c:pt>
                <c:pt idx="1887">
                  <c:v>2.114982101801666E-2</c:v>
                </c:pt>
                <c:pt idx="1888">
                  <c:v>2.1393208027728896E-2</c:v>
                </c:pt>
                <c:pt idx="1889">
                  <c:v>6.3032035183630611E-3</c:v>
                </c:pt>
                <c:pt idx="1890">
                  <c:v>2.6965868789794095E-2</c:v>
                </c:pt>
                <c:pt idx="1891">
                  <c:v>2.951580890583887E-2</c:v>
                </c:pt>
                <c:pt idx="1892">
                  <c:v>2.5438200428090071E-2</c:v>
                </c:pt>
                <c:pt idx="1893">
                  <c:v>2.0774123503033332E-2</c:v>
                </c:pt>
                <c:pt idx="1894">
                  <c:v>2.8990925386037324E-2</c:v>
                </c:pt>
                <c:pt idx="1895">
                  <c:v>2.0458556777287747E-2</c:v>
                </c:pt>
                <c:pt idx="1896">
                  <c:v>1.6152868065968603E-2</c:v>
                </c:pt>
                <c:pt idx="1897">
                  <c:v>2.0183459582649201E-2</c:v>
                </c:pt>
                <c:pt idx="1898">
                  <c:v>2.8925722776598821E-2</c:v>
                </c:pt>
                <c:pt idx="1899">
                  <c:v>1.6152868065968603E-2</c:v>
                </c:pt>
                <c:pt idx="1900">
                  <c:v>8.2230135608864861E-3</c:v>
                </c:pt>
                <c:pt idx="1901">
                  <c:v>2.0448967446891553E-2</c:v>
                </c:pt>
                <c:pt idx="1902">
                  <c:v>1.2673108278723233E-2</c:v>
                </c:pt>
                <c:pt idx="1903">
                  <c:v>2.1170463160173451E-2</c:v>
                </c:pt>
                <c:pt idx="1904">
                  <c:v>2.7960789248317977E-2</c:v>
                </c:pt>
                <c:pt idx="1905">
                  <c:v>4.8462551638232517E-3</c:v>
                </c:pt>
                <c:pt idx="1906">
                  <c:v>1.2254055555810189E-2</c:v>
                </c:pt>
                <c:pt idx="1907">
                  <c:v>1.0746060968459472E-2</c:v>
                </c:pt>
                <c:pt idx="1908">
                  <c:v>9.6389457603323174E-3</c:v>
                </c:pt>
                <c:pt idx="1909">
                  <c:v>1.8516820886508183E-2</c:v>
                </c:pt>
                <c:pt idx="1910">
                  <c:v>9.6389457603323174E-3</c:v>
                </c:pt>
                <c:pt idx="1911">
                  <c:v>1.7096720714418936E-2</c:v>
                </c:pt>
                <c:pt idx="1912">
                  <c:v>4.7304610306527582E-3</c:v>
                </c:pt>
                <c:pt idx="1913">
                  <c:v>4.4346442343050976E-3</c:v>
                </c:pt>
                <c:pt idx="1914">
                  <c:v>2.1267513985556631E-2</c:v>
                </c:pt>
                <c:pt idx="1915">
                  <c:v>1.5954247635756064E-2</c:v>
                </c:pt>
                <c:pt idx="1916">
                  <c:v>1.1496343887975928E-2</c:v>
                </c:pt>
                <c:pt idx="1917">
                  <c:v>2.9291086616138735E-2</c:v>
                </c:pt>
                <c:pt idx="1918">
                  <c:v>4.4346442343050976E-3</c:v>
                </c:pt>
                <c:pt idx="1919">
                  <c:v>2.6034453599894796E-2</c:v>
                </c:pt>
                <c:pt idx="1920">
                  <c:v>1.4538841293944721E-2</c:v>
                </c:pt>
                <c:pt idx="1921">
                  <c:v>2.4340147176675122E-2</c:v>
                </c:pt>
                <c:pt idx="1922">
                  <c:v>4.4346442343050976E-3</c:v>
                </c:pt>
                <c:pt idx="1923">
                  <c:v>1.7371448803889831E-2</c:v>
                </c:pt>
                <c:pt idx="1924">
                  <c:v>1.8858766697257962E-2</c:v>
                </c:pt>
                <c:pt idx="1925">
                  <c:v>1.2957941296447967E-2</c:v>
                </c:pt>
                <c:pt idx="1926">
                  <c:v>6.5225170370469604E-3</c:v>
                </c:pt>
                <c:pt idx="1927">
                  <c:v>9.0084743641318191E-3</c:v>
                </c:pt>
                <c:pt idx="1928">
                  <c:v>1.264774156221497E-2</c:v>
                </c:pt>
                <c:pt idx="1929">
                  <c:v>9.3128035668766443E-3</c:v>
                </c:pt>
                <c:pt idx="1930">
                  <c:v>1.5625462932766027E-2</c:v>
                </c:pt>
                <c:pt idx="1931">
                  <c:v>7.8202878096575168E-3</c:v>
                </c:pt>
                <c:pt idx="1932">
                  <c:v>1.3271006187949946E-2</c:v>
                </c:pt>
                <c:pt idx="1933">
                  <c:v>1.3749519500451113E-2</c:v>
                </c:pt>
                <c:pt idx="1934">
                  <c:v>2.4022720963333109E-2</c:v>
                </c:pt>
                <c:pt idx="1935">
                  <c:v>1.1496343887975928E-2</c:v>
                </c:pt>
                <c:pt idx="1936">
                  <c:v>7.8202878096575168E-3</c:v>
                </c:pt>
                <c:pt idx="1937">
                  <c:v>7.1213331434158153E-3</c:v>
                </c:pt>
                <c:pt idx="1938">
                  <c:v>1.5416245633865584E-2</c:v>
                </c:pt>
                <c:pt idx="1939">
                  <c:v>1.1605543910963471E-2</c:v>
                </c:pt>
                <c:pt idx="1940">
                  <c:v>2.6908233629574108E-2</c:v>
                </c:pt>
                <c:pt idx="1941">
                  <c:v>1.1496343887975928E-2</c:v>
                </c:pt>
                <c:pt idx="1942">
                  <c:v>2.0683227345020077E-2</c:v>
                </c:pt>
                <c:pt idx="1943">
                  <c:v>8.9745284997914555E-3</c:v>
                </c:pt>
                <c:pt idx="1944">
                  <c:v>8.0129430434305871E-3</c:v>
                </c:pt>
                <c:pt idx="1945">
                  <c:v>1.3666560143622771E-2</c:v>
                </c:pt>
                <c:pt idx="1946">
                  <c:v>2.4452090755659007E-2</c:v>
                </c:pt>
                <c:pt idx="1947">
                  <c:v>1.1110489405458271E-2</c:v>
                </c:pt>
                <c:pt idx="1948">
                  <c:v>9.4628944064472295E-3</c:v>
                </c:pt>
                <c:pt idx="1949">
                  <c:v>1.100948750828098E-2</c:v>
                </c:pt>
                <c:pt idx="1950">
                  <c:v>9.3128035668766443E-3</c:v>
                </c:pt>
                <c:pt idx="1951">
                  <c:v>9.3128035668766443E-3</c:v>
                </c:pt>
                <c:pt idx="1952">
                  <c:v>1.1301963178330788E-2</c:v>
                </c:pt>
                <c:pt idx="1953">
                  <c:v>9.91818607145388E-3</c:v>
                </c:pt>
                <c:pt idx="1954">
                  <c:v>1.3953246408461108E-2</c:v>
                </c:pt>
                <c:pt idx="1955">
                  <c:v>2.0011363319852246E-2</c:v>
                </c:pt>
                <c:pt idx="1956">
                  <c:v>9.4731764304367746E-3</c:v>
                </c:pt>
                <c:pt idx="1957">
                  <c:v>7.7507277919021088E-3</c:v>
                </c:pt>
                <c:pt idx="1958">
                  <c:v>2.0157644679600566E-2</c:v>
                </c:pt>
                <c:pt idx="1959">
                  <c:v>1.1243246898532922E-2</c:v>
                </c:pt>
                <c:pt idx="1960">
                  <c:v>1.634514731946583E-2</c:v>
                </c:pt>
                <c:pt idx="1961">
                  <c:v>1.0995045444465168E-2</c:v>
                </c:pt>
                <c:pt idx="1962">
                  <c:v>3.0055490232234103E-3</c:v>
                </c:pt>
                <c:pt idx="1963">
                  <c:v>7.7507277919021088E-3</c:v>
                </c:pt>
                <c:pt idx="1964">
                  <c:v>9.4218118977449292E-3</c:v>
                </c:pt>
                <c:pt idx="1965">
                  <c:v>7.1857100699886014E-3</c:v>
                </c:pt>
                <c:pt idx="1966">
                  <c:v>9.3128035668766443E-3</c:v>
                </c:pt>
                <c:pt idx="1967">
                  <c:v>7.2757634102511032E-3</c:v>
                </c:pt>
                <c:pt idx="1968">
                  <c:v>8.7837305324260078E-3</c:v>
                </c:pt>
                <c:pt idx="1969">
                  <c:v>1.0995045444465168E-2</c:v>
                </c:pt>
                <c:pt idx="1970">
                  <c:v>9.8467352931740047E-3</c:v>
                </c:pt>
                <c:pt idx="1971">
                  <c:v>4.8961560388658685E-3</c:v>
                </c:pt>
                <c:pt idx="1972">
                  <c:v>1.5615055746550371E-2</c:v>
                </c:pt>
                <c:pt idx="1973">
                  <c:v>8.1332313466856172E-3</c:v>
                </c:pt>
                <c:pt idx="1974">
                  <c:v>8.4699470334613277E-3</c:v>
                </c:pt>
                <c:pt idx="1975">
                  <c:v>5.5178313863849587E-3</c:v>
                </c:pt>
                <c:pt idx="1976">
                  <c:v>1.5979339171651705E-2</c:v>
                </c:pt>
                <c:pt idx="1977">
                  <c:v>8.2247663256495487E-3</c:v>
                </c:pt>
                <c:pt idx="1978">
                  <c:v>2.0068170999101301E-2</c:v>
                </c:pt>
                <c:pt idx="1979">
                  <c:v>9.5788350675646856E-3</c:v>
                </c:pt>
                <c:pt idx="1980">
                  <c:v>9.5788350675646856E-3</c:v>
                </c:pt>
                <c:pt idx="1981">
                  <c:v>1.0820528297416476E-2</c:v>
                </c:pt>
                <c:pt idx="1982">
                  <c:v>1.5615055746550371E-2</c:v>
                </c:pt>
                <c:pt idx="1983">
                  <c:v>9.8059675939130963E-3</c:v>
                </c:pt>
                <c:pt idx="1984">
                  <c:v>1.4340203834618039E-2</c:v>
                </c:pt>
                <c:pt idx="1985">
                  <c:v>1.2190181922414228E-2</c:v>
                </c:pt>
                <c:pt idx="1986">
                  <c:v>9.8059675939130963E-3</c:v>
                </c:pt>
                <c:pt idx="1987">
                  <c:v>5.772478413041693E-3</c:v>
                </c:pt>
                <c:pt idx="1988">
                  <c:v>1.5785535265955629E-2</c:v>
                </c:pt>
                <c:pt idx="1989">
                  <c:v>5.9688221247327965E-3</c:v>
                </c:pt>
                <c:pt idx="1990">
                  <c:v>9.7050511596192112E-3</c:v>
                </c:pt>
                <c:pt idx="1991">
                  <c:v>6.6338383305968055E-3</c:v>
                </c:pt>
                <c:pt idx="1992">
                  <c:v>6.8254570448528533E-3</c:v>
                </c:pt>
                <c:pt idx="1993">
                  <c:v>5.9688221247327965E-3</c:v>
                </c:pt>
                <c:pt idx="1994">
                  <c:v>1.555717530362417E-2</c:v>
                </c:pt>
                <c:pt idx="1995">
                  <c:v>1.7323733402342965E-2</c:v>
                </c:pt>
                <c:pt idx="1996">
                  <c:v>6.8208101415954975E-3</c:v>
                </c:pt>
                <c:pt idx="1997">
                  <c:v>1.5223489388887498E-2</c:v>
                </c:pt>
                <c:pt idx="1998">
                  <c:v>2.1585140317432559E-2</c:v>
                </c:pt>
                <c:pt idx="1999">
                  <c:v>1.5141403347084725E-2</c:v>
                </c:pt>
                <c:pt idx="2000">
                  <c:v>3.3026425870996884E-2</c:v>
                </c:pt>
                <c:pt idx="2001">
                  <c:v>5.1671810892921421E-3</c:v>
                </c:pt>
                <c:pt idx="2002">
                  <c:v>1.785587195939526E-2</c:v>
                </c:pt>
                <c:pt idx="2003">
                  <c:v>4.2342546448407249E-3</c:v>
                </c:pt>
                <c:pt idx="2004">
                  <c:v>1.3060821649468908E-2</c:v>
                </c:pt>
                <c:pt idx="2005">
                  <c:v>1.20420857103873E-2</c:v>
                </c:pt>
                <c:pt idx="2006">
                  <c:v>6.8208101415954975E-3</c:v>
                </c:pt>
                <c:pt idx="2007">
                  <c:v>1.2794337731404683E-2</c:v>
                </c:pt>
                <c:pt idx="2008">
                  <c:v>8.4346303078038816E-3</c:v>
                </c:pt>
                <c:pt idx="2009">
                  <c:v>2.1267513985556631E-2</c:v>
                </c:pt>
                <c:pt idx="2010">
                  <c:v>4.0468371505461833E-3</c:v>
                </c:pt>
                <c:pt idx="2011">
                  <c:v>6.8208101415954975E-3</c:v>
                </c:pt>
                <c:pt idx="2012">
                  <c:v>2.2437342696643079E-2</c:v>
                </c:pt>
                <c:pt idx="2013">
                  <c:v>1.5749558565168444E-2</c:v>
                </c:pt>
                <c:pt idx="2014">
                  <c:v>1.4402886029392322E-2</c:v>
                </c:pt>
                <c:pt idx="2015">
                  <c:v>2.8320591900981521E-2</c:v>
                </c:pt>
                <c:pt idx="2016">
                  <c:v>5.4110659978655433E-3</c:v>
                </c:pt>
                <c:pt idx="2017">
                  <c:v>1.9017132945906297E-2</c:v>
                </c:pt>
                <c:pt idx="2018">
                  <c:v>1.2295558080737744E-2</c:v>
                </c:pt>
                <c:pt idx="2019">
                  <c:v>1.4747543735383783E-2</c:v>
                </c:pt>
                <c:pt idx="2020">
                  <c:v>1.0878554422122476E-2</c:v>
                </c:pt>
                <c:pt idx="2021">
                  <c:v>1.8286410273315519E-2</c:v>
                </c:pt>
                <c:pt idx="2022">
                  <c:v>1.2295558080737744E-2</c:v>
                </c:pt>
                <c:pt idx="2023">
                  <c:v>6.2401067721931146E-3</c:v>
                </c:pt>
                <c:pt idx="2024">
                  <c:v>1.9742369035358857E-2</c:v>
                </c:pt>
                <c:pt idx="2025">
                  <c:v>8.7226689945665483E-3</c:v>
                </c:pt>
                <c:pt idx="2026">
                  <c:v>1.412435209156657E-2</c:v>
                </c:pt>
                <c:pt idx="2027">
                  <c:v>1.9003564373400877E-2</c:v>
                </c:pt>
                <c:pt idx="2028">
                  <c:v>1.3325484792084388E-2</c:v>
                </c:pt>
                <c:pt idx="2029">
                  <c:v>1.3544360384004762E-2</c:v>
                </c:pt>
                <c:pt idx="2030">
                  <c:v>1.5172414210108242E-2</c:v>
                </c:pt>
                <c:pt idx="2031">
                  <c:v>8.637203784200579E-3</c:v>
                </c:pt>
                <c:pt idx="2032">
                  <c:v>9.453415254066979E-3</c:v>
                </c:pt>
                <c:pt idx="2033">
                  <c:v>1.412435209156657E-2</c:v>
                </c:pt>
                <c:pt idx="2034">
                  <c:v>8.9752235908584325E-3</c:v>
                </c:pt>
                <c:pt idx="2035">
                  <c:v>1.5749558565168444E-2</c:v>
                </c:pt>
                <c:pt idx="2036">
                  <c:v>1.3465625481477929E-2</c:v>
                </c:pt>
                <c:pt idx="2037">
                  <c:v>1.4545850836947465E-2</c:v>
                </c:pt>
                <c:pt idx="2038">
                  <c:v>1.412435209156657E-2</c:v>
                </c:pt>
                <c:pt idx="2039">
                  <c:v>1.2295558080737744E-2</c:v>
                </c:pt>
                <c:pt idx="2040">
                  <c:v>1.1511835904212467E-2</c:v>
                </c:pt>
                <c:pt idx="2041">
                  <c:v>1.1943115531080954E-2</c:v>
                </c:pt>
                <c:pt idx="2042">
                  <c:v>1.3465625481477929E-2</c:v>
                </c:pt>
                <c:pt idx="2043">
                  <c:v>1.4196001895414444E-2</c:v>
                </c:pt>
                <c:pt idx="2044">
                  <c:v>1.5785535265955629E-2</c:v>
                </c:pt>
                <c:pt idx="2045">
                  <c:v>1.5749558565168444E-2</c:v>
                </c:pt>
                <c:pt idx="2046">
                  <c:v>9.5966999480664901E-3</c:v>
                </c:pt>
                <c:pt idx="2047">
                  <c:v>1.7295990754213474E-2</c:v>
                </c:pt>
                <c:pt idx="2048">
                  <c:v>1.1511835904212467E-2</c:v>
                </c:pt>
                <c:pt idx="2049">
                  <c:v>3.4913238955138685E-3</c:v>
                </c:pt>
                <c:pt idx="2050">
                  <c:v>2.3853740111743429E-2</c:v>
                </c:pt>
                <c:pt idx="2051">
                  <c:v>1.9520984275746132E-2</c:v>
                </c:pt>
                <c:pt idx="2052">
                  <c:v>5.6365506489220712E-3</c:v>
                </c:pt>
                <c:pt idx="2053">
                  <c:v>1.9196528740243957E-2</c:v>
                </c:pt>
                <c:pt idx="2054">
                  <c:v>1.173022766480075E-2</c:v>
                </c:pt>
                <c:pt idx="2055">
                  <c:v>2.2513588739489457E-2</c:v>
                </c:pt>
                <c:pt idx="2056">
                  <c:v>1.1462381135549281E-2</c:v>
                </c:pt>
                <c:pt idx="2057">
                  <c:v>1.7295990754213474E-2</c:v>
                </c:pt>
                <c:pt idx="2058">
                  <c:v>1.7933840728070433E-2</c:v>
                </c:pt>
                <c:pt idx="2059">
                  <c:v>2.7294639707310778E-2</c:v>
                </c:pt>
                <c:pt idx="2060">
                  <c:v>1.7160719439527076E-2</c:v>
                </c:pt>
                <c:pt idx="2061">
                  <c:v>1.2254055555810189E-2</c:v>
                </c:pt>
                <c:pt idx="2062">
                  <c:v>2.7008733220769594E-2</c:v>
                </c:pt>
                <c:pt idx="2063">
                  <c:v>1.2254055555810189E-2</c:v>
                </c:pt>
                <c:pt idx="2064">
                  <c:v>2.7322524617294456E-2</c:v>
                </c:pt>
                <c:pt idx="2065">
                  <c:v>2.2513588739489457E-2</c:v>
                </c:pt>
                <c:pt idx="2066">
                  <c:v>1.6545628048184987E-2</c:v>
                </c:pt>
                <c:pt idx="2067">
                  <c:v>7.3534523443942656E-3</c:v>
                </c:pt>
                <c:pt idx="2068">
                  <c:v>4.899765153355458E-3</c:v>
                </c:pt>
                <c:pt idx="2069">
                  <c:v>1.6442512037609311E-2</c:v>
                </c:pt>
                <c:pt idx="2070">
                  <c:v>1.6442512037609311E-2</c:v>
                </c:pt>
                <c:pt idx="2071">
                  <c:v>1.5555356714107264E-2</c:v>
                </c:pt>
                <c:pt idx="2072">
                  <c:v>1.1629559933138691E-2</c:v>
                </c:pt>
                <c:pt idx="2073">
                  <c:v>1.2966060693455144E-2</c:v>
                </c:pt>
                <c:pt idx="2074">
                  <c:v>1.3465625481477929E-2</c:v>
                </c:pt>
                <c:pt idx="2075">
                  <c:v>1.9701716027005423E-2</c:v>
                </c:pt>
                <c:pt idx="2076">
                  <c:v>1.8305474278457395E-2</c:v>
                </c:pt>
                <c:pt idx="2077">
                  <c:v>2.0535103632560371E-2</c:v>
                </c:pt>
                <c:pt idx="2078">
                  <c:v>1.6254320617673821E-2</c:v>
                </c:pt>
                <c:pt idx="2079">
                  <c:v>1.3931581073920106E-2</c:v>
                </c:pt>
                <c:pt idx="2080">
                  <c:v>2.4388309742310366E-2</c:v>
                </c:pt>
                <c:pt idx="2081">
                  <c:v>1.1410113178383672E-2</c:v>
                </c:pt>
                <c:pt idx="2082">
                  <c:v>3.0430953852510951E-2</c:v>
                </c:pt>
                <c:pt idx="2083">
                  <c:v>1.2737837563405243E-2</c:v>
                </c:pt>
                <c:pt idx="2084">
                  <c:v>1.562688759621185E-2</c:v>
                </c:pt>
                <c:pt idx="2085">
                  <c:v>1.3465625481477929E-2</c:v>
                </c:pt>
                <c:pt idx="2086">
                  <c:v>2.2482991264381757E-2</c:v>
                </c:pt>
                <c:pt idx="2087">
                  <c:v>2.1500721145964186E-2</c:v>
                </c:pt>
                <c:pt idx="2088">
                  <c:v>1.8199565070078506E-2</c:v>
                </c:pt>
                <c:pt idx="2089">
                  <c:v>3.2733316774312057E-2</c:v>
                </c:pt>
                <c:pt idx="2090">
                  <c:v>1.9376353470819046E-2</c:v>
                </c:pt>
                <c:pt idx="2091">
                  <c:v>1.8939936481051672E-2</c:v>
                </c:pt>
                <c:pt idx="2092">
                  <c:v>1.8273491627704783E-2</c:v>
                </c:pt>
                <c:pt idx="2093">
                  <c:v>1.9802023256199321E-2</c:v>
                </c:pt>
                <c:pt idx="2094">
                  <c:v>1.6335544908735584E-2</c:v>
                </c:pt>
                <c:pt idx="2095">
                  <c:v>1.9728040957311219E-2</c:v>
                </c:pt>
                <c:pt idx="2096">
                  <c:v>1.9585394731692733E-2</c:v>
                </c:pt>
                <c:pt idx="2097">
                  <c:v>1.1050269134043103E-2</c:v>
                </c:pt>
                <c:pt idx="2098">
                  <c:v>1.5795641287175383E-2</c:v>
                </c:pt>
                <c:pt idx="2099">
                  <c:v>1.2437922003836662E-2</c:v>
                </c:pt>
                <c:pt idx="2100">
                  <c:v>1.1698538034685096E-2</c:v>
                </c:pt>
                <c:pt idx="2101">
                  <c:v>2.4120063681130368E-2</c:v>
                </c:pt>
                <c:pt idx="2102">
                  <c:v>1.9376353470819046E-2</c:v>
                </c:pt>
                <c:pt idx="2103">
                  <c:v>1.9484683457678773E-2</c:v>
                </c:pt>
                <c:pt idx="2104">
                  <c:v>5.8290950700538267E-3</c:v>
                </c:pt>
                <c:pt idx="2105">
                  <c:v>1.3980457487327765E-2</c:v>
                </c:pt>
                <c:pt idx="2106">
                  <c:v>1.0795012197147078E-2</c:v>
                </c:pt>
                <c:pt idx="2107">
                  <c:v>8.9993286016135706E-3</c:v>
                </c:pt>
                <c:pt idx="2108">
                  <c:v>2.4814396194504214E-2</c:v>
                </c:pt>
                <c:pt idx="2109">
                  <c:v>7.6147110039456074E-3</c:v>
                </c:pt>
                <c:pt idx="2110">
                  <c:v>1.2122969842249762E-2</c:v>
                </c:pt>
                <c:pt idx="2111">
                  <c:v>7.6147110039456074E-3</c:v>
                </c:pt>
                <c:pt idx="2112">
                  <c:v>2.0804170898971519E-2</c:v>
                </c:pt>
                <c:pt idx="2113">
                  <c:v>1.9723945543501983E-2</c:v>
                </c:pt>
                <c:pt idx="2114">
                  <c:v>1.157734316908641E-2</c:v>
                </c:pt>
                <c:pt idx="2115">
                  <c:v>1.9723945543501983E-2</c:v>
                </c:pt>
                <c:pt idx="2116">
                  <c:v>2.0010322781041201E-2</c:v>
                </c:pt>
                <c:pt idx="2117">
                  <c:v>9.2316099846314892E-3</c:v>
                </c:pt>
                <c:pt idx="2118">
                  <c:v>2.021265957743117E-2</c:v>
                </c:pt>
                <c:pt idx="2119">
                  <c:v>2.3864583849700968E-2</c:v>
                </c:pt>
                <c:pt idx="2120">
                  <c:v>9.7203239833037122E-3</c:v>
                </c:pt>
                <c:pt idx="2121">
                  <c:v>1.8273491627704783E-2</c:v>
                </c:pt>
                <c:pt idx="2122">
                  <c:v>2.0071747007300658E-2</c:v>
                </c:pt>
                <c:pt idx="2123">
                  <c:v>1.2662548429848689E-2</c:v>
                </c:pt>
                <c:pt idx="2124">
                  <c:v>2.0010322781041201E-2</c:v>
                </c:pt>
                <c:pt idx="2125">
                  <c:v>9.8455766435298717E-3</c:v>
                </c:pt>
                <c:pt idx="2126">
                  <c:v>1.3571480323616632E-2</c:v>
                </c:pt>
                <c:pt idx="2127">
                  <c:v>1.3091822429000404E-2</c:v>
                </c:pt>
                <c:pt idx="2128">
                  <c:v>7.6542714694644715E-3</c:v>
                </c:pt>
                <c:pt idx="2129">
                  <c:v>2.037005865701284E-2</c:v>
                </c:pt>
                <c:pt idx="2130">
                  <c:v>7.666942470152335E-3</c:v>
                </c:pt>
                <c:pt idx="2131">
                  <c:v>2.8053799696014445E-2</c:v>
                </c:pt>
                <c:pt idx="2132">
                  <c:v>1.6010731585551555E-2</c:v>
                </c:pt>
                <c:pt idx="2133">
                  <c:v>2.5915613723280068E-2</c:v>
                </c:pt>
                <c:pt idx="2134">
                  <c:v>1.353873686281409E-2</c:v>
                </c:pt>
                <c:pt idx="2135">
                  <c:v>1.9687454514107899E-2</c:v>
                </c:pt>
                <c:pt idx="2136">
                  <c:v>2.0810476501409044E-2</c:v>
                </c:pt>
                <c:pt idx="2137">
                  <c:v>1.5919332804243812E-2</c:v>
                </c:pt>
                <c:pt idx="2138">
                  <c:v>1.2532014311507274E-2</c:v>
                </c:pt>
                <c:pt idx="2139">
                  <c:v>5.9627977671058863E-3</c:v>
                </c:pt>
                <c:pt idx="2140">
                  <c:v>1.8637770504657623E-2</c:v>
                </c:pt>
                <c:pt idx="2141">
                  <c:v>1.9687454514107899E-2</c:v>
                </c:pt>
                <c:pt idx="2142">
                  <c:v>1.9453382747145156E-2</c:v>
                </c:pt>
                <c:pt idx="2143">
                  <c:v>1.9484683457678773E-2</c:v>
                </c:pt>
                <c:pt idx="2144">
                  <c:v>7.2869799553576314E-3</c:v>
                </c:pt>
                <c:pt idx="2145">
                  <c:v>7.2869799553576314E-3</c:v>
                </c:pt>
                <c:pt idx="2146">
                  <c:v>1.8724024483846847E-2</c:v>
                </c:pt>
                <c:pt idx="2147">
                  <c:v>1.1502428958096745E-2</c:v>
                </c:pt>
                <c:pt idx="2148">
                  <c:v>1.6851247937908254E-2</c:v>
                </c:pt>
                <c:pt idx="2149">
                  <c:v>2.1658187108008656E-2</c:v>
                </c:pt>
                <c:pt idx="2150">
                  <c:v>8.4747805518349661E-3</c:v>
                </c:pt>
                <c:pt idx="2151">
                  <c:v>1.1550424088404725E-2</c:v>
                </c:pt>
                <c:pt idx="2152">
                  <c:v>1.8538685281874148E-2</c:v>
                </c:pt>
                <c:pt idx="2153">
                  <c:v>1.1905618726243416E-2</c:v>
                </c:pt>
                <c:pt idx="2154">
                  <c:v>1.8270106606485377E-2</c:v>
                </c:pt>
                <c:pt idx="2155">
                  <c:v>8.5712803813675405E-3</c:v>
                </c:pt>
                <c:pt idx="2156">
                  <c:v>1.0864020690197401E-2</c:v>
                </c:pt>
                <c:pt idx="2157">
                  <c:v>1.27768260199223E-2</c:v>
                </c:pt>
                <c:pt idx="2158">
                  <c:v>1.2342670270868687E-2</c:v>
                </c:pt>
                <c:pt idx="2159">
                  <c:v>8.5712803813675405E-3</c:v>
                </c:pt>
                <c:pt idx="2160">
                  <c:v>8.5712803813675405E-3</c:v>
                </c:pt>
                <c:pt idx="2161">
                  <c:v>8.5712803813675405E-3</c:v>
                </c:pt>
                <c:pt idx="2162">
                  <c:v>8.5712803813675405E-3</c:v>
                </c:pt>
                <c:pt idx="2163">
                  <c:v>2.2565643215731377E-2</c:v>
                </c:pt>
                <c:pt idx="2164">
                  <c:v>1.3510415119032802E-2</c:v>
                </c:pt>
                <c:pt idx="2165">
                  <c:v>4.0994576667857177E-2</c:v>
                </c:pt>
                <c:pt idx="2166">
                  <c:v>2.241108803346873E-2</c:v>
                </c:pt>
                <c:pt idx="2167">
                  <c:v>8.4014851996549039E-3</c:v>
                </c:pt>
                <c:pt idx="2168">
                  <c:v>4.0599350460931931E-2</c:v>
                </c:pt>
                <c:pt idx="2169">
                  <c:v>1.8270106606485377E-2</c:v>
                </c:pt>
                <c:pt idx="2170">
                  <c:v>1.8270106606485377E-2</c:v>
                </c:pt>
                <c:pt idx="2171">
                  <c:v>4.0530149464852158E-2</c:v>
                </c:pt>
                <c:pt idx="2172">
                  <c:v>3.6988164518871117E-2</c:v>
                </c:pt>
                <c:pt idx="2173">
                  <c:v>4.0453069136440575E-2</c:v>
                </c:pt>
                <c:pt idx="2174">
                  <c:v>6.1417176276716409E-3</c:v>
                </c:pt>
                <c:pt idx="2175">
                  <c:v>4.0603600194477424E-2</c:v>
                </c:pt>
                <c:pt idx="2176">
                  <c:v>6.1159484881637086E-3</c:v>
                </c:pt>
                <c:pt idx="2177">
                  <c:v>2.2294175796163971E-2</c:v>
                </c:pt>
                <c:pt idx="2178">
                  <c:v>1.2532014311507274E-2</c:v>
                </c:pt>
                <c:pt idx="2179">
                  <c:v>1.9730870469788483E-2</c:v>
                </c:pt>
                <c:pt idx="2180">
                  <c:v>1.3993306782488148E-2</c:v>
                </c:pt>
                <c:pt idx="2181">
                  <c:v>8.2864715146639002E-3</c:v>
                </c:pt>
                <c:pt idx="2182">
                  <c:v>2.2173413321985292E-2</c:v>
                </c:pt>
                <c:pt idx="2183">
                  <c:v>1.5908692287433114E-2</c:v>
                </c:pt>
                <c:pt idx="2184">
                  <c:v>7.3133421170185724E-3</c:v>
                </c:pt>
                <c:pt idx="2185">
                  <c:v>1.8915159437284734E-2</c:v>
                </c:pt>
                <c:pt idx="2186">
                  <c:v>3.3148704147876178E-2</c:v>
                </c:pt>
                <c:pt idx="2187">
                  <c:v>1.2037682326987903E-2</c:v>
                </c:pt>
                <c:pt idx="2188">
                  <c:v>2.1174767506757879E-2</c:v>
                </c:pt>
                <c:pt idx="2189">
                  <c:v>2.1805443181814176E-2</c:v>
                </c:pt>
                <c:pt idx="2190">
                  <c:v>1.2995007613741614E-2</c:v>
                </c:pt>
                <c:pt idx="2191">
                  <c:v>2.2864188442837354E-2</c:v>
                </c:pt>
                <c:pt idx="2192">
                  <c:v>1.9804499282344474E-2</c:v>
                </c:pt>
                <c:pt idx="2193">
                  <c:v>1.8882056778521738E-2</c:v>
                </c:pt>
                <c:pt idx="2194">
                  <c:v>1.6485087044158291E-2</c:v>
                </c:pt>
                <c:pt idx="2195">
                  <c:v>1.5718068207419545E-2</c:v>
                </c:pt>
                <c:pt idx="2196">
                  <c:v>1.0653137675980735E-2</c:v>
                </c:pt>
                <c:pt idx="2197">
                  <c:v>1.9730870469788483E-2</c:v>
                </c:pt>
                <c:pt idx="2198">
                  <c:v>8.9248369453506469E-3</c:v>
                </c:pt>
                <c:pt idx="2199">
                  <c:v>1.7576311832343258E-2</c:v>
                </c:pt>
                <c:pt idx="2200">
                  <c:v>1.0960667294475692E-2</c:v>
                </c:pt>
                <c:pt idx="2201">
                  <c:v>1.2432083661957629E-2</c:v>
                </c:pt>
                <c:pt idx="2202">
                  <c:v>3.2885074986276222E-3</c:v>
                </c:pt>
                <c:pt idx="2203">
                  <c:v>5.3311687437132427E-3</c:v>
                </c:pt>
                <c:pt idx="2204">
                  <c:v>1.0653137675980735E-2</c:v>
                </c:pt>
                <c:pt idx="2205">
                  <c:v>1.0653137675980735E-2</c:v>
                </c:pt>
                <c:pt idx="2206">
                  <c:v>1.4659840271845305E-2</c:v>
                </c:pt>
                <c:pt idx="2207">
                  <c:v>1.0949582434133819E-2</c:v>
                </c:pt>
                <c:pt idx="2208">
                  <c:v>1.6540358330639115E-2</c:v>
                </c:pt>
                <c:pt idx="2209">
                  <c:v>1.1713223265789215E-2</c:v>
                </c:pt>
                <c:pt idx="2210">
                  <c:v>1.0939514878262988E-2</c:v>
                </c:pt>
                <c:pt idx="2211">
                  <c:v>1.5515297186247385E-2</c:v>
                </c:pt>
                <c:pt idx="2212">
                  <c:v>2.7871334782864694E-2</c:v>
                </c:pt>
                <c:pt idx="2213">
                  <c:v>1.3806234066055334E-3</c:v>
                </c:pt>
                <c:pt idx="2214">
                  <c:v>2.2973592991479448E-2</c:v>
                </c:pt>
                <c:pt idx="2215">
                  <c:v>2.0922402733966099E-2</c:v>
                </c:pt>
                <c:pt idx="2216">
                  <c:v>1.6540358330639115E-2</c:v>
                </c:pt>
                <c:pt idx="2217">
                  <c:v>2.1391420182285559E-2</c:v>
                </c:pt>
                <c:pt idx="2218">
                  <c:v>1.5515297186247385E-2</c:v>
                </c:pt>
                <c:pt idx="2219">
                  <c:v>1.3806234066055334E-3</c:v>
                </c:pt>
                <c:pt idx="2220">
                  <c:v>2.8165040920996545E-2</c:v>
                </c:pt>
                <c:pt idx="2221">
                  <c:v>3.1597002206028305E-2</c:v>
                </c:pt>
                <c:pt idx="2222">
                  <c:v>1.9681622236426864E-2</c:v>
                </c:pt>
                <c:pt idx="2223">
                  <c:v>2.7004642249337959E-2</c:v>
                </c:pt>
                <c:pt idx="2224">
                  <c:v>1.5341667315982441E-2</c:v>
                </c:pt>
                <c:pt idx="2225">
                  <c:v>2.796571662073272E-2</c:v>
                </c:pt>
                <c:pt idx="2226">
                  <c:v>2.2002799085716382E-2</c:v>
                </c:pt>
                <c:pt idx="2227">
                  <c:v>2.4124116751324517E-2</c:v>
                </c:pt>
                <c:pt idx="2228">
                  <c:v>1.5523192066900797E-2</c:v>
                </c:pt>
                <c:pt idx="2229">
                  <c:v>1.7481132305639809E-2</c:v>
                </c:pt>
                <c:pt idx="2230">
                  <c:v>2.3281237089340094E-2</c:v>
                </c:pt>
                <c:pt idx="2231">
                  <c:v>2.6876794041854956E-2</c:v>
                </c:pt>
                <c:pt idx="2232">
                  <c:v>1.5042451642428092E-2</c:v>
                </c:pt>
                <c:pt idx="2233">
                  <c:v>2.1379773396433897E-2</c:v>
                </c:pt>
                <c:pt idx="2234">
                  <c:v>1.7636655432622352E-2</c:v>
                </c:pt>
                <c:pt idx="2235">
                  <c:v>2.9873162539192522E-2</c:v>
                </c:pt>
                <c:pt idx="2236">
                  <c:v>5.6012925203406247E-3</c:v>
                </c:pt>
                <c:pt idx="2237">
                  <c:v>2.2036775764644245E-2</c:v>
                </c:pt>
                <c:pt idx="2238">
                  <c:v>2.4316162991539384E-2</c:v>
                </c:pt>
                <c:pt idx="2239">
                  <c:v>2.2937829489560236E-2</c:v>
                </c:pt>
                <c:pt idx="2240">
                  <c:v>1.5523192066900797E-2</c:v>
                </c:pt>
                <c:pt idx="2241">
                  <c:v>1.1361535779297039E-2</c:v>
                </c:pt>
                <c:pt idx="2242">
                  <c:v>1.6693005088637775E-2</c:v>
                </c:pt>
                <c:pt idx="2243">
                  <c:v>2.6072176860219176E-2</c:v>
                </c:pt>
                <c:pt idx="2244">
                  <c:v>8.9248369453506469E-3</c:v>
                </c:pt>
                <c:pt idx="2245">
                  <c:v>1.7481132305639809E-2</c:v>
                </c:pt>
                <c:pt idx="2246">
                  <c:v>1.8887902559620411E-2</c:v>
                </c:pt>
                <c:pt idx="2247">
                  <c:v>2.6955639721766133E-2</c:v>
                </c:pt>
                <c:pt idx="2248">
                  <c:v>1.7481132305639809E-2</c:v>
                </c:pt>
                <c:pt idx="2249">
                  <c:v>1.7470369482417175E-2</c:v>
                </c:pt>
                <c:pt idx="2250">
                  <c:v>1.8481545164701147E-2</c:v>
                </c:pt>
                <c:pt idx="2251">
                  <c:v>2.6025387870687325E-2</c:v>
                </c:pt>
                <c:pt idx="2252">
                  <c:v>2.8618640851046727E-2</c:v>
                </c:pt>
                <c:pt idx="2253">
                  <c:v>1.8358651865322623E-2</c:v>
                </c:pt>
                <c:pt idx="2254">
                  <c:v>6.3209317428681334E-3</c:v>
                </c:pt>
                <c:pt idx="2255">
                  <c:v>9.1331411241119213E-3</c:v>
                </c:pt>
                <c:pt idx="2256">
                  <c:v>2.0825006531352785E-2</c:v>
                </c:pt>
                <c:pt idx="2257">
                  <c:v>1.555849239806947E-2</c:v>
                </c:pt>
                <c:pt idx="2258">
                  <c:v>2.8518756106065642E-2</c:v>
                </c:pt>
                <c:pt idx="2259">
                  <c:v>1.0325443118351638E-2</c:v>
                </c:pt>
                <c:pt idx="2260">
                  <c:v>1.5991197076210398E-2</c:v>
                </c:pt>
                <c:pt idx="2261">
                  <c:v>3.7447186793869096E-2</c:v>
                </c:pt>
                <c:pt idx="2262">
                  <c:v>9.0154748813514977E-3</c:v>
                </c:pt>
                <c:pt idx="2263">
                  <c:v>3.2620904771289831E-3</c:v>
                </c:pt>
                <c:pt idx="2264">
                  <c:v>3.9040846956918457E-3</c:v>
                </c:pt>
                <c:pt idx="2265">
                  <c:v>8.827448181956965E-3</c:v>
                </c:pt>
                <c:pt idx="2266">
                  <c:v>2.3300490177585811E-2</c:v>
                </c:pt>
                <c:pt idx="2267">
                  <c:v>2.0486103467205204E-2</c:v>
                </c:pt>
                <c:pt idx="2268">
                  <c:v>4.1906575036164831E-3</c:v>
                </c:pt>
                <c:pt idx="2269">
                  <c:v>2.6072176860219176E-2</c:v>
                </c:pt>
                <c:pt idx="2270">
                  <c:v>2.4866036401406187E-2</c:v>
                </c:pt>
                <c:pt idx="2271">
                  <c:v>2.2979945591451455E-2</c:v>
                </c:pt>
                <c:pt idx="2272">
                  <c:v>1.1265706501983733E-2</c:v>
                </c:pt>
                <c:pt idx="2273">
                  <c:v>2.0326448012370962E-2</c:v>
                </c:pt>
                <c:pt idx="2274">
                  <c:v>2.0326448012370962E-2</c:v>
                </c:pt>
                <c:pt idx="2275">
                  <c:v>9.0154748813514977E-3</c:v>
                </c:pt>
                <c:pt idx="2276">
                  <c:v>1.9566686293043905E-2</c:v>
                </c:pt>
                <c:pt idx="2277">
                  <c:v>2.4866036401406187E-2</c:v>
                </c:pt>
                <c:pt idx="2278">
                  <c:v>1.1189822230856262E-2</c:v>
                </c:pt>
                <c:pt idx="2279">
                  <c:v>4.1906575036164831E-3</c:v>
                </c:pt>
                <c:pt idx="2280">
                  <c:v>1.2052935265744085E-2</c:v>
                </c:pt>
                <c:pt idx="2281">
                  <c:v>6.7126165639337463E-3</c:v>
                </c:pt>
                <c:pt idx="2282">
                  <c:v>2.2626104327475156E-2</c:v>
                </c:pt>
                <c:pt idx="2283">
                  <c:v>8.2453213125886042E-3</c:v>
                </c:pt>
                <c:pt idx="2284">
                  <c:v>2.2626104327475156E-2</c:v>
                </c:pt>
                <c:pt idx="2285">
                  <c:v>2.9210771425922117E-3</c:v>
                </c:pt>
                <c:pt idx="2286">
                  <c:v>1.0470762421293233E-2</c:v>
                </c:pt>
                <c:pt idx="2287">
                  <c:v>1.0988066081424551E-2</c:v>
                </c:pt>
                <c:pt idx="2288">
                  <c:v>2.2626104327475156E-2</c:v>
                </c:pt>
                <c:pt idx="2289">
                  <c:v>8.7733076921178467E-3</c:v>
                </c:pt>
                <c:pt idx="2290">
                  <c:v>1.5205296548096317E-2</c:v>
                </c:pt>
                <c:pt idx="2291">
                  <c:v>1.4071303650964508E-2</c:v>
                </c:pt>
                <c:pt idx="2292">
                  <c:v>2.2626104327475156E-2</c:v>
                </c:pt>
                <c:pt idx="2293">
                  <c:v>1.250399806932859E-2</c:v>
                </c:pt>
                <c:pt idx="2294">
                  <c:v>2.4010721960400085E-2</c:v>
                </c:pt>
                <c:pt idx="2295">
                  <c:v>6.502803316552193E-3</c:v>
                </c:pt>
                <c:pt idx="2296">
                  <c:v>1.5427817992263919E-2</c:v>
                </c:pt>
                <c:pt idx="2297">
                  <c:v>2.1388951348561287E-2</c:v>
                </c:pt>
                <c:pt idx="2298">
                  <c:v>1.8298259927744375E-2</c:v>
                </c:pt>
                <c:pt idx="2299">
                  <c:v>2.3537166376560607E-2</c:v>
                </c:pt>
                <c:pt idx="2300">
                  <c:v>2.0852688255446585E-2</c:v>
                </c:pt>
                <c:pt idx="2301">
                  <c:v>1.326522721880014E-2</c:v>
                </c:pt>
                <c:pt idx="2302">
                  <c:v>3.8021925248887733E-3</c:v>
                </c:pt>
                <c:pt idx="2303">
                  <c:v>2.0852688255446585E-2</c:v>
                </c:pt>
                <c:pt idx="2304">
                  <c:v>1.8276094649438232E-2</c:v>
                </c:pt>
                <c:pt idx="2305">
                  <c:v>1.8719084207382879E-2</c:v>
                </c:pt>
                <c:pt idx="2306">
                  <c:v>6.502803316552193E-3</c:v>
                </c:pt>
                <c:pt idx="2307">
                  <c:v>1.5745945431384835E-2</c:v>
                </c:pt>
                <c:pt idx="2308">
                  <c:v>1.9023092959571896E-2</c:v>
                </c:pt>
                <c:pt idx="2309">
                  <c:v>1.8882753914492695E-2</c:v>
                </c:pt>
                <c:pt idx="2310">
                  <c:v>6.502803316552193E-3</c:v>
                </c:pt>
                <c:pt idx="2311">
                  <c:v>8.7870321709229461E-3</c:v>
                </c:pt>
                <c:pt idx="2312">
                  <c:v>2.1990573274726855E-2</c:v>
                </c:pt>
                <c:pt idx="2313">
                  <c:v>5.2293557600537879E-3</c:v>
                </c:pt>
                <c:pt idx="2314">
                  <c:v>1.0994704862182287E-2</c:v>
                </c:pt>
                <c:pt idx="2315">
                  <c:v>2.1990573274726855E-2</c:v>
                </c:pt>
                <c:pt idx="2316">
                  <c:v>1.6807817174302325E-2</c:v>
                </c:pt>
                <c:pt idx="2317">
                  <c:v>1.4461592719295677E-2</c:v>
                </c:pt>
                <c:pt idx="2318">
                  <c:v>1.5313132514361042E-2</c:v>
                </c:pt>
                <c:pt idx="2319">
                  <c:v>1.7887818436501678E-2</c:v>
                </c:pt>
                <c:pt idx="2320">
                  <c:v>6.2090912905071677E-3</c:v>
                </c:pt>
                <c:pt idx="2321">
                  <c:v>7.3306717262762054E-3</c:v>
                </c:pt>
                <c:pt idx="2322">
                  <c:v>7.1947418819956425E-3</c:v>
                </c:pt>
                <c:pt idx="2323">
                  <c:v>2.7666151480140278E-2</c:v>
                </c:pt>
                <c:pt idx="2324">
                  <c:v>1.2160087423170667E-2</c:v>
                </c:pt>
                <c:pt idx="2325">
                  <c:v>1.9540275547285053E-2</c:v>
                </c:pt>
                <c:pt idx="2326">
                  <c:v>2.9799413641413395E-2</c:v>
                </c:pt>
                <c:pt idx="2327">
                  <c:v>1.6930730111810413E-2</c:v>
                </c:pt>
                <c:pt idx="2328">
                  <c:v>8.8784309874876555E-3</c:v>
                </c:pt>
                <c:pt idx="2329">
                  <c:v>1.8716147196419022E-2</c:v>
                </c:pt>
                <c:pt idx="2330">
                  <c:v>2.2038084503188816E-2</c:v>
                </c:pt>
                <c:pt idx="2331">
                  <c:v>6.3264680030701761E-3</c:v>
                </c:pt>
                <c:pt idx="2332">
                  <c:v>1.2964473460143235E-2</c:v>
                </c:pt>
                <c:pt idx="2333">
                  <c:v>8.9755790163236222E-3</c:v>
                </c:pt>
                <c:pt idx="2334">
                  <c:v>1.5140166144922345E-2</c:v>
                </c:pt>
                <c:pt idx="2335">
                  <c:v>2.369215123545694E-2</c:v>
                </c:pt>
                <c:pt idx="2336">
                  <c:v>2.2038084503188816E-2</c:v>
                </c:pt>
                <c:pt idx="2337">
                  <c:v>2.4170785267806617E-2</c:v>
                </c:pt>
                <c:pt idx="2338">
                  <c:v>5.9258676122114617E-3</c:v>
                </c:pt>
                <c:pt idx="2339">
                  <c:v>4.9561997786567733E-3</c:v>
                </c:pt>
                <c:pt idx="2340">
                  <c:v>2.3678753765003162E-2</c:v>
                </c:pt>
                <c:pt idx="2341">
                  <c:v>1.1475388734482969E-2</c:v>
                </c:pt>
                <c:pt idx="2342">
                  <c:v>1.88381652416389E-2</c:v>
                </c:pt>
                <c:pt idx="2343">
                  <c:v>1.2431293095029156E-2</c:v>
                </c:pt>
                <c:pt idx="2344">
                  <c:v>1.528554136541059E-2</c:v>
                </c:pt>
                <c:pt idx="2345">
                  <c:v>1.4368361386712849E-2</c:v>
                </c:pt>
                <c:pt idx="2346">
                  <c:v>1.1183754260363521E-2</c:v>
                </c:pt>
                <c:pt idx="2347">
                  <c:v>1.0994704862182287E-2</c:v>
                </c:pt>
                <c:pt idx="2348">
                  <c:v>4.0683799671334571E-3</c:v>
                </c:pt>
                <c:pt idx="2349">
                  <c:v>2.5235441041716392E-2</c:v>
                </c:pt>
                <c:pt idx="2350">
                  <c:v>1.1050023392996345E-2</c:v>
                </c:pt>
                <c:pt idx="2351">
                  <c:v>1.4088097283838667E-2</c:v>
                </c:pt>
                <c:pt idx="2352">
                  <c:v>1.8551788004099682E-2</c:v>
                </c:pt>
                <c:pt idx="2353">
                  <c:v>3.0015981947023592E-2</c:v>
                </c:pt>
                <c:pt idx="2354">
                  <c:v>1.8236251846142835E-2</c:v>
                </c:pt>
                <c:pt idx="2355">
                  <c:v>1.6807817174302325E-2</c:v>
                </c:pt>
                <c:pt idx="2356">
                  <c:v>1.7131222122758406E-2</c:v>
                </c:pt>
                <c:pt idx="2357">
                  <c:v>2.2813087244417853E-2</c:v>
                </c:pt>
                <c:pt idx="2358">
                  <c:v>1.0600029298538E-2</c:v>
                </c:pt>
                <c:pt idx="2359">
                  <c:v>3.4582233169118144E-3</c:v>
                </c:pt>
                <c:pt idx="2360">
                  <c:v>1.7131222122758406E-2</c:v>
                </c:pt>
                <c:pt idx="2361">
                  <c:v>2.1176794147625851E-2</c:v>
                </c:pt>
                <c:pt idx="2362">
                  <c:v>1.5153425196531138E-2</c:v>
                </c:pt>
                <c:pt idx="2363">
                  <c:v>1.1041707191609971E-2</c:v>
                </c:pt>
                <c:pt idx="2364">
                  <c:v>1.9044990320200232E-2</c:v>
                </c:pt>
                <c:pt idx="2365">
                  <c:v>1.4142897360980905E-2</c:v>
                </c:pt>
                <c:pt idx="2366">
                  <c:v>1.0549082278826888E-2</c:v>
                </c:pt>
                <c:pt idx="2367">
                  <c:v>2.2813087244417853E-2</c:v>
                </c:pt>
                <c:pt idx="2368">
                  <c:v>1.350466054770285E-2</c:v>
                </c:pt>
                <c:pt idx="2369">
                  <c:v>3.4582233169118144E-3</c:v>
                </c:pt>
                <c:pt idx="2370">
                  <c:v>1.5105659307010249E-2</c:v>
                </c:pt>
                <c:pt idx="2371">
                  <c:v>1.4816323199188809E-2</c:v>
                </c:pt>
                <c:pt idx="2372">
                  <c:v>1.0549082278826888E-2</c:v>
                </c:pt>
                <c:pt idx="2373">
                  <c:v>3.4913238955138685E-3</c:v>
                </c:pt>
                <c:pt idx="2374">
                  <c:v>1.186154304223185E-2</c:v>
                </c:pt>
                <c:pt idx="2375">
                  <c:v>1.5090907757554775E-2</c:v>
                </c:pt>
                <c:pt idx="2376">
                  <c:v>1.3933856100107217E-2</c:v>
                </c:pt>
                <c:pt idx="2377">
                  <c:v>4.4637832345374414E-3</c:v>
                </c:pt>
                <c:pt idx="2378">
                  <c:v>1.5918103006044102E-2</c:v>
                </c:pt>
                <c:pt idx="2379">
                  <c:v>1.1958067445869101E-2</c:v>
                </c:pt>
                <c:pt idx="2380">
                  <c:v>1.4816323199188809E-2</c:v>
                </c:pt>
                <c:pt idx="2381">
                  <c:v>1.5105659307010249E-2</c:v>
                </c:pt>
                <c:pt idx="2382">
                  <c:v>1.186154304223185E-2</c:v>
                </c:pt>
                <c:pt idx="2383">
                  <c:v>4.1906894111699003E-3</c:v>
                </c:pt>
                <c:pt idx="2384">
                  <c:v>3.4582233169118144E-3</c:v>
                </c:pt>
                <c:pt idx="2385">
                  <c:v>1.085003047964633E-2</c:v>
                </c:pt>
                <c:pt idx="2386">
                  <c:v>1.2499529249001964E-2</c:v>
                </c:pt>
                <c:pt idx="2387">
                  <c:v>1.2342670270868687E-2</c:v>
                </c:pt>
                <c:pt idx="2388">
                  <c:v>7.7760093980966177E-3</c:v>
                </c:pt>
                <c:pt idx="2389">
                  <c:v>4.6502485792324494E-3</c:v>
                </c:pt>
                <c:pt idx="2390">
                  <c:v>1.5283241165750396E-2</c:v>
                </c:pt>
                <c:pt idx="2391">
                  <c:v>9.9797333797785083E-3</c:v>
                </c:pt>
                <c:pt idx="2392">
                  <c:v>4.0694582308971588E-3</c:v>
                </c:pt>
                <c:pt idx="2393">
                  <c:v>1.5313798024834301E-2</c:v>
                </c:pt>
                <c:pt idx="2394">
                  <c:v>1.6029647476183038E-2</c:v>
                </c:pt>
                <c:pt idx="2395">
                  <c:v>1.1207919102188435E-2</c:v>
                </c:pt>
                <c:pt idx="2396">
                  <c:v>1.0366031218632318E-2</c:v>
                </c:pt>
                <c:pt idx="2397">
                  <c:v>6.1262375282893069E-3</c:v>
                </c:pt>
                <c:pt idx="2398">
                  <c:v>1.4009160817242348E-2</c:v>
                </c:pt>
                <c:pt idx="2399">
                  <c:v>6.0918099832917242E-3</c:v>
                </c:pt>
                <c:pt idx="2400">
                  <c:v>7.1110447026586227E-3</c:v>
                </c:pt>
                <c:pt idx="2401">
                  <c:v>1.6076723069584204E-2</c:v>
                </c:pt>
                <c:pt idx="2402">
                  <c:v>7.2536656490331305E-3</c:v>
                </c:pt>
                <c:pt idx="2403">
                  <c:v>5.6575660565683899E-3</c:v>
                </c:pt>
                <c:pt idx="2404">
                  <c:v>4.1597679598098809E-3</c:v>
                </c:pt>
                <c:pt idx="2405">
                  <c:v>6.1262375282893069E-3</c:v>
                </c:pt>
                <c:pt idx="2406">
                  <c:v>1.3933856100107217E-2</c:v>
                </c:pt>
                <c:pt idx="2407">
                  <c:v>5.9428615751613272E-3</c:v>
                </c:pt>
                <c:pt idx="2408">
                  <c:v>5.6575660565683899E-3</c:v>
                </c:pt>
                <c:pt idx="2409">
                  <c:v>2.1592851579811719E-2</c:v>
                </c:pt>
                <c:pt idx="2410">
                  <c:v>8.0262187715838731E-3</c:v>
                </c:pt>
                <c:pt idx="2411">
                  <c:v>5.9522372130920397E-3</c:v>
                </c:pt>
                <c:pt idx="2412">
                  <c:v>1.3933856100107217E-2</c:v>
                </c:pt>
                <c:pt idx="2413">
                  <c:v>1.1376607426738671E-2</c:v>
                </c:pt>
                <c:pt idx="2414">
                  <c:v>1.4841224805813451E-2</c:v>
                </c:pt>
                <c:pt idx="2415">
                  <c:v>4.5448606098256227E-3</c:v>
                </c:pt>
                <c:pt idx="2416">
                  <c:v>1.169042050629707E-2</c:v>
                </c:pt>
                <c:pt idx="2417">
                  <c:v>1.5725263942454992E-2</c:v>
                </c:pt>
                <c:pt idx="2418">
                  <c:v>5.9522372130920397E-3</c:v>
                </c:pt>
                <c:pt idx="2419">
                  <c:v>2.9758001832657049E-3</c:v>
                </c:pt>
                <c:pt idx="2420">
                  <c:v>4.9577781977274069E-3</c:v>
                </c:pt>
                <c:pt idx="2421">
                  <c:v>1.5827571722362682E-2</c:v>
                </c:pt>
                <c:pt idx="2422">
                  <c:v>1.9816303525802281E-2</c:v>
                </c:pt>
                <c:pt idx="2423">
                  <c:v>4.8072471396905635E-3</c:v>
                </c:pt>
                <c:pt idx="2424">
                  <c:v>3.8493584466345286E-3</c:v>
                </c:pt>
                <c:pt idx="2425">
                  <c:v>5.8496141654024109E-3</c:v>
                </c:pt>
                <c:pt idx="2426">
                  <c:v>1.5967446433211498E-2</c:v>
                </c:pt>
                <c:pt idx="2427">
                  <c:v>4.0694582308971588E-3</c:v>
                </c:pt>
                <c:pt idx="2428">
                  <c:v>5.9522372130920397E-3</c:v>
                </c:pt>
                <c:pt idx="2429">
                  <c:v>6.315531645065312E-3</c:v>
                </c:pt>
                <c:pt idx="2430">
                  <c:v>1.5651044963560165E-2</c:v>
                </c:pt>
                <c:pt idx="2431">
                  <c:v>2.0697061367215747E-2</c:v>
                </c:pt>
                <c:pt idx="2432">
                  <c:v>2.4978569758902294E-2</c:v>
                </c:pt>
                <c:pt idx="2433">
                  <c:v>2.9758001832657049E-3</c:v>
                </c:pt>
                <c:pt idx="2434">
                  <c:v>1.3375755442176991E-2</c:v>
                </c:pt>
                <c:pt idx="2435">
                  <c:v>1.3313068946052964E-2</c:v>
                </c:pt>
                <c:pt idx="2436">
                  <c:v>5.0497441225757752E-3</c:v>
                </c:pt>
                <c:pt idx="2437">
                  <c:v>1.3370061724368804E-2</c:v>
                </c:pt>
                <c:pt idx="2438">
                  <c:v>9.8997397330836193E-3</c:v>
                </c:pt>
                <c:pt idx="2439">
                  <c:v>1.731650724054664E-2</c:v>
                </c:pt>
                <c:pt idx="2440">
                  <c:v>1.5329695883996124E-2</c:v>
                </c:pt>
                <c:pt idx="2441">
                  <c:v>4.3316734471686722E-3</c:v>
                </c:pt>
                <c:pt idx="2442">
                  <c:v>8.7087980583284187E-3</c:v>
                </c:pt>
                <c:pt idx="2443">
                  <c:v>1.9714664429494707E-2</c:v>
                </c:pt>
                <c:pt idx="2444">
                  <c:v>4.3316734471686722E-3</c:v>
                </c:pt>
                <c:pt idx="2445">
                  <c:v>9.43934694933821E-3</c:v>
                </c:pt>
                <c:pt idx="2446">
                  <c:v>1.9297752086419054E-2</c:v>
                </c:pt>
                <c:pt idx="2447">
                  <c:v>1.2850282884259491E-2</c:v>
                </c:pt>
                <c:pt idx="2448">
                  <c:v>8.1801636910375734E-3</c:v>
                </c:pt>
                <c:pt idx="2449">
                  <c:v>4.8177690168136941E-3</c:v>
                </c:pt>
                <c:pt idx="2450">
                  <c:v>5.0997673392872943E-3</c:v>
                </c:pt>
                <c:pt idx="2451">
                  <c:v>6.7246583688224072E-3</c:v>
                </c:pt>
                <c:pt idx="2452">
                  <c:v>6.7246583688224072E-3</c:v>
                </c:pt>
                <c:pt idx="2453">
                  <c:v>7.4511499588022353E-3</c:v>
                </c:pt>
                <c:pt idx="2454">
                  <c:v>4.3333582717599824E-3</c:v>
                </c:pt>
                <c:pt idx="2455">
                  <c:v>1.8119751269162602E-2</c:v>
                </c:pt>
                <c:pt idx="2456">
                  <c:v>1.2924049093208488E-2</c:v>
                </c:pt>
                <c:pt idx="2457">
                  <c:v>1.5153425196531138E-2</c:v>
                </c:pt>
                <c:pt idx="2458">
                  <c:v>2.7271378501501418E-3</c:v>
                </c:pt>
                <c:pt idx="2459">
                  <c:v>8.8755583204851076E-3</c:v>
                </c:pt>
                <c:pt idx="2460">
                  <c:v>1.0036530164625348E-2</c:v>
                </c:pt>
                <c:pt idx="2461">
                  <c:v>1.4041514230239971E-2</c:v>
                </c:pt>
                <c:pt idx="2462">
                  <c:v>1.5657466843468592E-2</c:v>
                </c:pt>
                <c:pt idx="2463">
                  <c:v>2.7294559603486066E-3</c:v>
                </c:pt>
                <c:pt idx="2464">
                  <c:v>1.2562701621362053E-2</c:v>
                </c:pt>
                <c:pt idx="2465">
                  <c:v>9.9557580793979798E-3</c:v>
                </c:pt>
                <c:pt idx="2466">
                  <c:v>9.9941846809191767E-3</c:v>
                </c:pt>
                <c:pt idx="2467">
                  <c:v>8.817478534678222E-3</c:v>
                </c:pt>
                <c:pt idx="2468">
                  <c:v>8.7560973924301188E-3</c:v>
                </c:pt>
                <c:pt idx="2469">
                  <c:v>1.3712035811204592E-2</c:v>
                </c:pt>
                <c:pt idx="2470">
                  <c:v>1.5718184731689205E-2</c:v>
                </c:pt>
                <c:pt idx="2471">
                  <c:v>2.7294559603486066E-3</c:v>
                </c:pt>
                <c:pt idx="2472">
                  <c:v>1.6685334089712758E-2</c:v>
                </c:pt>
                <c:pt idx="2473">
                  <c:v>9.2268242747025279E-3</c:v>
                </c:pt>
                <c:pt idx="2474">
                  <c:v>1.4041514230239971E-2</c:v>
                </c:pt>
                <c:pt idx="2475">
                  <c:v>9.43934694933821E-3</c:v>
                </c:pt>
                <c:pt idx="2476">
                  <c:v>1.108889842785667E-2</c:v>
                </c:pt>
                <c:pt idx="2477">
                  <c:v>8.7284988747739593E-3</c:v>
                </c:pt>
                <c:pt idx="2478">
                  <c:v>8.9768230935941967E-3</c:v>
                </c:pt>
                <c:pt idx="2479">
                  <c:v>1.4481747786479588E-2</c:v>
                </c:pt>
                <c:pt idx="2480">
                  <c:v>9.8997397330836193E-3</c:v>
                </c:pt>
                <c:pt idx="2481">
                  <c:v>1.3939612187486669E-2</c:v>
                </c:pt>
                <c:pt idx="2482">
                  <c:v>1.153082629281121E-2</c:v>
                </c:pt>
                <c:pt idx="2483">
                  <c:v>8.9768230935941967E-3</c:v>
                </c:pt>
                <c:pt idx="2484">
                  <c:v>2.0901109712976571E-2</c:v>
                </c:pt>
                <c:pt idx="2485">
                  <c:v>1.2476665882786809E-2</c:v>
                </c:pt>
                <c:pt idx="2486">
                  <c:v>1.18149063980462E-2</c:v>
                </c:pt>
                <c:pt idx="2487">
                  <c:v>1.8411254728399731E-2</c:v>
                </c:pt>
                <c:pt idx="2488">
                  <c:v>9.43934694933821E-3</c:v>
                </c:pt>
                <c:pt idx="2489">
                  <c:v>1.7512342511544012E-2</c:v>
                </c:pt>
                <c:pt idx="2490">
                  <c:v>1.1267429615639145E-2</c:v>
                </c:pt>
                <c:pt idx="2491">
                  <c:v>2.2553312832583359E-2</c:v>
                </c:pt>
                <c:pt idx="2492">
                  <c:v>1.4481747786479588E-2</c:v>
                </c:pt>
                <c:pt idx="2493">
                  <c:v>9.8997397330836193E-3</c:v>
                </c:pt>
                <c:pt idx="2494">
                  <c:v>9.7692050858877288E-3</c:v>
                </c:pt>
                <c:pt idx="2495">
                  <c:v>9.7692050858877288E-3</c:v>
                </c:pt>
                <c:pt idx="2496">
                  <c:v>1.0151587145169496E-2</c:v>
                </c:pt>
                <c:pt idx="2497">
                  <c:v>1.2384840739000091E-2</c:v>
                </c:pt>
                <c:pt idx="2498">
                  <c:v>1.4114958472583653E-2</c:v>
                </c:pt>
                <c:pt idx="2499">
                  <c:v>8.7284988747739593E-3</c:v>
                </c:pt>
                <c:pt idx="2500">
                  <c:v>6.7653564355772394E-3</c:v>
                </c:pt>
                <c:pt idx="2501">
                  <c:v>1.2384840739000091E-2</c:v>
                </c:pt>
                <c:pt idx="2502">
                  <c:v>7.5648512032673336E-3</c:v>
                </c:pt>
                <c:pt idx="2503">
                  <c:v>1.5969762427992057E-2</c:v>
                </c:pt>
                <c:pt idx="2504">
                  <c:v>1.5969762427992057E-2</c:v>
                </c:pt>
                <c:pt idx="2505">
                  <c:v>5.8390499799211588E-3</c:v>
                </c:pt>
                <c:pt idx="2506">
                  <c:v>1.3653683277515682E-2</c:v>
                </c:pt>
                <c:pt idx="2507">
                  <c:v>6.5113209057232274E-3</c:v>
                </c:pt>
                <c:pt idx="2508">
                  <c:v>7.4511499588022353E-3</c:v>
                </c:pt>
                <c:pt idx="2509">
                  <c:v>1.5969762427992057E-2</c:v>
                </c:pt>
                <c:pt idx="2510">
                  <c:v>5.8390499799211588E-3</c:v>
                </c:pt>
                <c:pt idx="2511">
                  <c:v>6.1551070947943442E-3</c:v>
                </c:pt>
                <c:pt idx="2512">
                  <c:v>1.7065415314708957E-2</c:v>
                </c:pt>
                <c:pt idx="2513">
                  <c:v>1.1178949229617685E-2</c:v>
                </c:pt>
                <c:pt idx="2514">
                  <c:v>1.7065415314708957E-2</c:v>
                </c:pt>
                <c:pt idx="2515">
                  <c:v>9.6411182240079482E-3</c:v>
                </c:pt>
                <c:pt idx="2516">
                  <c:v>1.1178949229617685E-2</c:v>
                </c:pt>
                <c:pt idx="2517">
                  <c:v>2.2511888472347433E-2</c:v>
                </c:pt>
                <c:pt idx="2518">
                  <c:v>2.165438714756697E-2</c:v>
                </c:pt>
                <c:pt idx="2519">
                  <c:v>2.165438714756697E-2</c:v>
                </c:pt>
                <c:pt idx="2520">
                  <c:v>1.7065415314708957E-2</c:v>
                </c:pt>
                <c:pt idx="2521">
                  <c:v>4.0869629262434868E-3</c:v>
                </c:pt>
                <c:pt idx="2522">
                  <c:v>1.016138865198167E-2</c:v>
                </c:pt>
                <c:pt idx="2523">
                  <c:v>6.1551070947943442E-3</c:v>
                </c:pt>
                <c:pt idx="2524">
                  <c:v>1.478075586702342E-2</c:v>
                </c:pt>
                <c:pt idx="2525">
                  <c:v>2.0514576815936431E-3</c:v>
                </c:pt>
                <c:pt idx="2526">
                  <c:v>1.5647162572334072E-2</c:v>
                </c:pt>
                <c:pt idx="2527">
                  <c:v>1.5178304767552591E-2</c:v>
                </c:pt>
                <c:pt idx="2528">
                  <c:v>1.2445019301425544E-2</c:v>
                </c:pt>
                <c:pt idx="2529">
                  <c:v>6.1551070947943442E-3</c:v>
                </c:pt>
                <c:pt idx="2530">
                  <c:v>1.3731152278710539E-2</c:v>
                </c:pt>
                <c:pt idx="2531">
                  <c:v>1.5910980781780895E-2</c:v>
                </c:pt>
                <c:pt idx="2532">
                  <c:v>4.5946028637822477E-3</c:v>
                </c:pt>
                <c:pt idx="2533">
                  <c:v>1.3654917976433539E-2</c:v>
                </c:pt>
                <c:pt idx="2534">
                  <c:v>5.9087605449175493E-3</c:v>
                </c:pt>
                <c:pt idx="2535">
                  <c:v>1.643348639557116E-2</c:v>
                </c:pt>
                <c:pt idx="2536">
                  <c:v>1.5015190569184919E-2</c:v>
                </c:pt>
                <c:pt idx="2537">
                  <c:v>2.3173047530972361E-3</c:v>
                </c:pt>
                <c:pt idx="2538">
                  <c:v>1.6982239621142755E-2</c:v>
                </c:pt>
                <c:pt idx="2539">
                  <c:v>1.7065415314708957E-2</c:v>
                </c:pt>
                <c:pt idx="2540">
                  <c:v>8.3220830238065601E-3</c:v>
                </c:pt>
                <c:pt idx="2541">
                  <c:v>8.1409431026622896E-3</c:v>
                </c:pt>
                <c:pt idx="2542">
                  <c:v>4.0117010463209535E-3</c:v>
                </c:pt>
                <c:pt idx="2543">
                  <c:v>1.2993725423691763E-2</c:v>
                </c:pt>
                <c:pt idx="2544">
                  <c:v>1.8331335967498717E-2</c:v>
                </c:pt>
                <c:pt idx="2545">
                  <c:v>1.5015190569184919E-2</c:v>
                </c:pt>
                <c:pt idx="2546">
                  <c:v>9.2293147914603406E-3</c:v>
                </c:pt>
                <c:pt idx="2547">
                  <c:v>1.3526976620048732E-2</c:v>
                </c:pt>
                <c:pt idx="2548">
                  <c:v>3.4335968556428245E-3</c:v>
                </c:pt>
                <c:pt idx="2549">
                  <c:v>1.2310883789869899E-2</c:v>
                </c:pt>
                <c:pt idx="2550">
                  <c:v>1.3350902736962943E-2</c:v>
                </c:pt>
                <c:pt idx="2551">
                  <c:v>1.7065415314708957E-2</c:v>
                </c:pt>
                <c:pt idx="2552">
                  <c:v>1.812229470662503E-2</c:v>
                </c:pt>
                <c:pt idx="2553">
                  <c:v>1.1141036604133738E-2</c:v>
                </c:pt>
                <c:pt idx="2554">
                  <c:v>2.121821135069786E-2</c:v>
                </c:pt>
                <c:pt idx="2555">
                  <c:v>1.0437173851037207E-2</c:v>
                </c:pt>
                <c:pt idx="2556">
                  <c:v>1.6421960823165521E-2</c:v>
                </c:pt>
                <c:pt idx="2557">
                  <c:v>1.3350902736962943E-2</c:v>
                </c:pt>
                <c:pt idx="2558">
                  <c:v>5.8761397078396331E-3</c:v>
                </c:pt>
                <c:pt idx="2559">
                  <c:v>1.7065415314708957E-2</c:v>
                </c:pt>
                <c:pt idx="2560">
                  <c:v>3.4335968556428245E-3</c:v>
                </c:pt>
                <c:pt idx="2561">
                  <c:v>3.4335968556428245E-3</c:v>
                </c:pt>
                <c:pt idx="2562">
                  <c:v>2.0484048021396747E-2</c:v>
                </c:pt>
                <c:pt idx="2563">
                  <c:v>4.8155724726308994E-3</c:v>
                </c:pt>
                <c:pt idx="2564">
                  <c:v>1.4105360116404397E-2</c:v>
                </c:pt>
                <c:pt idx="2565">
                  <c:v>1.7935547729292792E-2</c:v>
                </c:pt>
                <c:pt idx="2566">
                  <c:v>1.828544010740682E-2</c:v>
                </c:pt>
                <c:pt idx="2567">
                  <c:v>1.5337967873148261E-2</c:v>
                </c:pt>
                <c:pt idx="2568">
                  <c:v>1.8756232532377352E-2</c:v>
                </c:pt>
                <c:pt idx="2569">
                  <c:v>1.7908372894586258E-2</c:v>
                </c:pt>
                <c:pt idx="2570">
                  <c:v>1.3509880270872212E-2</c:v>
                </c:pt>
                <c:pt idx="2571">
                  <c:v>2.2346582630515116E-2</c:v>
                </c:pt>
                <c:pt idx="2572">
                  <c:v>1.2145129056357905E-2</c:v>
                </c:pt>
                <c:pt idx="2573">
                  <c:v>2.5739229402616561E-2</c:v>
                </c:pt>
                <c:pt idx="2574">
                  <c:v>1.7704499529143231E-2</c:v>
                </c:pt>
                <c:pt idx="2575">
                  <c:v>1.7704499529143231E-2</c:v>
                </c:pt>
                <c:pt idx="2576">
                  <c:v>9.9211534034077259E-3</c:v>
                </c:pt>
                <c:pt idx="2577">
                  <c:v>1.4348179383207602E-2</c:v>
                </c:pt>
                <c:pt idx="2578">
                  <c:v>1.6366195762888447E-2</c:v>
                </c:pt>
                <c:pt idx="2579">
                  <c:v>1.4527228284265628E-2</c:v>
                </c:pt>
                <c:pt idx="2580">
                  <c:v>1.0324805214082055E-2</c:v>
                </c:pt>
                <c:pt idx="2581">
                  <c:v>1.5411191301119514E-2</c:v>
                </c:pt>
                <c:pt idx="2582">
                  <c:v>1.3731814051945497E-2</c:v>
                </c:pt>
                <c:pt idx="2583">
                  <c:v>2.0583129824254608E-2</c:v>
                </c:pt>
                <c:pt idx="2584">
                  <c:v>1.6429532256421086E-2</c:v>
                </c:pt>
                <c:pt idx="2585">
                  <c:v>1.6264426110039105E-2</c:v>
                </c:pt>
                <c:pt idx="2586">
                  <c:v>1.8709060440662704E-2</c:v>
                </c:pt>
                <c:pt idx="2587">
                  <c:v>1.3660854121133765E-2</c:v>
                </c:pt>
                <c:pt idx="2588">
                  <c:v>1.7704499529143231E-2</c:v>
                </c:pt>
                <c:pt idx="2589">
                  <c:v>1.3077175592731282E-2</c:v>
                </c:pt>
                <c:pt idx="2590">
                  <c:v>1.6700087930870963E-2</c:v>
                </c:pt>
                <c:pt idx="2591">
                  <c:v>1.1683289467792587E-2</c:v>
                </c:pt>
                <c:pt idx="2592">
                  <c:v>1.5756481728606688E-2</c:v>
                </c:pt>
                <c:pt idx="2593">
                  <c:v>1.4176542342381094E-2</c:v>
                </c:pt>
                <c:pt idx="2594">
                  <c:v>1.2425366469709508E-2</c:v>
                </c:pt>
                <c:pt idx="2595">
                  <c:v>8.0228525775838336E-3</c:v>
                </c:pt>
                <c:pt idx="2596">
                  <c:v>8.6816928561279597E-3</c:v>
                </c:pt>
                <c:pt idx="2597">
                  <c:v>1.4219559859099064E-2</c:v>
                </c:pt>
                <c:pt idx="2598">
                  <c:v>1.3942832347137257E-2</c:v>
                </c:pt>
                <c:pt idx="2599">
                  <c:v>1.2399062270499193E-2</c:v>
                </c:pt>
                <c:pt idx="2600">
                  <c:v>1.3077175592731282E-2</c:v>
                </c:pt>
                <c:pt idx="2601">
                  <c:v>1.5334846644541747E-2</c:v>
                </c:pt>
                <c:pt idx="2602">
                  <c:v>1.0185348298269694E-2</c:v>
                </c:pt>
                <c:pt idx="2603">
                  <c:v>1.2697701704215924E-2</c:v>
                </c:pt>
                <c:pt idx="2604">
                  <c:v>1.5495219508101872E-2</c:v>
                </c:pt>
                <c:pt idx="2605">
                  <c:v>1.7556034211948658E-2</c:v>
                </c:pt>
                <c:pt idx="2606">
                  <c:v>8.6816928561279597E-3</c:v>
                </c:pt>
                <c:pt idx="2607">
                  <c:v>1.6033087604038897E-2</c:v>
                </c:pt>
                <c:pt idx="2608">
                  <c:v>1.5035106594145441E-2</c:v>
                </c:pt>
                <c:pt idx="2609">
                  <c:v>1.0538332500681341E-2</c:v>
                </c:pt>
                <c:pt idx="2610">
                  <c:v>1.3964578420128342E-2</c:v>
                </c:pt>
                <c:pt idx="2611">
                  <c:v>8.6816928561279597E-3</c:v>
                </c:pt>
                <c:pt idx="2612">
                  <c:v>9.4481431037905118E-3</c:v>
                </c:pt>
                <c:pt idx="2613">
                  <c:v>8.6816928561279597E-3</c:v>
                </c:pt>
                <c:pt idx="2614">
                  <c:v>6.9855791608771792E-3</c:v>
                </c:pt>
                <c:pt idx="2615">
                  <c:v>5.2131779605890591E-3</c:v>
                </c:pt>
                <c:pt idx="2616">
                  <c:v>1.5035106594145441E-2</c:v>
                </c:pt>
                <c:pt idx="2617">
                  <c:v>1.4991440983894971E-2</c:v>
                </c:pt>
                <c:pt idx="2618">
                  <c:v>9.4212008945397194E-3</c:v>
                </c:pt>
                <c:pt idx="2619">
                  <c:v>9.107569000524977E-3</c:v>
                </c:pt>
                <c:pt idx="2620">
                  <c:v>9.2630617712605671E-3</c:v>
                </c:pt>
                <c:pt idx="2621">
                  <c:v>9.1314659246720838E-3</c:v>
                </c:pt>
                <c:pt idx="2622">
                  <c:v>1.4332761512368671E-2</c:v>
                </c:pt>
                <c:pt idx="2623">
                  <c:v>1.8014125456269198E-2</c:v>
                </c:pt>
                <c:pt idx="2624">
                  <c:v>9.2452320772099337E-3</c:v>
                </c:pt>
                <c:pt idx="2625">
                  <c:v>8.7659655349063351E-3</c:v>
                </c:pt>
                <c:pt idx="2626">
                  <c:v>1.6151432120293945E-2</c:v>
                </c:pt>
                <c:pt idx="2627">
                  <c:v>1.3819923323152298E-2</c:v>
                </c:pt>
                <c:pt idx="2628">
                  <c:v>1.6502464003520057E-2</c:v>
                </c:pt>
                <c:pt idx="2629">
                  <c:v>1.5309394183094354E-2</c:v>
                </c:pt>
                <c:pt idx="2630">
                  <c:v>9.394318481101737E-3</c:v>
                </c:pt>
                <c:pt idx="2631">
                  <c:v>7.7421958884032437E-3</c:v>
                </c:pt>
                <c:pt idx="2632">
                  <c:v>1.4325341507778214E-2</c:v>
                </c:pt>
                <c:pt idx="2633">
                  <c:v>8.8514508417424122E-3</c:v>
                </c:pt>
                <c:pt idx="2634">
                  <c:v>6.5189497373179814E-3</c:v>
                </c:pt>
                <c:pt idx="2635">
                  <c:v>8.8514508417424122E-3</c:v>
                </c:pt>
                <c:pt idx="2636">
                  <c:v>2.2527983523715069E-2</c:v>
                </c:pt>
                <c:pt idx="2637">
                  <c:v>1.5852261822453681E-2</c:v>
                </c:pt>
                <c:pt idx="2638">
                  <c:v>8.0261115904099647E-3</c:v>
                </c:pt>
                <c:pt idx="2639">
                  <c:v>4.2798529361471683E-3</c:v>
                </c:pt>
                <c:pt idx="2640">
                  <c:v>7.1700257975213649E-3</c:v>
                </c:pt>
                <c:pt idx="2641">
                  <c:v>1.5852261822453681E-2</c:v>
                </c:pt>
                <c:pt idx="2642">
                  <c:v>1.1973540141288761E-2</c:v>
                </c:pt>
                <c:pt idx="2643">
                  <c:v>5.8487573858934765E-3</c:v>
                </c:pt>
                <c:pt idx="2644">
                  <c:v>1.1973540141288761E-2</c:v>
                </c:pt>
                <c:pt idx="2645">
                  <c:v>6.5189497373179814E-3</c:v>
                </c:pt>
                <c:pt idx="2646">
                  <c:v>2.3695795677425566E-2</c:v>
                </c:pt>
                <c:pt idx="2647">
                  <c:v>1.2399062270499193E-2</c:v>
                </c:pt>
                <c:pt idx="2648">
                  <c:v>1.6844312434532223E-2</c:v>
                </c:pt>
                <c:pt idx="2649">
                  <c:v>8.7738342901486042E-3</c:v>
                </c:pt>
                <c:pt idx="2650">
                  <c:v>5.8487573858934765E-3</c:v>
                </c:pt>
                <c:pt idx="2651">
                  <c:v>1.121243386234059E-2</c:v>
                </c:pt>
                <c:pt idx="2652">
                  <c:v>6.8644929925019008E-3</c:v>
                </c:pt>
                <c:pt idx="2653">
                  <c:v>5.3603914792377015E-3</c:v>
                </c:pt>
                <c:pt idx="2654">
                  <c:v>8.345025224595683E-3</c:v>
                </c:pt>
                <c:pt idx="2655">
                  <c:v>8.3560961936933048E-3</c:v>
                </c:pt>
                <c:pt idx="2656">
                  <c:v>2.8338497256479262E-2</c:v>
                </c:pt>
                <c:pt idx="2657">
                  <c:v>7.2758708734807333E-3</c:v>
                </c:pt>
                <c:pt idx="2658">
                  <c:v>9.1554495104394108E-3</c:v>
                </c:pt>
                <c:pt idx="2659">
                  <c:v>1.8858396005526881E-2</c:v>
                </c:pt>
                <c:pt idx="2660">
                  <c:v>2.8461053992868929E-2</c:v>
                </c:pt>
                <c:pt idx="2661">
                  <c:v>3.6025025393829116E-3</c:v>
                </c:pt>
                <c:pt idx="2662">
                  <c:v>1.8858396005526881E-2</c:v>
                </c:pt>
                <c:pt idx="2663">
                  <c:v>8.7659655349063351E-3</c:v>
                </c:pt>
                <c:pt idx="2664">
                  <c:v>6.3457175303624179E-3</c:v>
                </c:pt>
                <c:pt idx="2665">
                  <c:v>2.8338497256479262E-2</c:v>
                </c:pt>
                <c:pt idx="2666">
                  <c:v>5.3603914792377015E-3</c:v>
                </c:pt>
                <c:pt idx="2667">
                  <c:v>1.6066698915037415E-2</c:v>
                </c:pt>
                <c:pt idx="2668">
                  <c:v>1.7836892747254453E-2</c:v>
                </c:pt>
                <c:pt idx="2669">
                  <c:v>1.129328365391904E-2</c:v>
                </c:pt>
                <c:pt idx="2670">
                  <c:v>1.7660448983347783E-3</c:v>
                </c:pt>
                <c:pt idx="2671">
                  <c:v>9.5563177837189681E-3</c:v>
                </c:pt>
                <c:pt idx="2672">
                  <c:v>8.082760507545167E-3</c:v>
                </c:pt>
                <c:pt idx="2673">
                  <c:v>1.1886061758215489E-2</c:v>
                </c:pt>
                <c:pt idx="2674">
                  <c:v>1.9013702090632259E-2</c:v>
                </c:pt>
                <c:pt idx="2675">
                  <c:v>8.2768063465357752E-3</c:v>
                </c:pt>
                <c:pt idx="2676">
                  <c:v>4.8652182987879719E-3</c:v>
                </c:pt>
                <c:pt idx="2677">
                  <c:v>1.129328365391904E-2</c:v>
                </c:pt>
                <c:pt idx="2678">
                  <c:v>9.8176317614485538E-3</c:v>
                </c:pt>
                <c:pt idx="2679">
                  <c:v>1.6066698915037415E-2</c:v>
                </c:pt>
                <c:pt idx="2680">
                  <c:v>1.1558007967368973E-2</c:v>
                </c:pt>
                <c:pt idx="2681">
                  <c:v>2.9470300061452889E-3</c:v>
                </c:pt>
                <c:pt idx="2682">
                  <c:v>8.1095101432525751E-3</c:v>
                </c:pt>
                <c:pt idx="2683">
                  <c:v>3.402045245968454E-2</c:v>
                </c:pt>
                <c:pt idx="2684">
                  <c:v>1.1845512052769805E-2</c:v>
                </c:pt>
                <c:pt idx="2685">
                  <c:v>2.4694616508227742E-3</c:v>
                </c:pt>
                <c:pt idx="2686">
                  <c:v>1.5467811272286367E-2</c:v>
                </c:pt>
                <c:pt idx="2687">
                  <c:v>1.5918602738267451E-2</c:v>
                </c:pt>
                <c:pt idx="2688">
                  <c:v>1.129328365391904E-2</c:v>
                </c:pt>
                <c:pt idx="2689">
                  <c:v>8.1095101432525751E-3</c:v>
                </c:pt>
                <c:pt idx="2690">
                  <c:v>1.5035106594145441E-2</c:v>
                </c:pt>
                <c:pt idx="2691">
                  <c:v>8.1095101432525751E-3</c:v>
                </c:pt>
                <c:pt idx="2692">
                  <c:v>1.1697110268626344E-2</c:v>
                </c:pt>
                <c:pt idx="2693">
                  <c:v>7.4338095256563175E-3</c:v>
                </c:pt>
                <c:pt idx="2694">
                  <c:v>7.4671730154471346E-3</c:v>
                </c:pt>
                <c:pt idx="2695">
                  <c:v>1.129328365391904E-2</c:v>
                </c:pt>
                <c:pt idx="2696">
                  <c:v>1.685691309757471E-2</c:v>
                </c:pt>
                <c:pt idx="2697">
                  <c:v>7.511820461661752E-3</c:v>
                </c:pt>
                <c:pt idx="2698">
                  <c:v>6.3276259828319728E-3</c:v>
                </c:pt>
                <c:pt idx="2699">
                  <c:v>7.0428330522765599E-3</c:v>
                </c:pt>
                <c:pt idx="2700">
                  <c:v>2.1135420557419671E-2</c:v>
                </c:pt>
                <c:pt idx="2701">
                  <c:v>1.1374734153668893E-2</c:v>
                </c:pt>
                <c:pt idx="2702">
                  <c:v>1.8423456388368165E-2</c:v>
                </c:pt>
                <c:pt idx="2703">
                  <c:v>1.1358207204478762E-2</c:v>
                </c:pt>
                <c:pt idx="2704">
                  <c:v>7.7022781640570049E-3</c:v>
                </c:pt>
                <c:pt idx="2705">
                  <c:v>1.4894911185942059E-2</c:v>
                </c:pt>
                <c:pt idx="2706">
                  <c:v>1.0119347189085573E-2</c:v>
                </c:pt>
                <c:pt idx="2707">
                  <c:v>7.0405155061895363E-3</c:v>
                </c:pt>
                <c:pt idx="2708">
                  <c:v>1.6440615671227392E-2</c:v>
                </c:pt>
                <c:pt idx="2709">
                  <c:v>6.8012044484418001E-3</c:v>
                </c:pt>
                <c:pt idx="2710">
                  <c:v>1.5186430581327418E-2</c:v>
                </c:pt>
                <c:pt idx="2711">
                  <c:v>1.0013004672605585E-2</c:v>
                </c:pt>
                <c:pt idx="2712">
                  <c:v>9.0496476947762219E-3</c:v>
                </c:pt>
                <c:pt idx="2713">
                  <c:v>1.9398245683930476E-2</c:v>
                </c:pt>
                <c:pt idx="2714">
                  <c:v>4.5029645113966376E-3</c:v>
                </c:pt>
                <c:pt idx="2715">
                  <c:v>7.2038152267075743E-3</c:v>
                </c:pt>
                <c:pt idx="2716">
                  <c:v>4.6876146865003545E-3</c:v>
                </c:pt>
                <c:pt idx="2717">
                  <c:v>3.8629814558940653E-3</c:v>
                </c:pt>
                <c:pt idx="2718">
                  <c:v>1.1405591084782778E-2</c:v>
                </c:pt>
                <c:pt idx="2719">
                  <c:v>7.2038152267075743E-3</c:v>
                </c:pt>
                <c:pt idx="2720">
                  <c:v>3.6007662396225532E-3</c:v>
                </c:pt>
                <c:pt idx="2721">
                  <c:v>1.0119279460455611E-2</c:v>
                </c:pt>
                <c:pt idx="2722">
                  <c:v>2.0049321744133857E-2</c:v>
                </c:pt>
                <c:pt idx="2723">
                  <c:v>8.2454562057370836E-3</c:v>
                </c:pt>
                <c:pt idx="2724">
                  <c:v>1.129328365391904E-2</c:v>
                </c:pt>
                <c:pt idx="2725">
                  <c:v>4.1178646337030498E-3</c:v>
                </c:pt>
                <c:pt idx="2726">
                  <c:v>5.2271419399580934E-3</c:v>
                </c:pt>
                <c:pt idx="2727">
                  <c:v>7.2038152267075743E-3</c:v>
                </c:pt>
                <c:pt idx="2728">
                  <c:v>4.1224608021876242E-3</c:v>
                </c:pt>
                <c:pt idx="2729">
                  <c:v>1.5508881370536952E-2</c:v>
                </c:pt>
                <c:pt idx="2730">
                  <c:v>1.7289617775715638E-2</c:v>
                </c:pt>
                <c:pt idx="2731">
                  <c:v>1.9398245683930476E-2</c:v>
                </c:pt>
                <c:pt idx="2732">
                  <c:v>1.4654093069221058E-2</c:v>
                </c:pt>
                <c:pt idx="2733">
                  <c:v>9.331029090874474E-3</c:v>
                </c:pt>
                <c:pt idx="2734">
                  <c:v>1.5843974567035651E-2</c:v>
                </c:pt>
                <c:pt idx="2735">
                  <c:v>1.7649137738032991E-2</c:v>
                </c:pt>
                <c:pt idx="2736">
                  <c:v>4.1178646337030498E-3</c:v>
                </c:pt>
                <c:pt idx="2737">
                  <c:v>4.2583541907662715E-3</c:v>
                </c:pt>
                <c:pt idx="2738">
                  <c:v>1.6000174310435464E-2</c:v>
                </c:pt>
                <c:pt idx="2739">
                  <c:v>1.5436847794623947E-2</c:v>
                </c:pt>
                <c:pt idx="2740">
                  <c:v>8.9749731606353165E-3</c:v>
                </c:pt>
                <c:pt idx="2741">
                  <c:v>1.0906008491992613E-2</c:v>
                </c:pt>
                <c:pt idx="2742">
                  <c:v>1.7373252162397813E-2</c:v>
                </c:pt>
                <c:pt idx="2743">
                  <c:v>3.8629814558940653E-3</c:v>
                </c:pt>
                <c:pt idx="2744">
                  <c:v>5.9622651401340966E-3</c:v>
                </c:pt>
                <c:pt idx="2745">
                  <c:v>1.685691309757471E-2</c:v>
                </c:pt>
                <c:pt idx="2746">
                  <c:v>8.1061032274578424E-3</c:v>
                </c:pt>
                <c:pt idx="2747">
                  <c:v>6.722316001831952E-3</c:v>
                </c:pt>
                <c:pt idx="2748">
                  <c:v>1.490677882142312E-4</c:v>
                </c:pt>
                <c:pt idx="2749">
                  <c:v>1.128544109460184E-3</c:v>
                </c:pt>
                <c:pt idx="2750">
                  <c:v>5.0086468059481323E-3</c:v>
                </c:pt>
                <c:pt idx="2751">
                  <c:v>4.4735070349985317E-3</c:v>
                </c:pt>
                <c:pt idx="2752">
                  <c:v>7.999498716470186E-3</c:v>
                </c:pt>
                <c:pt idx="2753">
                  <c:v>5.5222839885076403E-4</c:v>
                </c:pt>
                <c:pt idx="2754">
                  <c:v>0</c:v>
                </c:pt>
                <c:pt idx="2755">
                  <c:v>7.7060285884627223E-3</c:v>
                </c:pt>
                <c:pt idx="2756">
                  <c:v>1.6777170692013135E-2</c:v>
                </c:pt>
                <c:pt idx="2757">
                  <c:v>2.292046585733128E-2</c:v>
                </c:pt>
                <c:pt idx="2758">
                  <c:v>9.5210191448846203E-3</c:v>
                </c:pt>
                <c:pt idx="2759">
                  <c:v>2.6191144155505778E-2</c:v>
                </c:pt>
                <c:pt idx="2760">
                  <c:v>1.3218828241816241E-2</c:v>
                </c:pt>
                <c:pt idx="2761">
                  <c:v>1.7929032418426843E-2</c:v>
                </c:pt>
                <c:pt idx="2762">
                  <c:v>0</c:v>
                </c:pt>
                <c:pt idx="2763">
                  <c:v>2.3181747786479585E-2</c:v>
                </c:pt>
                <c:pt idx="2764">
                  <c:v>1.2272929102826588E-2</c:v>
                </c:pt>
                <c:pt idx="2765">
                  <c:v>7.0272581821720342E-3</c:v>
                </c:pt>
                <c:pt idx="2766">
                  <c:v>1.9972707971141469E-2</c:v>
                </c:pt>
                <c:pt idx="2767">
                  <c:v>1.376636711173884E-2</c:v>
                </c:pt>
                <c:pt idx="2768">
                  <c:v>0</c:v>
                </c:pt>
                <c:pt idx="2769">
                  <c:v>3.8451009565567203E-3</c:v>
                </c:pt>
                <c:pt idx="2770">
                  <c:v>2.1916062932272426E-2</c:v>
                </c:pt>
                <c:pt idx="2771">
                  <c:v>6.1535379835624985E-3</c:v>
                </c:pt>
                <c:pt idx="2772">
                  <c:v>1.3072465791048187E-2</c:v>
                </c:pt>
                <c:pt idx="2773">
                  <c:v>1.130138856031356E-2</c:v>
                </c:pt>
                <c:pt idx="2774">
                  <c:v>0</c:v>
                </c:pt>
                <c:pt idx="2775">
                  <c:v>7.5450943635042463E-3</c:v>
                </c:pt>
                <c:pt idx="2776">
                  <c:v>2.9851574875745636E-3</c:v>
                </c:pt>
                <c:pt idx="2777">
                  <c:v>1.2219776900976231E-2</c:v>
                </c:pt>
                <c:pt idx="2778">
                  <c:v>1.5186430581327418E-2</c:v>
                </c:pt>
                <c:pt idx="2779">
                  <c:v>6.4780953764368536E-3</c:v>
                </c:pt>
                <c:pt idx="2780">
                  <c:v>1.5784868521488592E-2</c:v>
                </c:pt>
                <c:pt idx="2781">
                  <c:v>2.0045838638037541E-3</c:v>
                </c:pt>
                <c:pt idx="2782">
                  <c:v>7.2909960057384229E-3</c:v>
                </c:pt>
                <c:pt idx="2783">
                  <c:v>2.0045838638037541E-3</c:v>
                </c:pt>
                <c:pt idx="2784">
                  <c:v>8.6647493811521197E-3</c:v>
                </c:pt>
                <c:pt idx="2785">
                  <c:v>1.7326726930221883E-2</c:v>
                </c:pt>
                <c:pt idx="2786">
                  <c:v>1.3267967989496246E-2</c:v>
                </c:pt>
                <c:pt idx="2787">
                  <c:v>5.6627203428105235E-3</c:v>
                </c:pt>
                <c:pt idx="2788">
                  <c:v>1.625617347696081E-2</c:v>
                </c:pt>
                <c:pt idx="2789">
                  <c:v>2.3017817459883745E-3</c:v>
                </c:pt>
                <c:pt idx="2790">
                  <c:v>6.6424376454129455E-3</c:v>
                </c:pt>
                <c:pt idx="2791">
                  <c:v>6.3704879458199165E-3</c:v>
                </c:pt>
                <c:pt idx="2792">
                  <c:v>1.3267967989496246E-2</c:v>
                </c:pt>
                <c:pt idx="2793">
                  <c:v>1.1786985666985978E-2</c:v>
                </c:pt>
                <c:pt idx="2794">
                  <c:v>2.8750794251281324E-3</c:v>
                </c:pt>
                <c:pt idx="2795">
                  <c:v>1.681305681765697E-2</c:v>
                </c:pt>
                <c:pt idx="2796">
                  <c:v>1.6962287493049972E-2</c:v>
                </c:pt>
                <c:pt idx="2797">
                  <c:v>8.1907801273411063E-3</c:v>
                </c:pt>
                <c:pt idx="2798">
                  <c:v>6.3704879458199165E-3</c:v>
                </c:pt>
                <c:pt idx="2799">
                  <c:v>3.8451009565567203E-3</c:v>
                </c:pt>
                <c:pt idx="2800">
                  <c:v>8.6791732171169755E-3</c:v>
                </c:pt>
                <c:pt idx="2801">
                  <c:v>1.625617347696081E-2</c:v>
                </c:pt>
                <c:pt idx="2802">
                  <c:v>1.625617347696081E-2</c:v>
                </c:pt>
                <c:pt idx="2803">
                  <c:v>1.073565974067092E-2</c:v>
                </c:pt>
                <c:pt idx="2804">
                  <c:v>3.4582233169118144E-3</c:v>
                </c:pt>
                <c:pt idx="2805">
                  <c:v>6.1551070947943442E-3</c:v>
                </c:pt>
                <c:pt idx="2806">
                  <c:v>7.3249201165313206E-3</c:v>
                </c:pt>
                <c:pt idx="2807">
                  <c:v>1.0450654281129873E-2</c:v>
                </c:pt>
                <c:pt idx="2808">
                  <c:v>2.362595603667994E-3</c:v>
                </c:pt>
                <c:pt idx="2809">
                  <c:v>6.1551070947943442E-3</c:v>
                </c:pt>
                <c:pt idx="2810">
                  <c:v>2.1938764927358311E-2</c:v>
                </c:pt>
                <c:pt idx="2811">
                  <c:v>2.5574404712586981E-3</c:v>
                </c:pt>
                <c:pt idx="2812">
                  <c:v>9.5512767781057058E-3</c:v>
                </c:pt>
                <c:pt idx="2813">
                  <c:v>0</c:v>
                </c:pt>
                <c:pt idx="2814">
                  <c:v>4.5029645113966376E-3</c:v>
                </c:pt>
                <c:pt idx="2815">
                  <c:v>6.1551070947943442E-3</c:v>
                </c:pt>
                <c:pt idx="2816">
                  <c:v>2.2152193741254069E-3</c:v>
                </c:pt>
                <c:pt idx="2817">
                  <c:v>9.1306432033914382E-3</c:v>
                </c:pt>
                <c:pt idx="2818">
                  <c:v>1.6784864819507257E-2</c:v>
                </c:pt>
                <c:pt idx="2819">
                  <c:v>5.3287520550403533E-3</c:v>
                </c:pt>
                <c:pt idx="2820">
                  <c:v>1.5713232820426758E-2</c:v>
                </c:pt>
                <c:pt idx="2821">
                  <c:v>1.0644269879375345E-2</c:v>
                </c:pt>
                <c:pt idx="2822">
                  <c:v>9.9498146717629434E-3</c:v>
                </c:pt>
                <c:pt idx="2823">
                  <c:v>8.9026137398508422E-3</c:v>
                </c:pt>
                <c:pt idx="2824">
                  <c:v>6.4609374333423012E-3</c:v>
                </c:pt>
                <c:pt idx="2825">
                  <c:v>1.7717294493320393E-3</c:v>
                </c:pt>
                <c:pt idx="2826">
                  <c:v>1.4825011925668446E-3</c:v>
                </c:pt>
                <c:pt idx="2827">
                  <c:v>1.0880038740353254E-2</c:v>
                </c:pt>
                <c:pt idx="2828">
                  <c:v>4.7216575074947491E-3</c:v>
                </c:pt>
                <c:pt idx="2829">
                  <c:v>8.0065742252546351E-3</c:v>
                </c:pt>
                <c:pt idx="2830">
                  <c:v>8.0449730442873311E-3</c:v>
                </c:pt>
                <c:pt idx="2831">
                  <c:v>1.312818512304152E-2</c:v>
                </c:pt>
                <c:pt idx="2832">
                  <c:v>1.2012677558483374E-2</c:v>
                </c:pt>
                <c:pt idx="2833">
                  <c:v>1.2012677558483374E-2</c:v>
                </c:pt>
                <c:pt idx="2834">
                  <c:v>2.5589360717183079E-3</c:v>
                </c:pt>
                <c:pt idx="2835">
                  <c:v>1.0644269879375345E-2</c:v>
                </c:pt>
                <c:pt idx="2836">
                  <c:v>7.8211687754445106E-3</c:v>
                </c:pt>
                <c:pt idx="2837">
                  <c:v>1.869023992012182E-2</c:v>
                </c:pt>
                <c:pt idx="2838">
                  <c:v>7.5450943635042463E-3</c:v>
                </c:pt>
                <c:pt idx="2839">
                  <c:v>7.3635131309277976E-3</c:v>
                </c:pt>
                <c:pt idx="2840">
                  <c:v>1.4058358633143874E-2</c:v>
                </c:pt>
                <c:pt idx="2841">
                  <c:v>7.6601770463759541E-3</c:v>
                </c:pt>
                <c:pt idx="2842">
                  <c:v>7.8110951201187167E-3</c:v>
                </c:pt>
                <c:pt idx="2843">
                  <c:v>2.9024476795452133E-3</c:v>
                </c:pt>
                <c:pt idx="2844">
                  <c:v>1.4058358633143874E-2</c:v>
                </c:pt>
                <c:pt idx="2845">
                  <c:v>1.2959028444966875E-2</c:v>
                </c:pt>
                <c:pt idx="2846">
                  <c:v>9.8770777193961604E-3</c:v>
                </c:pt>
                <c:pt idx="2847">
                  <c:v>8.7011157419176043E-3</c:v>
                </c:pt>
                <c:pt idx="2848">
                  <c:v>2.0970706397975686E-3</c:v>
                </c:pt>
                <c:pt idx="2849">
                  <c:v>1.0331575115493003E-2</c:v>
                </c:pt>
                <c:pt idx="2850">
                  <c:v>1.8771912115668231E-3</c:v>
                </c:pt>
                <c:pt idx="2851">
                  <c:v>9.0261824921667837E-3</c:v>
                </c:pt>
                <c:pt idx="2852">
                  <c:v>1.0883873993017004E-2</c:v>
                </c:pt>
                <c:pt idx="2853">
                  <c:v>7.3635131309277976E-3</c:v>
                </c:pt>
                <c:pt idx="2854">
                  <c:v>1.2337216441451049E-2</c:v>
                </c:pt>
                <c:pt idx="2855">
                  <c:v>8.674201279898347E-3</c:v>
                </c:pt>
                <c:pt idx="2856">
                  <c:v>6.4768441067453979E-3</c:v>
                </c:pt>
                <c:pt idx="2857">
                  <c:v>9.4216972420944189E-3</c:v>
                </c:pt>
                <c:pt idx="2858">
                  <c:v>2.7399549204444209E-3</c:v>
                </c:pt>
                <c:pt idx="2859">
                  <c:v>7.460207473136837E-3</c:v>
                </c:pt>
                <c:pt idx="2860">
                  <c:v>9.1726642172477776E-3</c:v>
                </c:pt>
                <c:pt idx="2861">
                  <c:v>1.0841372109413645E-2</c:v>
                </c:pt>
                <c:pt idx="2862">
                  <c:v>1.2481262685896756E-2</c:v>
                </c:pt>
                <c:pt idx="2863">
                  <c:v>1.0341006318400715E-2</c:v>
                </c:pt>
                <c:pt idx="2864">
                  <c:v>8.7011157419176043E-3</c:v>
                </c:pt>
                <c:pt idx="2865">
                  <c:v>1.4675793202386614E-2</c:v>
                </c:pt>
                <c:pt idx="2866">
                  <c:v>1.0382322862837362E-2</c:v>
                </c:pt>
                <c:pt idx="2867">
                  <c:v>2.0971682310769696E-3</c:v>
                </c:pt>
                <c:pt idx="2868">
                  <c:v>8.674201279898347E-3</c:v>
                </c:pt>
                <c:pt idx="2869">
                  <c:v>2.5930406276585957E-3</c:v>
                </c:pt>
                <c:pt idx="2870">
                  <c:v>5.364515909529217E-3</c:v>
                </c:pt>
                <c:pt idx="2871">
                  <c:v>5.2713281545552527E-3</c:v>
                </c:pt>
                <c:pt idx="2872">
                  <c:v>8.9142512531206822E-3</c:v>
                </c:pt>
                <c:pt idx="2873">
                  <c:v>2.5589360717183079E-3</c:v>
                </c:pt>
                <c:pt idx="2874">
                  <c:v>9.5512767781057058E-3</c:v>
                </c:pt>
                <c:pt idx="2875">
                  <c:v>4.9507186603481483E-3</c:v>
                </c:pt>
                <c:pt idx="2876">
                  <c:v>4.7557499702960068E-3</c:v>
                </c:pt>
                <c:pt idx="2877">
                  <c:v>1.8771912115668231E-3</c:v>
                </c:pt>
                <c:pt idx="2878">
                  <c:v>4.3301963213587752E-3</c:v>
                </c:pt>
                <c:pt idx="2879">
                  <c:v>7.6601770463759541E-3</c:v>
                </c:pt>
                <c:pt idx="2880">
                  <c:v>7.576554118207437E-3</c:v>
                </c:pt>
                <c:pt idx="2881">
                  <c:v>7.6601770463759541E-3</c:v>
                </c:pt>
                <c:pt idx="2882">
                  <c:v>4.7557499702960068E-3</c:v>
                </c:pt>
                <c:pt idx="2883">
                  <c:v>7.6601770463759541E-3</c:v>
                </c:pt>
                <c:pt idx="2884">
                  <c:v>1.8771912115668231E-3</c:v>
                </c:pt>
                <c:pt idx="2885">
                  <c:v>8.674201279898347E-3</c:v>
                </c:pt>
                <c:pt idx="2886">
                  <c:v>3.3357185492887079E-3</c:v>
                </c:pt>
                <c:pt idx="2887">
                  <c:v>1.4675793202386614E-2</c:v>
                </c:pt>
                <c:pt idx="2888">
                  <c:v>3.4489625461734028E-3</c:v>
                </c:pt>
                <c:pt idx="2889">
                  <c:v>1.2337216441451049E-2</c:v>
                </c:pt>
                <c:pt idx="2890">
                  <c:v>9.2941220292921921E-3</c:v>
                </c:pt>
                <c:pt idx="2891">
                  <c:v>1.2337216441451049E-2</c:v>
                </c:pt>
                <c:pt idx="2892">
                  <c:v>3.3357185492887079E-3</c:v>
                </c:pt>
                <c:pt idx="2893">
                  <c:v>7.576554118207437E-3</c:v>
                </c:pt>
                <c:pt idx="2894">
                  <c:v>4.247980216611742E-4</c:v>
                </c:pt>
                <c:pt idx="2895">
                  <c:v>1.0628425610800478E-2</c:v>
                </c:pt>
                <c:pt idx="2896">
                  <c:v>6.7192945856936409E-3</c:v>
                </c:pt>
                <c:pt idx="2897">
                  <c:v>6.4388969646926178E-3</c:v>
                </c:pt>
                <c:pt idx="2898">
                  <c:v>6.3977538140103426E-3</c:v>
                </c:pt>
                <c:pt idx="2899">
                  <c:v>4.6563361878547505E-3</c:v>
                </c:pt>
                <c:pt idx="2900">
                  <c:v>1.0628425610800478E-2</c:v>
                </c:pt>
                <c:pt idx="2901">
                  <c:v>5.4041416709474498E-3</c:v>
                </c:pt>
                <c:pt idx="2902">
                  <c:v>3.4489625461734028E-3</c:v>
                </c:pt>
                <c:pt idx="2903">
                  <c:v>1.1310170470951963E-2</c:v>
                </c:pt>
                <c:pt idx="2904">
                  <c:v>7.7053728441687985E-3</c:v>
                </c:pt>
                <c:pt idx="2905">
                  <c:v>5.4041416709474498E-3</c:v>
                </c:pt>
                <c:pt idx="2906">
                  <c:v>7.7053728441687985E-3</c:v>
                </c:pt>
                <c:pt idx="2907">
                  <c:v>7.5287612218512797E-3</c:v>
                </c:pt>
                <c:pt idx="2908">
                  <c:v>2.6259480333488583E-3</c:v>
                </c:pt>
                <c:pt idx="2909">
                  <c:v>3.3357185492887079E-3</c:v>
                </c:pt>
                <c:pt idx="2910">
                  <c:v>5.4729721163240107E-3</c:v>
                </c:pt>
                <c:pt idx="2911">
                  <c:v>3.4489625461734028E-3</c:v>
                </c:pt>
                <c:pt idx="2912">
                  <c:v>1.9928330699050425E-3</c:v>
                </c:pt>
                <c:pt idx="2913">
                  <c:v>5.6811498636084303E-3</c:v>
                </c:pt>
                <c:pt idx="2914">
                  <c:v>4.9994050034569458E-3</c:v>
                </c:pt>
                <c:pt idx="2915">
                  <c:v>1.4650098560845941E-2</c:v>
                </c:pt>
                <c:pt idx="2916">
                  <c:v>6.2075395962160815E-3</c:v>
                </c:pt>
                <c:pt idx="2917">
                  <c:v>2.9172071970747998E-3</c:v>
                </c:pt>
                <c:pt idx="2918">
                  <c:v>1.2765731499171991E-2</c:v>
                </c:pt>
                <c:pt idx="2919">
                  <c:v>1.2794325074154213E-2</c:v>
                </c:pt>
                <c:pt idx="2920">
                  <c:v>2.0599832071075221E-2</c:v>
                </c:pt>
                <c:pt idx="2921">
                  <c:v>8.5505846838807627E-3</c:v>
                </c:pt>
                <c:pt idx="2922">
                  <c:v>4.6647977537082391E-3</c:v>
                </c:pt>
                <c:pt idx="2923">
                  <c:v>1.4870075580356088E-2</c:v>
                </c:pt>
                <c:pt idx="2924">
                  <c:v>3.7962418190619603E-3</c:v>
                </c:pt>
                <c:pt idx="2925">
                  <c:v>2.1506222325485954E-3</c:v>
                </c:pt>
                <c:pt idx="2926">
                  <c:v>6.2365364051081701E-3</c:v>
                </c:pt>
                <c:pt idx="2927">
                  <c:v>1.2610043898447248E-2</c:v>
                </c:pt>
                <c:pt idx="2928">
                  <c:v>1.5740644863994496E-2</c:v>
                </c:pt>
                <c:pt idx="2929">
                  <c:v>1.2340752820821635E-2</c:v>
                </c:pt>
                <c:pt idx="2930">
                  <c:v>1.1130668905718998E-2</c:v>
                </c:pt>
                <c:pt idx="2931">
                  <c:v>3.7962418190619603E-3</c:v>
                </c:pt>
                <c:pt idx="2932">
                  <c:v>1.3729267547127104E-2</c:v>
                </c:pt>
                <c:pt idx="2933">
                  <c:v>1.5374445328610781E-2</c:v>
                </c:pt>
                <c:pt idx="2934">
                  <c:v>1.4944559762142411E-2</c:v>
                </c:pt>
                <c:pt idx="2935">
                  <c:v>2.2470080057990656E-3</c:v>
                </c:pt>
                <c:pt idx="2936">
                  <c:v>1.5154565900380034E-2</c:v>
                </c:pt>
                <c:pt idx="2937">
                  <c:v>1.3298447600569613E-2</c:v>
                </c:pt>
                <c:pt idx="2938">
                  <c:v>1.0944581656717739E-2</c:v>
                </c:pt>
                <c:pt idx="2939">
                  <c:v>1.1762552343371814E-2</c:v>
                </c:pt>
                <c:pt idx="2940">
                  <c:v>1.3383427252012202E-3</c:v>
                </c:pt>
                <c:pt idx="2941">
                  <c:v>1.2920505415646125E-3</c:v>
                </c:pt>
                <c:pt idx="2942">
                  <c:v>1.1407347868839858E-2</c:v>
                </c:pt>
                <c:pt idx="2943">
                  <c:v>1.1130668905718998E-2</c:v>
                </c:pt>
                <c:pt idx="2944">
                  <c:v>2.0200875853527054E-3</c:v>
                </c:pt>
                <c:pt idx="2945">
                  <c:v>7.1095853463591365E-3</c:v>
                </c:pt>
                <c:pt idx="2946">
                  <c:v>1.3699429119221075E-2</c:v>
                </c:pt>
                <c:pt idx="2947">
                  <c:v>1.2302645330091573E-2</c:v>
                </c:pt>
                <c:pt idx="2948">
                  <c:v>1.2920505415646125E-3</c:v>
                </c:pt>
                <c:pt idx="2949">
                  <c:v>1.2302645330091573E-2</c:v>
                </c:pt>
                <c:pt idx="2950">
                  <c:v>1.2158918443235758E-2</c:v>
                </c:pt>
                <c:pt idx="2951">
                  <c:v>1.175691725789659E-2</c:v>
                </c:pt>
                <c:pt idx="2952">
                  <c:v>5.0667233833711937E-3</c:v>
                </c:pt>
                <c:pt idx="2953">
                  <c:v>1.4906666915815886E-2</c:v>
                </c:pt>
                <c:pt idx="2954">
                  <c:v>7.1095853463591365E-3</c:v>
                </c:pt>
                <c:pt idx="2955">
                  <c:v>1.2302645330091573E-2</c:v>
                </c:pt>
                <c:pt idx="2956">
                  <c:v>1.2302645330091573E-2</c:v>
                </c:pt>
                <c:pt idx="2957">
                  <c:v>1.0767590387400007E-2</c:v>
                </c:pt>
                <c:pt idx="2958">
                  <c:v>1.561475898867511E-2</c:v>
                </c:pt>
                <c:pt idx="2959">
                  <c:v>5.1793590213230593E-3</c:v>
                </c:pt>
                <c:pt idx="2960">
                  <c:v>1.1687613487763541E-2</c:v>
                </c:pt>
                <c:pt idx="2961">
                  <c:v>5.3574279902930521E-3</c:v>
                </c:pt>
                <c:pt idx="2962">
                  <c:v>1.5159940613167984E-2</c:v>
                </c:pt>
                <c:pt idx="2963">
                  <c:v>1.3068176111361239E-2</c:v>
                </c:pt>
                <c:pt idx="2964">
                  <c:v>1.3858041884569402E-2</c:v>
                </c:pt>
                <c:pt idx="2965">
                  <c:v>1.6108105646790789E-2</c:v>
                </c:pt>
                <c:pt idx="2966">
                  <c:v>5.1793590213230593E-3</c:v>
                </c:pt>
                <c:pt idx="2967">
                  <c:v>1.6738885188866272E-2</c:v>
                </c:pt>
                <c:pt idx="2968">
                  <c:v>1.0581503103141784E-2</c:v>
                </c:pt>
                <c:pt idx="2969">
                  <c:v>5.4041416709474498E-3</c:v>
                </c:pt>
                <c:pt idx="2970">
                  <c:v>1.1005868627612056E-2</c:v>
                </c:pt>
                <c:pt idx="2971">
                  <c:v>1.4944559762142411E-2</c:v>
                </c:pt>
                <c:pt idx="2972">
                  <c:v>9.694306035393058E-3</c:v>
                </c:pt>
                <c:pt idx="2973">
                  <c:v>1.2920079899334313E-2</c:v>
                </c:pt>
                <c:pt idx="2974">
                  <c:v>6.1551070947943442E-3</c:v>
                </c:pt>
                <c:pt idx="2975">
                  <c:v>9.4579614281750397E-3</c:v>
                </c:pt>
                <c:pt idx="2976">
                  <c:v>1.5391366697469501E-2</c:v>
                </c:pt>
                <c:pt idx="2977">
                  <c:v>1.2920079899334313E-2</c:v>
                </c:pt>
                <c:pt idx="2978">
                  <c:v>2.6765987182682904E-3</c:v>
                </c:pt>
                <c:pt idx="2979">
                  <c:v>1.8481888743826065E-2</c:v>
                </c:pt>
                <c:pt idx="2980">
                  <c:v>1.5554961377757578E-2</c:v>
                </c:pt>
                <c:pt idx="2981">
                  <c:v>1.2155794323558107E-2</c:v>
                </c:pt>
                <c:pt idx="2982">
                  <c:v>1.4713330658504914E-2</c:v>
                </c:pt>
                <c:pt idx="2983">
                  <c:v>7.7410106550074237E-3</c:v>
                </c:pt>
                <c:pt idx="2984">
                  <c:v>1.0581503103141784E-2</c:v>
                </c:pt>
                <c:pt idx="2985">
                  <c:v>1.6590789012096312E-2</c:v>
                </c:pt>
                <c:pt idx="2986">
                  <c:v>1.4396260293711672E-2</c:v>
                </c:pt>
                <c:pt idx="2987">
                  <c:v>1.8962628992013945E-2</c:v>
                </c:pt>
                <c:pt idx="2988">
                  <c:v>1.4016940936474351E-2</c:v>
                </c:pt>
                <c:pt idx="2989">
                  <c:v>1.0581503103141784E-2</c:v>
                </c:pt>
                <c:pt idx="2990">
                  <c:v>1.1216486897277774E-2</c:v>
                </c:pt>
                <c:pt idx="2991">
                  <c:v>1.8414669682782509E-2</c:v>
                </c:pt>
                <c:pt idx="2992">
                  <c:v>1.3816540346836867E-2</c:v>
                </c:pt>
                <c:pt idx="2993">
                  <c:v>1.3699429119221075E-2</c:v>
                </c:pt>
                <c:pt idx="2994">
                  <c:v>1.8414669682782509E-2</c:v>
                </c:pt>
                <c:pt idx="2995">
                  <c:v>1.5876807157445973E-2</c:v>
                </c:pt>
                <c:pt idx="2996">
                  <c:v>1.0108093694679618E-2</c:v>
                </c:pt>
                <c:pt idx="2997">
                  <c:v>1.2353909591974669E-2</c:v>
                </c:pt>
                <c:pt idx="2998">
                  <c:v>1.4155616593197027E-2</c:v>
                </c:pt>
                <c:pt idx="2999">
                  <c:v>4.7280189922219605E-3</c:v>
                </c:pt>
                <c:pt idx="3000">
                  <c:v>1.7561980792710551E-2</c:v>
                </c:pt>
                <c:pt idx="3001">
                  <c:v>1.2204172732333705E-2</c:v>
                </c:pt>
                <c:pt idx="3002">
                  <c:v>1.0006618084919221E-2</c:v>
                </c:pt>
                <c:pt idx="3003">
                  <c:v>1.851424046448936E-3</c:v>
                </c:pt>
                <c:pt idx="3004">
                  <c:v>6.5014552312345686E-4</c:v>
                </c:pt>
                <c:pt idx="3005">
                  <c:v>1.8214185639908627E-2</c:v>
                </c:pt>
                <c:pt idx="3006">
                  <c:v>1.6217719762833448E-2</c:v>
                </c:pt>
                <c:pt idx="3007">
                  <c:v>1.2204172732333705E-2</c:v>
                </c:pt>
                <c:pt idx="3008">
                  <c:v>1.4851354061373209E-2</c:v>
                </c:pt>
                <c:pt idx="3009">
                  <c:v>7.0640943067405322E-3</c:v>
                </c:pt>
                <c:pt idx="3010">
                  <c:v>1.7361496749836672E-2</c:v>
                </c:pt>
                <c:pt idx="3011">
                  <c:v>5.8286993811344917E-3</c:v>
                </c:pt>
                <c:pt idx="3012">
                  <c:v>7.2840713262506789E-3</c:v>
                </c:pt>
                <c:pt idx="3013">
                  <c:v>1.7002352838309091E-2</c:v>
                </c:pt>
                <c:pt idx="3014">
                  <c:v>1.6242591083725066E-2</c:v>
                </c:pt>
                <c:pt idx="3015">
                  <c:v>1.6217719762833448E-2</c:v>
                </c:pt>
                <c:pt idx="3016">
                  <c:v>1.561318032280572E-2</c:v>
                </c:pt>
                <c:pt idx="3017">
                  <c:v>1.7976766541422173E-2</c:v>
                </c:pt>
                <c:pt idx="3018">
                  <c:v>1.2744245975153008E-2</c:v>
                </c:pt>
                <c:pt idx="3019">
                  <c:v>8.6039707099236726E-3</c:v>
                </c:pt>
                <c:pt idx="3020">
                  <c:v>1.3843493556260774E-2</c:v>
                </c:pt>
                <c:pt idx="3021">
                  <c:v>1.4854364970935922E-2</c:v>
                </c:pt>
                <c:pt idx="3022">
                  <c:v>1.4839042999042068E-2</c:v>
                </c:pt>
                <c:pt idx="3023">
                  <c:v>1.5983749923756813E-2</c:v>
                </c:pt>
                <c:pt idx="3024">
                  <c:v>1.1216486897277774E-2</c:v>
                </c:pt>
                <c:pt idx="3025">
                  <c:v>5.8286993811344917E-3</c:v>
                </c:pt>
                <c:pt idx="3026">
                  <c:v>1.2555904184261361E-2</c:v>
                </c:pt>
                <c:pt idx="3027">
                  <c:v>1.6242591083725066E-2</c:v>
                </c:pt>
                <c:pt idx="3028">
                  <c:v>1.4166844279504527E-2</c:v>
                </c:pt>
                <c:pt idx="3029">
                  <c:v>3.4126299968374502E-3</c:v>
                </c:pt>
                <c:pt idx="3030">
                  <c:v>1.3843493556260774E-2</c:v>
                </c:pt>
                <c:pt idx="3031">
                  <c:v>1.6394984590943403E-2</c:v>
                </c:pt>
                <c:pt idx="3032">
                  <c:v>1.3673416213056429E-2</c:v>
                </c:pt>
                <c:pt idx="3033">
                  <c:v>1.3623516536750627E-2</c:v>
                </c:pt>
                <c:pt idx="3034">
                  <c:v>4.0333506562555202E-3</c:v>
                </c:pt>
                <c:pt idx="3035">
                  <c:v>1.8406901832974359E-2</c:v>
                </c:pt>
                <c:pt idx="3036">
                  <c:v>8.4283126474842922E-3</c:v>
                </c:pt>
                <c:pt idx="3037">
                  <c:v>1.1109141919509053E-2</c:v>
                </c:pt>
                <c:pt idx="3038">
                  <c:v>1.5247069634974063E-2</c:v>
                </c:pt>
                <c:pt idx="3039">
                  <c:v>1.1854289485773637E-2</c:v>
                </c:pt>
                <c:pt idx="3040">
                  <c:v>3.8004859820069607E-3</c:v>
                </c:pt>
                <c:pt idx="3041">
                  <c:v>3.0349099307941034E-3</c:v>
                </c:pt>
                <c:pt idx="3042">
                  <c:v>1.8591557613935529E-2</c:v>
                </c:pt>
                <c:pt idx="3043">
                  <c:v>9.0615294683002862E-3</c:v>
                </c:pt>
                <c:pt idx="3044">
                  <c:v>4.4449615857736734E-3</c:v>
                </c:pt>
                <c:pt idx="3045">
                  <c:v>9.1642562067242792E-3</c:v>
                </c:pt>
                <c:pt idx="3046">
                  <c:v>5.453532518732907E-3</c:v>
                </c:pt>
                <c:pt idx="3047">
                  <c:v>1.1570930385474977E-2</c:v>
                </c:pt>
                <c:pt idx="3048">
                  <c:v>4.0052521948342199E-3</c:v>
                </c:pt>
                <c:pt idx="3049">
                  <c:v>1.0108093694679618E-2</c:v>
                </c:pt>
                <c:pt idx="3050">
                  <c:v>5.6243282578581607E-3</c:v>
                </c:pt>
                <c:pt idx="3051">
                  <c:v>4.0333506562555202E-3</c:v>
                </c:pt>
                <c:pt idx="3052">
                  <c:v>1.0108093694679618E-2</c:v>
                </c:pt>
                <c:pt idx="3053">
                  <c:v>9.3132045795977104E-3</c:v>
                </c:pt>
                <c:pt idx="3054">
                  <c:v>2.8124656641231116E-3</c:v>
                </c:pt>
                <c:pt idx="3055">
                  <c:v>3.021237068185913E-3</c:v>
                </c:pt>
                <c:pt idx="3056">
                  <c:v>9.0751073486444924E-3</c:v>
                </c:pt>
                <c:pt idx="3057">
                  <c:v>8.0828088801012856E-3</c:v>
                </c:pt>
                <c:pt idx="3058">
                  <c:v>4.7388886793058184E-4</c:v>
                </c:pt>
                <c:pt idx="3059">
                  <c:v>9.0615294683002862E-3</c:v>
                </c:pt>
                <c:pt idx="3060">
                  <c:v>9.7574154740704411E-3</c:v>
                </c:pt>
                <c:pt idx="3061">
                  <c:v>9.7574154740704411E-3</c:v>
                </c:pt>
                <c:pt idx="3062">
                  <c:v>6.3385843411830622E-3</c:v>
                </c:pt>
                <c:pt idx="3063">
                  <c:v>3.021237068185913E-3</c:v>
                </c:pt>
                <c:pt idx="3064">
                  <c:v>5.6613463083665834E-3</c:v>
                </c:pt>
                <c:pt idx="3065">
                  <c:v>1.0299815253502867E-2</c:v>
                </c:pt>
                <c:pt idx="3066">
                  <c:v>8.0828088801012856E-3</c:v>
                </c:pt>
                <c:pt idx="3067">
                  <c:v>9.0751073486444924E-3</c:v>
                </c:pt>
                <c:pt idx="3068">
                  <c:v>1.1868645663622463E-2</c:v>
                </c:pt>
                <c:pt idx="3069">
                  <c:v>1.4306342481223021E-3</c:v>
                </c:pt>
                <c:pt idx="3070">
                  <c:v>8.5146039285425943E-3</c:v>
                </c:pt>
                <c:pt idx="3071">
                  <c:v>8.5974508861661903E-3</c:v>
                </c:pt>
                <c:pt idx="3072">
                  <c:v>1.5844404913551682E-2</c:v>
                </c:pt>
                <c:pt idx="3073">
                  <c:v>1.851424046448936E-3</c:v>
                </c:pt>
                <c:pt idx="3074">
                  <c:v>1.5693628925378282E-2</c:v>
                </c:pt>
                <c:pt idx="3075">
                  <c:v>9.7283893313833882E-3</c:v>
                </c:pt>
                <c:pt idx="3076">
                  <c:v>1.5693628925378282E-2</c:v>
                </c:pt>
                <c:pt idx="3077">
                  <c:v>1.2054732947880686E-2</c:v>
                </c:pt>
                <c:pt idx="3078">
                  <c:v>8.5146039285425943E-3</c:v>
                </c:pt>
                <c:pt idx="3079">
                  <c:v>8.5146039285425943E-3</c:v>
                </c:pt>
                <c:pt idx="3080">
                  <c:v>1.851424046448936E-3</c:v>
                </c:pt>
                <c:pt idx="3081">
                  <c:v>7.8328590683911081E-3</c:v>
                </c:pt>
                <c:pt idx="3082">
                  <c:v>4.8522278347393226E-3</c:v>
                </c:pt>
                <c:pt idx="3083">
                  <c:v>6.0323035243920031E-3</c:v>
                </c:pt>
                <c:pt idx="3084">
                  <c:v>5.389496527012652E-3</c:v>
                </c:pt>
                <c:pt idx="3085">
                  <c:v>1.2217508608869453E-2</c:v>
                </c:pt>
                <c:pt idx="3086">
                  <c:v>8.4034675930316719E-3</c:v>
                </c:pt>
                <c:pt idx="3087">
                  <c:v>9.6634627487246678E-4</c:v>
                </c:pt>
                <c:pt idx="3088">
                  <c:v>1.5693628925378282E-2</c:v>
                </c:pt>
                <c:pt idx="3089">
                  <c:v>7.7648550815334941E-4</c:v>
                </c:pt>
                <c:pt idx="3090">
                  <c:v>1.5693628925378282E-2</c:v>
                </c:pt>
                <c:pt idx="3091">
                  <c:v>8.4034675930316719E-3</c:v>
                </c:pt>
                <c:pt idx="3092">
                  <c:v>7.8328590683911081E-3</c:v>
                </c:pt>
                <c:pt idx="3093">
                  <c:v>1.1995574827796169E-2</c:v>
                </c:pt>
                <c:pt idx="3094">
                  <c:v>5.7790086023469149E-3</c:v>
                </c:pt>
                <c:pt idx="3095">
                  <c:v>7.3796300063568299E-3</c:v>
                </c:pt>
                <c:pt idx="3096">
                  <c:v>1.5693628925378282E-2</c:v>
                </c:pt>
                <c:pt idx="3097">
                  <c:v>7.5096542384689446E-4</c:v>
                </c:pt>
                <c:pt idx="3098">
                  <c:v>1.3123210647321406E-2</c:v>
                </c:pt>
                <c:pt idx="3099">
                  <c:v>9.7182068025493604E-3</c:v>
                </c:pt>
                <c:pt idx="3100">
                  <c:v>1.5693628925378282E-2</c:v>
                </c:pt>
                <c:pt idx="3101">
                  <c:v>5.2022250318105971E-3</c:v>
                </c:pt>
                <c:pt idx="3102">
                  <c:v>3.0961785328096031E-3</c:v>
                </c:pt>
                <c:pt idx="3103">
                  <c:v>2.1962737266153771E-3</c:v>
                </c:pt>
                <c:pt idx="3104">
                  <c:v>4.552389593695208E-3</c:v>
                </c:pt>
                <c:pt idx="3105">
                  <c:v>1.2674122797894032E-2</c:v>
                </c:pt>
                <c:pt idx="3106">
                  <c:v>2.342798006853249E-3</c:v>
                </c:pt>
                <c:pt idx="3107">
                  <c:v>1.2674122797894032E-2</c:v>
                </c:pt>
                <c:pt idx="3108">
                  <c:v>1.2674122797894032E-2</c:v>
                </c:pt>
                <c:pt idx="3109">
                  <c:v>1.1729475915790854E-2</c:v>
                </c:pt>
                <c:pt idx="3110">
                  <c:v>1.1906087502851407E-2</c:v>
                </c:pt>
                <c:pt idx="3111">
                  <c:v>6.3328183465964161E-3</c:v>
                </c:pt>
                <c:pt idx="3112">
                  <c:v>1.2168989560060062E-2</c:v>
                </c:pt>
                <c:pt idx="3113">
                  <c:v>1.3869732248029927E-2</c:v>
                </c:pt>
                <c:pt idx="3114">
                  <c:v>1.2220534749441089E-2</c:v>
                </c:pt>
                <c:pt idx="3115">
                  <c:v>1.1992377937742545E-2</c:v>
                </c:pt>
                <c:pt idx="3116">
                  <c:v>3.5899216907548125E-3</c:v>
                </c:pt>
                <c:pt idx="3117">
                  <c:v>7.0672498756310558E-3</c:v>
                </c:pt>
                <c:pt idx="3118">
                  <c:v>6.3657708812020078E-3</c:v>
                </c:pt>
                <c:pt idx="3119">
                  <c:v>1.5693628925378282E-2</c:v>
                </c:pt>
                <c:pt idx="3120">
                  <c:v>3.5899216907548125E-3</c:v>
                </c:pt>
                <c:pt idx="3121">
                  <c:v>9.3261644758576168E-3</c:v>
                </c:pt>
                <c:pt idx="3122">
                  <c:v>6.4477504117132101E-4</c:v>
                </c:pt>
                <c:pt idx="3123">
                  <c:v>4.247980216611742E-4</c:v>
                </c:pt>
                <c:pt idx="3124">
                  <c:v>9.3261644758576168E-3</c:v>
                </c:pt>
                <c:pt idx="3125">
                  <c:v>1.1866693485464786E-2</c:v>
                </c:pt>
                <c:pt idx="3126">
                  <c:v>3.2773495153401297E-3</c:v>
                </c:pt>
                <c:pt idx="3127">
                  <c:v>6.1174374955708438E-3</c:v>
                </c:pt>
                <c:pt idx="3128">
                  <c:v>2.5998111284379504E-3</c:v>
                </c:pt>
                <c:pt idx="3129">
                  <c:v>4.552389593695208E-3</c:v>
                </c:pt>
                <c:pt idx="3130">
                  <c:v>4.247980216611742E-4</c:v>
                </c:pt>
                <c:pt idx="3131">
                  <c:v>2.342798006853249E-3</c:v>
                </c:pt>
                <c:pt idx="3132">
                  <c:v>6.5189497373179814E-3</c:v>
                </c:pt>
                <c:pt idx="3133">
                  <c:v>6.8255179336315841E-3</c:v>
                </c:pt>
                <c:pt idx="3134">
                  <c:v>1.2325938690253106E-2</c:v>
                </c:pt>
                <c:pt idx="3135">
                  <c:v>9.3261644758576168E-3</c:v>
                </c:pt>
                <c:pt idx="3136">
                  <c:v>9.4732045302379601E-3</c:v>
                </c:pt>
                <c:pt idx="3137">
                  <c:v>9.3261644758576168E-3</c:v>
                </c:pt>
                <c:pt idx="3138">
                  <c:v>3.0619686995715218E-3</c:v>
                </c:pt>
                <c:pt idx="3139">
                  <c:v>9.3261644758576168E-3</c:v>
                </c:pt>
                <c:pt idx="3140">
                  <c:v>6.8255179336315841E-3</c:v>
                </c:pt>
                <c:pt idx="3141">
                  <c:v>9.3261644758576168E-3</c:v>
                </c:pt>
                <c:pt idx="3142">
                  <c:v>1.1866693485464786E-2</c:v>
                </c:pt>
                <c:pt idx="3143">
                  <c:v>9.528116689272257E-3</c:v>
                </c:pt>
                <c:pt idx="3144">
                  <c:v>4.3907731817189816E-3</c:v>
                </c:pt>
                <c:pt idx="3145">
                  <c:v>7.3878603570331821E-3</c:v>
                </c:pt>
                <c:pt idx="3146">
                  <c:v>9.3261644758576168E-3</c:v>
                </c:pt>
                <c:pt idx="3147">
                  <c:v>6.8255179336315841E-3</c:v>
                </c:pt>
                <c:pt idx="3148">
                  <c:v>4.247980216611742E-4</c:v>
                </c:pt>
                <c:pt idx="3149">
                  <c:v>2.8072036325956282E-4</c:v>
                </c:pt>
                <c:pt idx="3150">
                  <c:v>2.8072036325956282E-4</c:v>
                </c:pt>
                <c:pt idx="3151">
                  <c:v>1.5077598817340361E-4</c:v>
                </c:pt>
                <c:pt idx="3152">
                  <c:v>1.5077598817340361E-4</c:v>
                </c:pt>
                <c:pt idx="3153">
                  <c:v>1.8869802374133517E-3</c:v>
                </c:pt>
                <c:pt idx="3154">
                  <c:v>1.9033906975907857E-3</c:v>
                </c:pt>
                <c:pt idx="3155">
                  <c:v>1.6305974045937712E-3</c:v>
                </c:pt>
                <c:pt idx="3156">
                  <c:v>6.9812817951718405E-3</c:v>
                </c:pt>
                <c:pt idx="3157">
                  <c:v>4.0826864679184534E-3</c:v>
                </c:pt>
                <c:pt idx="3158">
                  <c:v>1.901377031285973E-3</c:v>
                </c:pt>
                <c:pt idx="3159">
                  <c:v>2.8264340153558187E-3</c:v>
                </c:pt>
                <c:pt idx="3160">
                  <c:v>2.4036202204335971E-3</c:v>
                </c:pt>
                <c:pt idx="3161">
                  <c:v>4.9624176265081607E-3</c:v>
                </c:pt>
                <c:pt idx="3162">
                  <c:v>1.5883439063095514E-3</c:v>
                </c:pt>
                <c:pt idx="3163">
                  <c:v>1.7008929884120931E-3</c:v>
                </c:pt>
                <c:pt idx="3164">
                  <c:v>1.7008929884120931E-3</c:v>
                </c:pt>
                <c:pt idx="3165">
                  <c:v>6.0620157676199325E-3</c:v>
                </c:pt>
                <c:pt idx="3166">
                  <c:v>2.3731639142141629E-3</c:v>
                </c:pt>
                <c:pt idx="3167">
                  <c:v>1.7008929884120931E-3</c:v>
                </c:pt>
                <c:pt idx="3168">
                  <c:v>6.0620157676199325E-3</c:v>
                </c:pt>
                <c:pt idx="3169">
                  <c:v>1.9344241955858987E-3</c:v>
                </c:pt>
                <c:pt idx="3170">
                  <c:v>1.9344241955858987E-3</c:v>
                </c:pt>
                <c:pt idx="3171">
                  <c:v>1.7008929884120931E-3</c:v>
                </c:pt>
                <c:pt idx="3172">
                  <c:v>1.7008929884120931E-3</c:v>
                </c:pt>
                <c:pt idx="3173">
                  <c:v>2.3798931996013143E-3</c:v>
                </c:pt>
                <c:pt idx="3174">
                  <c:v>2.3798931996013143E-3</c:v>
                </c:pt>
                <c:pt idx="3175">
                  <c:v>2.4246226535167589E-3</c:v>
                </c:pt>
                <c:pt idx="3176">
                  <c:v>2.4246226535167589E-3</c:v>
                </c:pt>
                <c:pt idx="3177">
                  <c:v>2.1898172243672168E-3</c:v>
                </c:pt>
                <c:pt idx="3178">
                  <c:v>5.6365506489220712E-3</c:v>
                </c:pt>
                <c:pt idx="3179">
                  <c:v>2.4246226535167589E-3</c:v>
                </c:pt>
                <c:pt idx="3180">
                  <c:v>5.6365506489220712E-3</c:v>
                </c:pt>
                <c:pt idx="3181">
                  <c:v>5.6365506489220712E-3</c:v>
                </c:pt>
                <c:pt idx="3182">
                  <c:v>1.1757634807650337E-3</c:v>
                </c:pt>
                <c:pt idx="3183">
                  <c:v>7.1609582702086751E-4</c:v>
                </c:pt>
                <c:pt idx="3184">
                  <c:v>4.247980216611742E-4</c:v>
                </c:pt>
                <c:pt idx="3185">
                  <c:v>1.128544109460184E-3</c:v>
                </c:pt>
                <c:pt idx="3186">
                  <c:v>5.6365506489220712E-3</c:v>
                </c:pt>
                <c:pt idx="3187">
                  <c:v>9.3846813422608676E-4</c:v>
                </c:pt>
                <c:pt idx="3188">
                  <c:v>1.4290145431455348E-3</c:v>
                </c:pt>
                <c:pt idx="3189">
                  <c:v>1.1732735633756288E-3</c:v>
                </c:pt>
                <c:pt idx="3190">
                  <c:v>1.9917373186866499E-3</c:v>
                </c:pt>
                <c:pt idx="3191">
                  <c:v>5.5761813110584532E-4</c:v>
                </c:pt>
                <c:pt idx="3192">
                  <c:v>1.5320694534006931E-3</c:v>
                </c:pt>
                <c:pt idx="3193">
                  <c:v>3.382812687853517E-3</c:v>
                </c:pt>
                <c:pt idx="3194">
                  <c:v>4.247980216611742E-4</c:v>
                </c:pt>
                <c:pt idx="3195">
                  <c:v>3.4167637349677522E-3</c:v>
                </c:pt>
                <c:pt idx="3196">
                  <c:v>4.247980216611742E-4</c:v>
                </c:pt>
                <c:pt idx="3197">
                  <c:v>1.817886246222657E-3</c:v>
                </c:pt>
                <c:pt idx="3198">
                  <c:v>2.4510753550640815E-3</c:v>
                </c:pt>
                <c:pt idx="3199">
                  <c:v>3.4167637349677522E-3</c:v>
                </c:pt>
                <c:pt idx="3200">
                  <c:v>0</c:v>
                </c:pt>
                <c:pt idx="3201">
                  <c:v>0</c:v>
                </c:pt>
                <c:pt idx="3202">
                  <c:v>4.247980216611742E-4</c:v>
                </c:pt>
                <c:pt idx="3203">
                  <c:v>7.4038822854551967E-4</c:v>
                </c:pt>
                <c:pt idx="3204">
                  <c:v>0</c:v>
                </c:pt>
                <c:pt idx="3205">
                  <c:v>2.8072036325956282E-4</c:v>
                </c:pt>
                <c:pt idx="3206">
                  <c:v>4.247980216611742E-4</c:v>
                </c:pt>
                <c:pt idx="3207">
                  <c:v>1.5077598817340361E-4</c:v>
                </c:pt>
                <c:pt idx="3208">
                  <c:v>1.5077598817340361E-4</c:v>
                </c:pt>
                <c:pt idx="3209">
                  <c:v>1.4221330886970047E-3</c:v>
                </c:pt>
                <c:pt idx="3210">
                  <c:v>7.4038822854551967E-4</c:v>
                </c:pt>
                <c:pt idx="3211">
                  <c:v>1.5077598817340361E-4</c:v>
                </c:pt>
                <c:pt idx="3212">
                  <c:v>1.5077598817340361E-4</c:v>
                </c:pt>
                <c:pt idx="3213">
                  <c:v>1.4408310207702306E-3</c:v>
                </c:pt>
                <c:pt idx="3214">
                  <c:v>1.5077598817340361E-4</c:v>
                </c:pt>
                <c:pt idx="3215">
                  <c:v>7.4038822854551967E-4</c:v>
                </c:pt>
                <c:pt idx="3216">
                  <c:v>1.2445469638640788E-3</c:v>
                </c:pt>
                <c:pt idx="3217">
                  <c:v>0</c:v>
                </c:pt>
                <c:pt idx="3218">
                  <c:v>1.2513490901411301E-3</c:v>
                </c:pt>
                <c:pt idx="3219">
                  <c:v>1.2513490901411301E-3</c:v>
                </c:pt>
                <c:pt idx="3220">
                  <c:v>1.2513490901411301E-3</c:v>
                </c:pt>
                <c:pt idx="3221">
                  <c:v>7.5096542384689446E-4</c:v>
                </c:pt>
                <c:pt idx="3222">
                  <c:v>0</c:v>
                </c:pt>
                <c:pt idx="3223">
                  <c:v>0</c:v>
                </c:pt>
                <c:pt idx="3224">
                  <c:v>2.5000118110833088E-4</c:v>
                </c:pt>
                <c:pt idx="3225">
                  <c:v>0</c:v>
                </c:pt>
                <c:pt idx="3226">
                  <c:v>0</c:v>
                </c:pt>
              </c:numCache>
            </c:numRef>
          </c:yVal>
          <c:smooth val="0"/>
          <c:extLst>
            <c:ext xmlns:c16="http://schemas.microsoft.com/office/drawing/2014/chart" uri="{C3380CC4-5D6E-409C-BE32-E72D297353CC}">
              <c16:uniqueId val="{00000002-7B85-4284-BC82-1476A4F26A83}"/>
            </c:ext>
          </c:extLst>
        </c:ser>
        <c:dLbls>
          <c:showLegendKey val="0"/>
          <c:showVal val="0"/>
          <c:showCatName val="0"/>
          <c:showSerName val="0"/>
          <c:showPercent val="0"/>
          <c:showBubbleSize val="0"/>
        </c:dLbls>
        <c:axId val="763815976"/>
        <c:axId val="763822536"/>
      </c:scatterChart>
      <c:valAx>
        <c:axId val="763815976"/>
        <c:scaling>
          <c:orientation val="minMax"/>
          <c:max val="40"/>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Cost ($ million)</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3822536"/>
        <c:crosses val="autoZero"/>
        <c:crossBetween val="midCat"/>
      </c:valAx>
      <c:valAx>
        <c:axId val="763822536"/>
        <c:scaling>
          <c:orientation val="minMax"/>
          <c:max val="1.1000000000000001"/>
          <c:min val="0"/>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 potential</a:t>
                </a:r>
                <a:r>
                  <a:rPr lang="en-US" sz="2000" baseline="0"/>
                  <a:t> extent</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381597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7445898-E8A2-4F19-8804-0873E1BD00DC}" type="datetimeFigureOut">
              <a:rPr lang="en-US" smtClean="0"/>
              <a:t>10/22/2018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464C995-DA4A-40C1-93A5-1A513D1461F0}" type="slidenum">
              <a:rPr lang="en-US" smtClean="0"/>
              <a:t>‹#›</a:t>
            </a:fld>
            <a:endParaRPr lang="en-US"/>
          </a:p>
        </p:txBody>
      </p:sp>
    </p:spTree>
    <p:extLst>
      <p:ext uri="{BB962C8B-B14F-4D97-AF65-F5344CB8AC3E}">
        <p14:creationId xmlns:p14="http://schemas.microsoft.com/office/powerpoint/2010/main" val="2048919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95D6C3-F6C7-45A8-800D-8EA90FDF5952}" type="datetimeFigureOut">
              <a:rPr lang="en-US" smtClean="0"/>
              <a:t>10/22/2018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D591C4-DBA1-47DC-9F79-8007B8BBE684}" type="slidenum">
              <a:rPr lang="en-US" smtClean="0"/>
              <a:t>‹#›</a:t>
            </a:fld>
            <a:endParaRPr lang="en-US"/>
          </a:p>
        </p:txBody>
      </p:sp>
    </p:spTree>
    <p:extLst>
      <p:ext uri="{BB962C8B-B14F-4D97-AF65-F5344CB8AC3E}">
        <p14:creationId xmlns:p14="http://schemas.microsoft.com/office/powerpoint/2010/main" val="100983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Excess</a:t>
            </a:r>
            <a:r>
              <a:rPr lang="en-US" baseline="0" dirty="0" smtClean="0"/>
              <a:t> nitrogen in surface waters can cause environmental degradation locally and downstream. In response to the northern Gulf of Mexico dead zone, many of the highest contributing states have developed nutrient reduction strategies calling for up to 45% reductions in annual nitrate loads. </a:t>
            </a:r>
          </a:p>
          <a:p>
            <a:endParaRPr lang="en-US" baseline="0" dirty="0" smtClean="0"/>
          </a:p>
          <a:p>
            <a:r>
              <a:rPr lang="en-US" baseline="0" dirty="0" smtClean="0"/>
              <a:t>Excess nitrate also effects whether water is drinkable or whether we install very costly treatments to remove it. Concentrations above 10 mg/L are harmful to human health. </a:t>
            </a:r>
          </a:p>
          <a:p>
            <a:endParaRPr lang="en-US" baseline="0" dirty="0" smtClean="0"/>
          </a:p>
          <a:p>
            <a:r>
              <a:rPr lang="en-US" baseline="0" dirty="0" smtClean="0"/>
              <a:t>High NO3 concentrations are detrimental to sensitive biota at &gt; ~ 1mg/L (</a:t>
            </a:r>
            <a:r>
              <a:rPr lang="en-US" dirty="0" err="1"/>
              <a:t>Wagenhoff</a:t>
            </a:r>
            <a:r>
              <a:rPr lang="en-US" dirty="0"/>
              <a:t> et al 2016, </a:t>
            </a:r>
            <a:r>
              <a:rPr lang="en-US" dirty="0" err="1"/>
              <a:t>Dubrovsky</a:t>
            </a:r>
            <a:r>
              <a:rPr lang="en-US" dirty="0"/>
              <a:t> et al 2010)</a:t>
            </a:r>
            <a:r>
              <a:rPr lang="en-US" baseline="0" dirty="0" smtClean="0"/>
              <a:t> </a:t>
            </a:r>
          </a:p>
        </p:txBody>
      </p:sp>
      <p:sp>
        <p:nvSpPr>
          <p:cNvPr id="4" name="Slide Number Placeholder 3"/>
          <p:cNvSpPr>
            <a:spLocks noGrp="1"/>
          </p:cNvSpPr>
          <p:nvPr>
            <p:ph type="sldNum" sz="quarter" idx="10"/>
          </p:nvPr>
        </p:nvSpPr>
        <p:spPr/>
        <p:txBody>
          <a:bodyPr/>
          <a:lstStyle/>
          <a:p>
            <a:fld id="{2CAC90F3-3F69-4718-9439-DEE1D42B104C}" type="slidenum">
              <a:rPr lang="en-US" smtClean="0"/>
              <a:t>3</a:t>
            </a:fld>
            <a:endParaRPr lang="en-US"/>
          </a:p>
        </p:txBody>
      </p:sp>
    </p:spTree>
    <p:extLst>
      <p:ext uri="{BB962C8B-B14F-4D97-AF65-F5344CB8AC3E}">
        <p14:creationId xmlns:p14="http://schemas.microsoft.com/office/powerpoint/2010/main" val="3038895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Font typeface="+mj-lt"/>
              <a:buAutoNum type="arabicPeriod"/>
            </a:pPr>
            <a:r>
              <a:rPr lang="en-US" dirty="0" smtClean="0"/>
              <a:t>What controls the effectiveness of (fluvial) wetlands at removing nitrate?</a:t>
            </a:r>
          </a:p>
          <a:p>
            <a:pPr marL="990009" lvl="1" indent="-524123">
              <a:buFont typeface="+mj-lt"/>
              <a:buAutoNum type="arabicPeriod"/>
            </a:pPr>
            <a:r>
              <a:rPr lang="en-US" dirty="0" smtClean="0"/>
              <a:t>Nitrate and organic carbon availability</a:t>
            </a:r>
          </a:p>
          <a:p>
            <a:pPr marL="990009" lvl="1" indent="-524123">
              <a:buFont typeface="+mj-lt"/>
              <a:buAutoNum type="arabicPeriod"/>
            </a:pPr>
            <a:r>
              <a:rPr lang="en-US" dirty="0" smtClean="0"/>
              <a:t>Water residence times</a:t>
            </a:r>
          </a:p>
          <a:p>
            <a:pPr marL="990009" lvl="1" indent="-524123">
              <a:buFont typeface="+mj-lt"/>
              <a:buAutoNum type="arabicPeriod"/>
            </a:pPr>
            <a:r>
              <a:rPr lang="en-US" dirty="0" smtClean="0"/>
              <a:t>Wetland location within the fluvial network</a:t>
            </a:r>
          </a:p>
          <a:p>
            <a:pPr marL="990009" lvl="1" indent="-524123">
              <a:buFont typeface="+mj-lt"/>
              <a:buAutoNum type="arabicPeriod"/>
            </a:pPr>
            <a:r>
              <a:rPr lang="en-US" dirty="0" smtClean="0"/>
              <a:t>Presence of denitrifying bacteria</a:t>
            </a:r>
          </a:p>
          <a:p>
            <a:pPr marL="990009" lvl="1" indent="-524123">
              <a:buFont typeface="+mj-lt"/>
              <a:buAutoNum type="arabicPeriod"/>
            </a:pPr>
            <a:r>
              <a:rPr lang="en-US" dirty="0" smtClean="0"/>
              <a:t>Environmental conditions</a:t>
            </a:r>
          </a:p>
          <a:p>
            <a:endParaRPr lang="en-US" dirty="0"/>
          </a:p>
        </p:txBody>
      </p:sp>
      <p:sp>
        <p:nvSpPr>
          <p:cNvPr id="4" name="Slide Number Placeholder 3"/>
          <p:cNvSpPr>
            <a:spLocks noGrp="1"/>
          </p:cNvSpPr>
          <p:nvPr>
            <p:ph type="sldNum" sz="quarter" idx="10"/>
          </p:nvPr>
        </p:nvSpPr>
        <p:spPr/>
        <p:txBody>
          <a:bodyPr/>
          <a:lstStyle/>
          <a:p>
            <a:fld id="{1B814541-D890-415D-801A-BE8ABDB8B1CB}" type="slidenum">
              <a:rPr lang="en-US" smtClean="0"/>
              <a:t>14</a:t>
            </a:fld>
            <a:endParaRPr lang="en-US"/>
          </a:p>
        </p:txBody>
      </p:sp>
    </p:spTree>
    <p:extLst>
      <p:ext uri="{BB962C8B-B14F-4D97-AF65-F5344CB8AC3E}">
        <p14:creationId xmlns:p14="http://schemas.microsoft.com/office/powerpoint/2010/main" val="47282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Font typeface="+mj-lt"/>
              <a:buAutoNum type="arabicPeriod"/>
            </a:pPr>
            <a:r>
              <a:rPr lang="en-US" dirty="0" smtClean="0"/>
              <a:t>What controls the effectiveness of (fluvial) wetlands at removing nitrate?</a:t>
            </a:r>
          </a:p>
          <a:p>
            <a:pPr marL="990009" lvl="1" indent="-524123">
              <a:buFont typeface="+mj-lt"/>
              <a:buAutoNum type="arabicPeriod"/>
            </a:pPr>
            <a:r>
              <a:rPr lang="en-US" dirty="0" smtClean="0"/>
              <a:t>Nitrate and organic carbon availability</a:t>
            </a:r>
          </a:p>
          <a:p>
            <a:pPr marL="990009" lvl="1" indent="-524123">
              <a:buFont typeface="+mj-lt"/>
              <a:buAutoNum type="arabicPeriod"/>
            </a:pPr>
            <a:r>
              <a:rPr lang="en-US" dirty="0" smtClean="0"/>
              <a:t>Water residence times</a:t>
            </a:r>
          </a:p>
          <a:p>
            <a:pPr marL="990009" lvl="1" indent="-524123">
              <a:buFont typeface="+mj-lt"/>
              <a:buAutoNum type="arabicPeriod"/>
            </a:pPr>
            <a:r>
              <a:rPr lang="en-US" dirty="0" smtClean="0"/>
              <a:t>Wetland location within the fluvial network</a:t>
            </a:r>
          </a:p>
          <a:p>
            <a:pPr marL="990009" lvl="1" indent="-524123">
              <a:buFont typeface="+mj-lt"/>
              <a:buAutoNum type="arabicPeriod"/>
            </a:pPr>
            <a:r>
              <a:rPr lang="en-US" dirty="0" smtClean="0"/>
              <a:t>Presence of denitrifying bacteria</a:t>
            </a:r>
          </a:p>
          <a:p>
            <a:pPr marL="990009" lvl="1" indent="-524123">
              <a:buFont typeface="+mj-lt"/>
              <a:buAutoNum type="arabicPeriod"/>
            </a:pPr>
            <a:r>
              <a:rPr lang="en-US" dirty="0" smtClean="0"/>
              <a:t>Environmental conditions</a:t>
            </a:r>
          </a:p>
          <a:p>
            <a:endParaRPr lang="en-US" dirty="0"/>
          </a:p>
        </p:txBody>
      </p:sp>
      <p:sp>
        <p:nvSpPr>
          <p:cNvPr id="4" name="Slide Number Placeholder 3"/>
          <p:cNvSpPr>
            <a:spLocks noGrp="1"/>
          </p:cNvSpPr>
          <p:nvPr>
            <p:ph type="sldNum" sz="quarter" idx="10"/>
          </p:nvPr>
        </p:nvSpPr>
        <p:spPr/>
        <p:txBody>
          <a:bodyPr/>
          <a:lstStyle/>
          <a:p>
            <a:fld id="{1B814541-D890-415D-801A-BE8ABDB8B1CB}" type="slidenum">
              <a:rPr lang="en-US" smtClean="0"/>
              <a:t>15</a:t>
            </a:fld>
            <a:endParaRPr lang="en-US"/>
          </a:p>
        </p:txBody>
      </p:sp>
    </p:spTree>
    <p:extLst>
      <p:ext uri="{BB962C8B-B14F-4D97-AF65-F5344CB8AC3E}">
        <p14:creationId xmlns:p14="http://schemas.microsoft.com/office/powerpoint/2010/main" val="2511187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814541-D890-415D-801A-BE8ABDB8B1CB}" type="slidenum">
              <a:rPr lang="en-US" smtClean="0"/>
              <a:t>16</a:t>
            </a:fld>
            <a:endParaRPr lang="en-US"/>
          </a:p>
        </p:txBody>
      </p:sp>
    </p:spTree>
    <p:extLst>
      <p:ext uri="{BB962C8B-B14F-4D97-AF65-F5344CB8AC3E}">
        <p14:creationId xmlns:p14="http://schemas.microsoft.com/office/powerpoint/2010/main" val="686267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 field management</a:t>
            </a:r>
            <a:r>
              <a:rPr lang="en-US" baseline="0" dirty="0" smtClean="0"/>
              <a:t> actions</a:t>
            </a:r>
          </a:p>
          <a:p>
            <a:r>
              <a:rPr lang="en-US" baseline="0" dirty="0" smtClean="0"/>
              <a:t>14 wetland options</a:t>
            </a:r>
          </a:p>
          <a:p>
            <a:r>
              <a:rPr lang="en-US" baseline="0" dirty="0" smtClean="0"/>
              <a:t>Near channel sediment control</a:t>
            </a:r>
          </a:p>
          <a:p>
            <a:r>
              <a:rPr lang="en-US" baseline="0" dirty="0" smtClean="0"/>
              <a:t>And ravine management</a:t>
            </a:r>
          </a:p>
          <a:p>
            <a:endParaRPr lang="en-US" baseline="0" dirty="0" smtClean="0"/>
          </a:p>
        </p:txBody>
      </p:sp>
      <p:sp>
        <p:nvSpPr>
          <p:cNvPr id="4" name="Slide Number Placeholder 3"/>
          <p:cNvSpPr>
            <a:spLocks noGrp="1"/>
          </p:cNvSpPr>
          <p:nvPr>
            <p:ph type="sldNum" sz="quarter" idx="10"/>
          </p:nvPr>
        </p:nvSpPr>
        <p:spPr/>
        <p:txBody>
          <a:bodyPr/>
          <a:lstStyle/>
          <a:p>
            <a:fld id="{2F2475F8-808B-46B3-9986-7C4815762893}" type="slidenum">
              <a:rPr lang="en-US" smtClean="0"/>
              <a:t>18</a:t>
            </a:fld>
            <a:endParaRPr lang="en-US"/>
          </a:p>
        </p:txBody>
      </p:sp>
    </p:spTree>
    <p:extLst>
      <p:ext uri="{BB962C8B-B14F-4D97-AF65-F5344CB8AC3E}">
        <p14:creationId xmlns:p14="http://schemas.microsoft.com/office/powerpoint/2010/main" val="417244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Font typeface="+mj-lt"/>
              <a:buAutoNum type="arabicPeriod"/>
            </a:pPr>
            <a:r>
              <a:rPr lang="en-US" dirty="0" smtClean="0"/>
              <a:t>What controls the effectiveness of (fluvial) wetlands at removing nitrate?</a:t>
            </a:r>
          </a:p>
          <a:p>
            <a:pPr marL="990009" lvl="1" indent="-524123">
              <a:buFont typeface="+mj-lt"/>
              <a:buAutoNum type="arabicPeriod"/>
            </a:pPr>
            <a:r>
              <a:rPr lang="en-US" dirty="0" smtClean="0"/>
              <a:t>Nitrate and organic carbon availability</a:t>
            </a:r>
          </a:p>
          <a:p>
            <a:pPr marL="990009" lvl="1" indent="-524123">
              <a:buFont typeface="+mj-lt"/>
              <a:buAutoNum type="arabicPeriod"/>
            </a:pPr>
            <a:r>
              <a:rPr lang="en-US" dirty="0" smtClean="0"/>
              <a:t>Water residence times</a:t>
            </a:r>
          </a:p>
          <a:p>
            <a:pPr marL="990009" lvl="1" indent="-524123">
              <a:buFont typeface="+mj-lt"/>
              <a:buAutoNum type="arabicPeriod"/>
            </a:pPr>
            <a:r>
              <a:rPr lang="en-US" dirty="0" smtClean="0"/>
              <a:t>Wetland location within the fluvial network</a:t>
            </a:r>
          </a:p>
          <a:p>
            <a:pPr marL="990009" lvl="1" indent="-524123">
              <a:buFont typeface="+mj-lt"/>
              <a:buAutoNum type="arabicPeriod"/>
            </a:pPr>
            <a:r>
              <a:rPr lang="en-US" dirty="0" smtClean="0"/>
              <a:t>Presence of denitrifying bacteria</a:t>
            </a:r>
          </a:p>
          <a:p>
            <a:pPr marL="990009" lvl="1" indent="-524123">
              <a:buFont typeface="+mj-lt"/>
              <a:buAutoNum type="arabicPeriod"/>
            </a:pPr>
            <a:r>
              <a:rPr lang="en-US" dirty="0" smtClean="0"/>
              <a:t>Environmental conditions</a:t>
            </a:r>
          </a:p>
          <a:p>
            <a:endParaRPr lang="en-US" dirty="0"/>
          </a:p>
        </p:txBody>
      </p:sp>
      <p:sp>
        <p:nvSpPr>
          <p:cNvPr id="4" name="Slide Number Placeholder 3"/>
          <p:cNvSpPr>
            <a:spLocks noGrp="1"/>
          </p:cNvSpPr>
          <p:nvPr>
            <p:ph type="sldNum" sz="quarter" idx="10"/>
          </p:nvPr>
        </p:nvSpPr>
        <p:spPr/>
        <p:txBody>
          <a:bodyPr/>
          <a:lstStyle/>
          <a:p>
            <a:fld id="{1B814541-D890-415D-801A-BE8ABDB8B1CB}" type="slidenum">
              <a:rPr lang="en-US" smtClean="0"/>
              <a:t>21</a:t>
            </a:fld>
            <a:endParaRPr lang="en-US"/>
          </a:p>
        </p:txBody>
      </p:sp>
    </p:spTree>
    <p:extLst>
      <p:ext uri="{BB962C8B-B14F-4D97-AF65-F5344CB8AC3E}">
        <p14:creationId xmlns:p14="http://schemas.microsoft.com/office/powerpoint/2010/main" val="725888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Font typeface="+mj-lt"/>
              <a:buAutoNum type="arabicPeriod"/>
            </a:pPr>
            <a:r>
              <a:rPr lang="en-US" dirty="0" smtClean="0"/>
              <a:t>What controls the effectiveness of (fluvial) wetlands at removing nitrate?</a:t>
            </a:r>
          </a:p>
          <a:p>
            <a:pPr marL="990009" lvl="1" indent="-524123">
              <a:buFont typeface="+mj-lt"/>
              <a:buAutoNum type="arabicPeriod"/>
            </a:pPr>
            <a:r>
              <a:rPr lang="en-US" dirty="0" smtClean="0"/>
              <a:t>Nitrate and organic carbon availability</a:t>
            </a:r>
          </a:p>
          <a:p>
            <a:pPr marL="990009" lvl="1" indent="-524123">
              <a:buFont typeface="+mj-lt"/>
              <a:buAutoNum type="arabicPeriod"/>
            </a:pPr>
            <a:r>
              <a:rPr lang="en-US" dirty="0" smtClean="0"/>
              <a:t>Water residence times</a:t>
            </a:r>
          </a:p>
          <a:p>
            <a:pPr marL="990009" lvl="1" indent="-524123">
              <a:buFont typeface="+mj-lt"/>
              <a:buAutoNum type="arabicPeriod"/>
            </a:pPr>
            <a:r>
              <a:rPr lang="en-US" dirty="0" smtClean="0"/>
              <a:t>Wetland location within the fluvial network</a:t>
            </a:r>
          </a:p>
          <a:p>
            <a:pPr marL="990009" lvl="1" indent="-524123">
              <a:buFont typeface="+mj-lt"/>
              <a:buAutoNum type="arabicPeriod"/>
            </a:pPr>
            <a:r>
              <a:rPr lang="en-US" dirty="0" smtClean="0"/>
              <a:t>Presence of denitrifying bacteria</a:t>
            </a:r>
          </a:p>
          <a:p>
            <a:pPr marL="990009" lvl="1" indent="-524123">
              <a:buFont typeface="+mj-lt"/>
              <a:buAutoNum type="arabicPeriod"/>
            </a:pPr>
            <a:r>
              <a:rPr lang="en-US" dirty="0" smtClean="0"/>
              <a:t>Environmental conditions</a:t>
            </a:r>
          </a:p>
          <a:p>
            <a:endParaRPr lang="en-US" dirty="0"/>
          </a:p>
        </p:txBody>
      </p:sp>
      <p:sp>
        <p:nvSpPr>
          <p:cNvPr id="4" name="Slide Number Placeholder 3"/>
          <p:cNvSpPr>
            <a:spLocks noGrp="1"/>
          </p:cNvSpPr>
          <p:nvPr>
            <p:ph type="sldNum" sz="quarter" idx="10"/>
          </p:nvPr>
        </p:nvSpPr>
        <p:spPr/>
        <p:txBody>
          <a:bodyPr/>
          <a:lstStyle/>
          <a:p>
            <a:fld id="{1B814541-D890-415D-801A-BE8ABDB8B1CB}" type="slidenum">
              <a:rPr lang="en-US" smtClean="0"/>
              <a:t>22</a:t>
            </a:fld>
            <a:endParaRPr lang="en-US"/>
          </a:p>
        </p:txBody>
      </p:sp>
    </p:spTree>
    <p:extLst>
      <p:ext uri="{BB962C8B-B14F-4D97-AF65-F5344CB8AC3E}">
        <p14:creationId xmlns:p14="http://schemas.microsoft.com/office/powerpoint/2010/main" val="2728491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Font typeface="+mj-lt"/>
              <a:buAutoNum type="arabicPeriod"/>
            </a:pPr>
            <a:r>
              <a:rPr lang="en-US" dirty="0" smtClean="0"/>
              <a:t>What controls the effectiveness of (fluvial) wetlands at removing nitrate?</a:t>
            </a:r>
          </a:p>
          <a:p>
            <a:pPr marL="990009" lvl="1" indent="-524123">
              <a:buFont typeface="+mj-lt"/>
              <a:buAutoNum type="arabicPeriod"/>
            </a:pPr>
            <a:r>
              <a:rPr lang="en-US" dirty="0" smtClean="0"/>
              <a:t>Nitrate and organic carbon availability</a:t>
            </a:r>
          </a:p>
          <a:p>
            <a:pPr marL="990009" lvl="1" indent="-524123">
              <a:buFont typeface="+mj-lt"/>
              <a:buAutoNum type="arabicPeriod"/>
            </a:pPr>
            <a:r>
              <a:rPr lang="en-US" dirty="0" smtClean="0"/>
              <a:t>Water residence times</a:t>
            </a:r>
          </a:p>
          <a:p>
            <a:pPr marL="990009" lvl="1" indent="-524123">
              <a:buFont typeface="+mj-lt"/>
              <a:buAutoNum type="arabicPeriod"/>
            </a:pPr>
            <a:r>
              <a:rPr lang="en-US" dirty="0" smtClean="0"/>
              <a:t>Wetland location within the fluvial network</a:t>
            </a:r>
          </a:p>
          <a:p>
            <a:pPr marL="990009" lvl="1" indent="-524123">
              <a:buFont typeface="+mj-lt"/>
              <a:buAutoNum type="arabicPeriod"/>
            </a:pPr>
            <a:r>
              <a:rPr lang="en-US" dirty="0" smtClean="0"/>
              <a:t>Presence of denitrifying bacteria</a:t>
            </a:r>
          </a:p>
          <a:p>
            <a:pPr marL="990009" lvl="1" indent="-524123">
              <a:buFont typeface="+mj-lt"/>
              <a:buAutoNum type="arabicPeriod"/>
            </a:pPr>
            <a:r>
              <a:rPr lang="en-US" dirty="0" smtClean="0"/>
              <a:t>Environmental conditions</a:t>
            </a:r>
          </a:p>
          <a:p>
            <a:endParaRPr lang="en-US" dirty="0"/>
          </a:p>
        </p:txBody>
      </p:sp>
      <p:sp>
        <p:nvSpPr>
          <p:cNvPr id="4" name="Slide Number Placeholder 3"/>
          <p:cNvSpPr>
            <a:spLocks noGrp="1"/>
          </p:cNvSpPr>
          <p:nvPr>
            <p:ph type="sldNum" sz="quarter" idx="10"/>
          </p:nvPr>
        </p:nvSpPr>
        <p:spPr/>
        <p:txBody>
          <a:bodyPr/>
          <a:lstStyle/>
          <a:p>
            <a:fld id="{1B814541-D890-415D-801A-BE8ABDB8B1CB}" type="slidenum">
              <a:rPr lang="en-US" smtClean="0"/>
              <a:t>30</a:t>
            </a:fld>
            <a:endParaRPr lang="en-US"/>
          </a:p>
        </p:txBody>
      </p:sp>
    </p:spTree>
    <p:extLst>
      <p:ext uri="{BB962C8B-B14F-4D97-AF65-F5344CB8AC3E}">
        <p14:creationId xmlns:p14="http://schemas.microsoft.com/office/powerpoint/2010/main" val="18527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that the MRB is</a:t>
            </a:r>
            <a:r>
              <a:rPr lang="en-US" baseline="0" dirty="0" smtClean="0"/>
              <a:t> on par with the worst. I got this from a slide from the USGS SPARROW model website </a:t>
            </a:r>
            <a:r>
              <a:rPr lang="en-US" baseline="0" dirty="0" err="1" smtClean="0"/>
              <a:t>matl</a:t>
            </a:r>
            <a:r>
              <a:rPr lang="en-US" baseline="0" dirty="0" smtClean="0"/>
              <a:t> not from a published paper but it probably is published (should find that). </a:t>
            </a:r>
            <a:endParaRPr lang="en-US" dirty="0"/>
          </a:p>
        </p:txBody>
      </p:sp>
      <p:sp>
        <p:nvSpPr>
          <p:cNvPr id="4" name="Slide Number Placeholder 3"/>
          <p:cNvSpPr>
            <a:spLocks noGrp="1"/>
          </p:cNvSpPr>
          <p:nvPr>
            <p:ph type="sldNum" sz="quarter" idx="10"/>
          </p:nvPr>
        </p:nvSpPr>
        <p:spPr/>
        <p:txBody>
          <a:bodyPr/>
          <a:lstStyle/>
          <a:p>
            <a:fld id="{1B814541-D890-415D-801A-BE8ABDB8B1CB}" type="slidenum">
              <a:rPr lang="en-US" smtClean="0"/>
              <a:t>4</a:t>
            </a:fld>
            <a:endParaRPr lang="en-US"/>
          </a:p>
        </p:txBody>
      </p:sp>
    </p:spTree>
    <p:extLst>
      <p:ext uri="{BB962C8B-B14F-4D97-AF65-F5344CB8AC3E}">
        <p14:creationId xmlns:p14="http://schemas.microsoft.com/office/powerpoint/2010/main" val="157411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814541-D890-415D-801A-BE8ABDB8B1CB}" type="slidenum">
              <a:rPr lang="en-US" smtClean="0"/>
              <a:t>5</a:t>
            </a:fld>
            <a:endParaRPr lang="en-US"/>
          </a:p>
        </p:txBody>
      </p:sp>
    </p:spTree>
    <p:extLst>
      <p:ext uri="{BB962C8B-B14F-4D97-AF65-F5344CB8AC3E}">
        <p14:creationId xmlns:p14="http://schemas.microsoft.com/office/powerpoint/2010/main" val="624265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primary processes that remove nitrate once it is in streams – denitrification and assimilation. I</a:t>
            </a:r>
            <a:r>
              <a:rPr lang="en-US" baseline="0" dirty="0" smtClean="0"/>
              <a:t>n the spring months when NO3 loading is highest, assimilation is minimal. We focus on denitrification. </a:t>
            </a:r>
          </a:p>
          <a:p>
            <a:endParaRPr lang="en-US" dirty="0"/>
          </a:p>
          <a:p>
            <a:r>
              <a:rPr lang="en-US" dirty="0"/>
              <a:t>Denitrification, is a microbial oxidation-reduction process that reduces NO</a:t>
            </a:r>
            <a:r>
              <a:rPr lang="en-US" baseline="-25000" dirty="0"/>
              <a:t>3</a:t>
            </a:r>
            <a:r>
              <a:rPr lang="en-US" baseline="30000" dirty="0"/>
              <a:t>-</a:t>
            </a:r>
            <a:r>
              <a:rPr lang="en-US" dirty="0"/>
              <a:t> to di-nitrogen gas. It is carried out anaerobically by a wide range of respiratory microbes. Organic carbon is the primary electron donor for the denitrification process. </a:t>
            </a:r>
          </a:p>
        </p:txBody>
      </p:sp>
      <p:sp>
        <p:nvSpPr>
          <p:cNvPr id="4" name="Slide Number Placeholder 3"/>
          <p:cNvSpPr>
            <a:spLocks noGrp="1"/>
          </p:cNvSpPr>
          <p:nvPr>
            <p:ph type="sldNum" sz="quarter" idx="10"/>
          </p:nvPr>
        </p:nvSpPr>
        <p:spPr/>
        <p:txBody>
          <a:bodyPr/>
          <a:lstStyle/>
          <a:p>
            <a:fld id="{1B814541-D890-415D-801A-BE8ABDB8B1CB}" type="slidenum">
              <a:rPr lang="en-US" smtClean="0"/>
              <a:t>6</a:t>
            </a:fld>
            <a:endParaRPr lang="en-US"/>
          </a:p>
        </p:txBody>
      </p:sp>
    </p:spTree>
    <p:extLst>
      <p:ext uri="{BB962C8B-B14F-4D97-AF65-F5344CB8AC3E}">
        <p14:creationId xmlns:p14="http://schemas.microsoft.com/office/powerpoint/2010/main" val="4081427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Studies</a:t>
            </a:r>
            <a:r>
              <a:rPr lang="en-US" baseline="0" dirty="0" smtClean="0"/>
              <a:t> of individual wetlands consistently show high nitrate removal rates from wetland inlet to outlet. This may be due to high residence times or enhanced uptake rates. Wetland vegetation also leaches organic carbon so may enhance downstream denitrification rates by supplementing organic carbon supplies.</a:t>
            </a:r>
            <a:endParaRPr lang="en-US" dirty="0"/>
          </a:p>
        </p:txBody>
      </p:sp>
      <p:sp>
        <p:nvSpPr>
          <p:cNvPr id="4" name="Slide Number Placeholder 3"/>
          <p:cNvSpPr>
            <a:spLocks noGrp="1"/>
          </p:cNvSpPr>
          <p:nvPr>
            <p:ph type="sldNum" sz="quarter" idx="10"/>
          </p:nvPr>
        </p:nvSpPr>
        <p:spPr/>
        <p:txBody>
          <a:bodyPr/>
          <a:lstStyle/>
          <a:p>
            <a:fld id="{1B814541-D890-415D-801A-BE8ABDB8B1CB}" type="slidenum">
              <a:rPr lang="en-US" smtClean="0"/>
              <a:t>7</a:t>
            </a:fld>
            <a:endParaRPr lang="en-US"/>
          </a:p>
        </p:txBody>
      </p:sp>
    </p:spTree>
    <p:extLst>
      <p:ext uri="{BB962C8B-B14F-4D97-AF65-F5344CB8AC3E}">
        <p14:creationId xmlns:p14="http://schemas.microsoft.com/office/powerpoint/2010/main" val="528463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Font typeface="+mj-lt"/>
              <a:buAutoNum type="arabicPeriod"/>
            </a:pPr>
            <a:r>
              <a:rPr lang="en-US" dirty="0" smtClean="0"/>
              <a:t>What controls the effectiveness of (fluvial) wetlands at removing nitrate?</a:t>
            </a:r>
          </a:p>
          <a:p>
            <a:pPr marL="990009" lvl="1" indent="-524123">
              <a:buFont typeface="+mj-lt"/>
              <a:buAutoNum type="arabicPeriod"/>
            </a:pPr>
            <a:r>
              <a:rPr lang="en-US" dirty="0" smtClean="0"/>
              <a:t>Nitrate and organic carbon availability</a:t>
            </a:r>
          </a:p>
          <a:p>
            <a:pPr marL="990009" lvl="1" indent="-524123">
              <a:buFont typeface="+mj-lt"/>
              <a:buAutoNum type="arabicPeriod"/>
            </a:pPr>
            <a:r>
              <a:rPr lang="en-US" dirty="0" smtClean="0"/>
              <a:t>Water residence times</a:t>
            </a:r>
          </a:p>
          <a:p>
            <a:pPr marL="990009" lvl="1" indent="-524123">
              <a:buFont typeface="+mj-lt"/>
              <a:buAutoNum type="arabicPeriod"/>
            </a:pPr>
            <a:r>
              <a:rPr lang="en-US" dirty="0" smtClean="0"/>
              <a:t>Wetland location within the fluvial network</a:t>
            </a:r>
          </a:p>
          <a:p>
            <a:pPr marL="990009" lvl="1" indent="-524123">
              <a:buFont typeface="+mj-lt"/>
              <a:buAutoNum type="arabicPeriod"/>
            </a:pPr>
            <a:r>
              <a:rPr lang="en-US" dirty="0" smtClean="0"/>
              <a:t>Presence of denitrifying bacteria</a:t>
            </a:r>
          </a:p>
          <a:p>
            <a:pPr marL="990009" lvl="1" indent="-524123">
              <a:buFont typeface="+mj-lt"/>
              <a:buAutoNum type="arabicPeriod"/>
            </a:pPr>
            <a:r>
              <a:rPr lang="en-US" dirty="0" smtClean="0"/>
              <a:t>Environmental conditions</a:t>
            </a:r>
          </a:p>
          <a:p>
            <a:endParaRPr lang="en-US" dirty="0"/>
          </a:p>
        </p:txBody>
      </p:sp>
      <p:sp>
        <p:nvSpPr>
          <p:cNvPr id="4" name="Slide Number Placeholder 3"/>
          <p:cNvSpPr>
            <a:spLocks noGrp="1"/>
          </p:cNvSpPr>
          <p:nvPr>
            <p:ph type="sldNum" sz="quarter" idx="10"/>
          </p:nvPr>
        </p:nvSpPr>
        <p:spPr/>
        <p:txBody>
          <a:bodyPr/>
          <a:lstStyle/>
          <a:p>
            <a:fld id="{1B814541-D890-415D-801A-BE8ABDB8B1CB}" type="slidenum">
              <a:rPr lang="en-US" smtClean="0"/>
              <a:t>8</a:t>
            </a:fld>
            <a:endParaRPr lang="en-US"/>
          </a:p>
        </p:txBody>
      </p:sp>
    </p:spTree>
    <p:extLst>
      <p:ext uri="{BB962C8B-B14F-4D97-AF65-F5344CB8AC3E}">
        <p14:creationId xmlns:p14="http://schemas.microsoft.com/office/powerpoint/2010/main" val="3006606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182688"/>
            <a:ext cx="4257675" cy="3194050"/>
          </a:xfrm>
        </p:spPr>
      </p:sp>
      <p:sp>
        <p:nvSpPr>
          <p:cNvPr id="3" name="Notes Placeholder 2"/>
          <p:cNvSpPr>
            <a:spLocks noGrp="1"/>
          </p:cNvSpPr>
          <p:nvPr>
            <p:ph type="body" idx="1"/>
          </p:nvPr>
        </p:nvSpPr>
        <p:spPr/>
        <p:txBody>
          <a:bodyPr/>
          <a:lstStyle/>
          <a:p>
            <a:r>
              <a:rPr lang="en-US" dirty="0" smtClean="0"/>
              <a:t>~80%</a:t>
            </a:r>
            <a:r>
              <a:rPr lang="en-US" baseline="0" dirty="0" smtClean="0"/>
              <a:t> row-crop ag, primarily corn-sow, lots of fertilizer to achieve high productivity.</a:t>
            </a:r>
            <a:endParaRPr lang="en-US" dirty="0"/>
          </a:p>
        </p:txBody>
      </p:sp>
      <p:sp>
        <p:nvSpPr>
          <p:cNvPr id="4" name="Slide Number Placeholder 3"/>
          <p:cNvSpPr>
            <a:spLocks noGrp="1"/>
          </p:cNvSpPr>
          <p:nvPr>
            <p:ph type="sldNum" sz="quarter" idx="10"/>
          </p:nvPr>
        </p:nvSpPr>
        <p:spPr/>
        <p:txBody>
          <a:bodyPr/>
          <a:lstStyle/>
          <a:p>
            <a:fld id="{77D2EA85-159D-46F5-9A4F-4944E5D613A9}" type="slidenum">
              <a:rPr lang="en-US" smtClean="0"/>
              <a:t>9</a:t>
            </a:fld>
            <a:endParaRPr lang="en-US"/>
          </a:p>
        </p:txBody>
      </p:sp>
    </p:spTree>
    <p:extLst>
      <p:ext uri="{BB962C8B-B14F-4D97-AF65-F5344CB8AC3E}">
        <p14:creationId xmlns:p14="http://schemas.microsoft.com/office/powerpoint/2010/main" val="44107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814541-D890-415D-801A-BE8ABDB8B1CB}" type="slidenum">
              <a:rPr lang="en-US" smtClean="0"/>
              <a:t>11</a:t>
            </a:fld>
            <a:endParaRPr lang="en-US"/>
          </a:p>
        </p:txBody>
      </p:sp>
    </p:spTree>
    <p:extLst>
      <p:ext uri="{BB962C8B-B14F-4D97-AF65-F5344CB8AC3E}">
        <p14:creationId xmlns:p14="http://schemas.microsoft.com/office/powerpoint/2010/main" val="52067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814541-D890-415D-801A-BE8ABDB8B1CB}" type="slidenum">
              <a:rPr lang="en-US" smtClean="0"/>
              <a:t>12</a:t>
            </a:fld>
            <a:endParaRPr lang="en-US"/>
          </a:p>
        </p:txBody>
      </p:sp>
    </p:spTree>
    <p:extLst>
      <p:ext uri="{BB962C8B-B14F-4D97-AF65-F5344CB8AC3E}">
        <p14:creationId xmlns:p14="http://schemas.microsoft.com/office/powerpoint/2010/main" val="175535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32B023-3CDE-4C74-A904-1400B957D4C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101683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32B023-3CDE-4C74-A904-1400B957D4C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374114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32B023-3CDE-4C74-A904-1400B957D4C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1703518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32B023-3CDE-4C74-A904-1400B957D4C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107206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32B023-3CDE-4C74-A904-1400B957D4C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395919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32B023-3CDE-4C74-A904-1400B957D4C8}"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122734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32B023-3CDE-4C74-A904-1400B957D4C8}"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214975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32B023-3CDE-4C74-A904-1400B957D4C8}"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183455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2B023-3CDE-4C74-A904-1400B957D4C8}"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55746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32B023-3CDE-4C74-A904-1400B957D4C8}"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236950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32B023-3CDE-4C74-A904-1400B957D4C8}"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2ED6F-AE86-473F-816F-3ABB972D5590}" type="slidenum">
              <a:rPr lang="en-US" smtClean="0"/>
              <a:t>‹#›</a:t>
            </a:fld>
            <a:endParaRPr lang="en-US"/>
          </a:p>
        </p:txBody>
      </p:sp>
    </p:spTree>
    <p:extLst>
      <p:ext uri="{BB962C8B-B14F-4D97-AF65-F5344CB8AC3E}">
        <p14:creationId xmlns:p14="http://schemas.microsoft.com/office/powerpoint/2010/main" val="358844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2B023-3CDE-4C74-A904-1400B957D4C8}" type="datetimeFigureOut">
              <a:rPr lang="en-US" smtClean="0"/>
              <a:t>10/22/2018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2ED6F-AE86-473F-816F-3ABB972D5590}" type="slidenum">
              <a:rPr lang="en-US" smtClean="0"/>
              <a:t>‹#›</a:t>
            </a:fld>
            <a:endParaRPr lang="en-US"/>
          </a:p>
        </p:txBody>
      </p:sp>
    </p:spTree>
    <p:extLst>
      <p:ext uri="{BB962C8B-B14F-4D97-AF65-F5344CB8AC3E}">
        <p14:creationId xmlns:p14="http://schemas.microsoft.com/office/powerpoint/2010/main" val="141167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4711" y="4222141"/>
            <a:ext cx="10208711" cy="3140958"/>
            <a:chOff x="-1064712" y="3787580"/>
            <a:chExt cx="10208711" cy="3140958"/>
          </a:xfrm>
        </p:grpSpPr>
        <p:pic>
          <p:nvPicPr>
            <p:cNvPr id="8" name="Picture 7"/>
            <p:cNvPicPr>
              <a:picLocks noChangeAspect="1"/>
            </p:cNvPicPr>
            <p:nvPr/>
          </p:nvPicPr>
          <p:blipFill rotWithShape="1">
            <a:blip r:embed="rId2"/>
            <a:srcRect l="21695" t="32226"/>
            <a:stretch/>
          </p:blipFill>
          <p:spPr>
            <a:xfrm>
              <a:off x="3012280" y="3787580"/>
              <a:ext cx="4838700" cy="3140958"/>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3787580"/>
              <a:ext cx="2305049" cy="307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712" y="3787580"/>
              <a:ext cx="4076992" cy="3057744"/>
            </a:xfrm>
            <a:prstGeom prst="rect">
              <a:avLst/>
            </a:prstGeom>
          </p:spPr>
        </p:pic>
      </p:grpSp>
      <p:sp>
        <p:nvSpPr>
          <p:cNvPr id="2" name="Title 1"/>
          <p:cNvSpPr>
            <a:spLocks noGrp="1"/>
          </p:cNvSpPr>
          <p:nvPr>
            <p:ph type="ctrTitle"/>
          </p:nvPr>
        </p:nvSpPr>
        <p:spPr>
          <a:xfrm>
            <a:off x="-63375" y="372750"/>
            <a:ext cx="9143999" cy="1293087"/>
          </a:xfrm>
        </p:spPr>
        <p:txBody>
          <a:bodyPr>
            <a:normAutofit/>
          </a:bodyPr>
          <a:lstStyle/>
          <a:p>
            <a:r>
              <a:rPr lang="en-US" sz="4000" b="1" dirty="0">
                <a:latin typeface="+mn-lt"/>
              </a:rPr>
              <a:t>Quantifying nutrient removal in floodplains and other fluvial wetlands</a:t>
            </a:r>
          </a:p>
        </p:txBody>
      </p:sp>
      <p:sp>
        <p:nvSpPr>
          <p:cNvPr id="3" name="Subtitle 2"/>
          <p:cNvSpPr>
            <a:spLocks noGrp="1"/>
          </p:cNvSpPr>
          <p:nvPr>
            <p:ph type="subTitle" idx="1"/>
          </p:nvPr>
        </p:nvSpPr>
        <p:spPr>
          <a:xfrm>
            <a:off x="2323602" y="1898827"/>
            <a:ext cx="4593246" cy="1655762"/>
          </a:xfrm>
        </p:spPr>
        <p:txBody>
          <a:bodyPr>
            <a:noAutofit/>
          </a:bodyPr>
          <a:lstStyle/>
          <a:p>
            <a:r>
              <a:rPr lang="en-US" dirty="0" smtClean="0"/>
              <a:t>Amy Hansen</a:t>
            </a:r>
          </a:p>
          <a:p>
            <a:r>
              <a:rPr lang="en-US" dirty="0" smtClean="0"/>
              <a:t>Upper Mississippi River Conference</a:t>
            </a:r>
          </a:p>
          <a:p>
            <a:r>
              <a:rPr lang="en-US" dirty="0" smtClean="0"/>
              <a:t>Moline, Illinois</a:t>
            </a:r>
          </a:p>
          <a:p>
            <a:r>
              <a:rPr lang="en-US" dirty="0" smtClean="0"/>
              <a:t>Oct 25, 2018</a:t>
            </a:r>
            <a:endParaRPr lang="en-US" dirty="0"/>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264" y="3550085"/>
            <a:ext cx="1070793" cy="58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a:stretch>
            <a:fillRect/>
          </a:stretch>
        </p:blipFill>
        <p:spPr>
          <a:xfrm>
            <a:off x="6165191" y="3454556"/>
            <a:ext cx="2816942" cy="666045"/>
          </a:xfrm>
          <a:prstGeom prst="rect">
            <a:avLst/>
          </a:prstGeom>
        </p:spPr>
      </p:pic>
    </p:spTree>
    <p:extLst>
      <p:ext uri="{BB962C8B-B14F-4D97-AF65-F5344CB8AC3E}">
        <p14:creationId xmlns:p14="http://schemas.microsoft.com/office/powerpoint/2010/main" val="2886848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832" y="265539"/>
            <a:ext cx="7886700" cy="758824"/>
          </a:xfrm>
        </p:spPr>
        <p:txBody>
          <a:bodyPr>
            <a:normAutofit/>
          </a:bodyPr>
          <a:lstStyle/>
          <a:p>
            <a:r>
              <a:rPr lang="en-US" dirty="0" smtClean="0"/>
              <a:t>Sampling plan: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832" y="897614"/>
            <a:ext cx="8672168" cy="5429871"/>
          </a:xfrm>
        </p:spPr>
      </p:pic>
      <p:sp>
        <p:nvSpPr>
          <p:cNvPr id="5" name="Content Placeholder 4"/>
          <p:cNvSpPr txBox="1">
            <a:spLocks/>
          </p:cNvSpPr>
          <p:nvPr/>
        </p:nvSpPr>
        <p:spPr>
          <a:xfrm>
            <a:off x="5441126" y="6402653"/>
            <a:ext cx="3580830" cy="45534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400" i="1" dirty="0">
                <a:solidFill>
                  <a:schemeClr val="tx1">
                    <a:lumMod val="75000"/>
                    <a:lumOff val="25000"/>
                  </a:schemeClr>
                </a:solidFill>
                <a:latin typeface="Times New Roman" panose="02020603050405020304" pitchFamily="18" charset="0"/>
                <a:cs typeface="Times New Roman" panose="02020603050405020304" pitchFamily="18" charset="0"/>
              </a:rPr>
              <a:t>Hansen et al., </a:t>
            </a:r>
            <a:r>
              <a:rPr lang="en-US" sz="1400" i="1" dirty="0" smtClean="0">
                <a:solidFill>
                  <a:schemeClr val="tx1">
                    <a:lumMod val="75000"/>
                    <a:lumOff val="25000"/>
                  </a:schemeClr>
                </a:solidFill>
                <a:latin typeface="Times New Roman" panose="02020603050405020304" pitchFamily="18" charset="0"/>
                <a:cs typeface="Times New Roman" panose="02020603050405020304" pitchFamily="18" charset="0"/>
              </a:rPr>
              <a:t>2018, Nature Geosciences. </a:t>
            </a:r>
            <a:endParaRPr lang="en-US"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728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hanse782\Dropbox\Fig2_ConditionalAnalysis_01-31-2017.tif"/>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 b="33060"/>
          <a:stretch/>
        </p:blipFill>
        <p:spPr bwMode="auto">
          <a:xfrm>
            <a:off x="818816" y="365126"/>
            <a:ext cx="7506368" cy="6413045"/>
          </a:xfrm>
          <a:prstGeom prst="rect">
            <a:avLst/>
          </a:prstGeom>
          <a:noFill/>
          <a:ln>
            <a:noFill/>
          </a:ln>
        </p:spPr>
      </p:pic>
      <p:sp>
        <p:nvSpPr>
          <p:cNvPr id="5" name="Rectangle 4"/>
          <p:cNvSpPr/>
          <p:nvPr/>
        </p:nvSpPr>
        <p:spPr>
          <a:xfrm>
            <a:off x="4839855" y="3473656"/>
            <a:ext cx="3485329" cy="3304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75345" y="3452169"/>
            <a:ext cx="3964510" cy="3326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p:cNvSpPr txBox="1">
            <a:spLocks/>
          </p:cNvSpPr>
          <p:nvPr/>
        </p:nvSpPr>
        <p:spPr>
          <a:xfrm>
            <a:off x="5167731" y="6402653"/>
            <a:ext cx="3580830" cy="45534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400" i="1" dirty="0">
                <a:solidFill>
                  <a:schemeClr val="tx1">
                    <a:lumMod val="75000"/>
                    <a:lumOff val="25000"/>
                  </a:schemeClr>
                </a:solidFill>
                <a:latin typeface="Times New Roman" panose="02020603050405020304" pitchFamily="18" charset="0"/>
                <a:cs typeface="Times New Roman" panose="02020603050405020304" pitchFamily="18" charset="0"/>
              </a:rPr>
              <a:t>Hansen et al., </a:t>
            </a:r>
            <a:r>
              <a:rPr lang="en-US" sz="1400" i="1" dirty="0" smtClean="0">
                <a:solidFill>
                  <a:schemeClr val="tx1">
                    <a:lumMod val="75000"/>
                    <a:lumOff val="25000"/>
                  </a:schemeClr>
                </a:solidFill>
                <a:latin typeface="Times New Roman" panose="02020603050405020304" pitchFamily="18" charset="0"/>
                <a:cs typeface="Times New Roman" panose="02020603050405020304" pitchFamily="18" charset="0"/>
              </a:rPr>
              <a:t>2018, Nature Geosciences. </a:t>
            </a:r>
            <a:endParaRPr lang="en-US"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839855" y="3540496"/>
            <a:ext cx="3793494" cy="2862157"/>
          </a:xfrm>
          <a:prstGeom prst="rect">
            <a:avLst/>
          </a:prstGeom>
        </p:spPr>
      </p:pic>
    </p:spTree>
    <p:extLst>
      <p:ext uri="{BB962C8B-B14F-4D97-AF65-F5344CB8AC3E}">
        <p14:creationId xmlns:p14="http://schemas.microsoft.com/office/powerpoint/2010/main" val="2445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49475"/>
          <a:stretch/>
        </p:blipFill>
        <p:spPr>
          <a:xfrm>
            <a:off x="46218" y="768350"/>
            <a:ext cx="9051563" cy="5190787"/>
          </a:xfrm>
        </p:spPr>
      </p:pic>
      <p:sp>
        <p:nvSpPr>
          <p:cNvPr id="6" name="Content Placeholder 4"/>
          <p:cNvSpPr txBox="1">
            <a:spLocks/>
          </p:cNvSpPr>
          <p:nvPr/>
        </p:nvSpPr>
        <p:spPr>
          <a:xfrm>
            <a:off x="5167731" y="6402653"/>
            <a:ext cx="3580830" cy="45534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400" i="1" dirty="0">
                <a:solidFill>
                  <a:schemeClr val="tx1">
                    <a:lumMod val="75000"/>
                    <a:lumOff val="25000"/>
                  </a:schemeClr>
                </a:solidFill>
                <a:latin typeface="Times New Roman" panose="02020603050405020304" pitchFamily="18" charset="0"/>
                <a:cs typeface="Times New Roman" panose="02020603050405020304" pitchFamily="18" charset="0"/>
              </a:rPr>
              <a:t>Hansen et al., </a:t>
            </a:r>
            <a:r>
              <a:rPr lang="en-US" sz="1400" i="1" dirty="0" smtClean="0">
                <a:solidFill>
                  <a:schemeClr val="tx1">
                    <a:lumMod val="75000"/>
                    <a:lumOff val="25000"/>
                  </a:schemeClr>
                </a:solidFill>
                <a:latin typeface="Times New Roman" panose="02020603050405020304" pitchFamily="18" charset="0"/>
                <a:cs typeface="Times New Roman" panose="02020603050405020304" pitchFamily="18" charset="0"/>
              </a:rPr>
              <a:t>2018, Nature Geosciences. </a:t>
            </a:r>
            <a:endParaRPr lang="en-US"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06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7611" y="1240749"/>
            <a:ext cx="3490494" cy="5161904"/>
          </a:xfrm>
        </p:spPr>
      </p:pic>
      <p:sp>
        <p:nvSpPr>
          <p:cNvPr id="4" name="Content Placeholder 4"/>
          <p:cNvSpPr txBox="1">
            <a:spLocks/>
          </p:cNvSpPr>
          <p:nvPr/>
        </p:nvSpPr>
        <p:spPr>
          <a:xfrm>
            <a:off x="5167731" y="6402653"/>
            <a:ext cx="3580830" cy="45534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400" i="1" dirty="0">
                <a:solidFill>
                  <a:schemeClr val="tx1">
                    <a:lumMod val="75000"/>
                    <a:lumOff val="25000"/>
                  </a:schemeClr>
                </a:solidFill>
                <a:latin typeface="Times New Roman" panose="02020603050405020304" pitchFamily="18" charset="0"/>
                <a:cs typeface="Times New Roman" panose="02020603050405020304" pitchFamily="18" charset="0"/>
              </a:rPr>
              <a:t>Hansen et al., </a:t>
            </a:r>
            <a:r>
              <a:rPr lang="en-US" sz="1400" i="1" dirty="0" smtClean="0">
                <a:solidFill>
                  <a:schemeClr val="tx1">
                    <a:lumMod val="75000"/>
                    <a:lumOff val="25000"/>
                  </a:schemeClr>
                </a:solidFill>
                <a:latin typeface="Times New Roman" panose="02020603050405020304" pitchFamily="18" charset="0"/>
                <a:cs typeface="Times New Roman" panose="02020603050405020304" pitchFamily="18" charset="0"/>
              </a:rPr>
              <a:t>2018. </a:t>
            </a:r>
            <a:endParaRPr lang="en-US"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99176" y="208230"/>
            <a:ext cx="8549385" cy="830997"/>
          </a:xfrm>
          <a:prstGeom prst="rect">
            <a:avLst/>
          </a:prstGeom>
          <a:noFill/>
        </p:spPr>
        <p:txBody>
          <a:bodyPr wrap="square" rtlCol="0">
            <a:spAutoFit/>
          </a:bodyPr>
          <a:lstStyle/>
          <a:p>
            <a:pPr algn="ctr"/>
            <a:r>
              <a:rPr lang="en-US" sz="2400" dirty="0" smtClean="0"/>
              <a:t>Measurable contribution of ephemeral wetlands to nitrate removal under high streamflow conditions</a:t>
            </a:r>
            <a:endParaRPr lang="en-US" sz="2400" dirty="0"/>
          </a:p>
        </p:txBody>
      </p:sp>
      <p:pic>
        <p:nvPicPr>
          <p:cNvPr id="3" name="Picture 2"/>
          <p:cNvPicPr>
            <a:picLocks noChangeAspect="1"/>
          </p:cNvPicPr>
          <p:nvPr/>
        </p:nvPicPr>
        <p:blipFill rotWithShape="1">
          <a:blip r:embed="rId3"/>
          <a:srcRect r="49183"/>
          <a:stretch/>
        </p:blipFill>
        <p:spPr>
          <a:xfrm>
            <a:off x="5667470" y="1240749"/>
            <a:ext cx="2553076" cy="2584270"/>
          </a:xfrm>
          <a:prstGeom prst="rect">
            <a:avLst/>
          </a:prstGeom>
        </p:spPr>
      </p:pic>
      <p:pic>
        <p:nvPicPr>
          <p:cNvPr id="7" name="Picture 6"/>
          <p:cNvPicPr>
            <a:picLocks noChangeAspect="1"/>
          </p:cNvPicPr>
          <p:nvPr/>
        </p:nvPicPr>
        <p:blipFill rotWithShape="1">
          <a:blip r:embed="rId4"/>
          <a:srcRect l="17963"/>
          <a:stretch/>
        </p:blipFill>
        <p:spPr>
          <a:xfrm>
            <a:off x="5667469" y="3890839"/>
            <a:ext cx="2553076" cy="2076611"/>
          </a:xfrm>
          <a:prstGeom prst="rect">
            <a:avLst/>
          </a:prstGeom>
        </p:spPr>
      </p:pic>
    </p:spTree>
    <p:extLst>
      <p:ext uri="{BB962C8B-B14F-4D97-AF65-F5344CB8AC3E}">
        <p14:creationId xmlns:p14="http://schemas.microsoft.com/office/powerpoint/2010/main" val="12014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802" y="0"/>
            <a:ext cx="8944823" cy="6590923"/>
          </a:xfrm>
        </p:spPr>
        <p:txBody>
          <a:bodyPr>
            <a:noAutofit/>
          </a:bodyPr>
          <a:lstStyle/>
          <a:p>
            <a:pPr marL="0" indent="0">
              <a:buNone/>
            </a:pPr>
            <a:r>
              <a:rPr lang="en-US" sz="3200" b="1" dirty="0" smtClean="0"/>
              <a:t>Our answers to the </a:t>
            </a:r>
          </a:p>
          <a:p>
            <a:pPr marL="0" indent="0">
              <a:buNone/>
            </a:pPr>
            <a:r>
              <a:rPr lang="en-US" sz="3200" b="1" dirty="0"/>
              <a:t>f</a:t>
            </a:r>
            <a:r>
              <a:rPr lang="en-US" sz="3200" b="1" dirty="0" smtClean="0"/>
              <a:t>undamental </a:t>
            </a:r>
            <a:r>
              <a:rPr lang="en-US" sz="3200" b="1" dirty="0">
                <a:latin typeface="Arial" panose="020B0604020202020204" pitchFamily="34" charset="0"/>
                <a:cs typeface="Arial" panose="020B0604020202020204" pitchFamily="34" charset="0"/>
              </a:rPr>
              <a:t>questions</a:t>
            </a:r>
            <a:r>
              <a:rPr lang="en-US" sz="3200" b="1" dirty="0"/>
              <a:t> addressed by research</a:t>
            </a:r>
            <a:r>
              <a:rPr lang="en-US" sz="3200" b="1" dirty="0" smtClean="0"/>
              <a:t>:</a:t>
            </a:r>
            <a:endParaRPr lang="en-US" dirty="0" smtClean="0"/>
          </a:p>
          <a:p>
            <a:pPr marL="0" indent="0">
              <a:buNone/>
            </a:pPr>
            <a:r>
              <a:rPr lang="en-US" dirty="0"/>
              <a:t>How (cost) effective are wetlands at reducing nitrate concentrations and loads at a watershed scale</a:t>
            </a:r>
            <a:r>
              <a:rPr lang="en-US" dirty="0" smtClean="0"/>
              <a:t>?</a:t>
            </a:r>
          </a:p>
          <a:p>
            <a:pPr marL="971550" lvl="1" indent="-514350">
              <a:buFont typeface="+mj-lt"/>
              <a:buAutoNum type="arabicPeriod"/>
            </a:pPr>
            <a:r>
              <a:rPr lang="en-US" b="1" dirty="0" smtClean="0"/>
              <a:t>Percent wetland cover was predictive of nitrate concentration (interception fraction improves predictive ability)</a:t>
            </a:r>
          </a:p>
          <a:p>
            <a:pPr marL="971550" lvl="1" indent="-514350">
              <a:buFont typeface="+mj-lt"/>
              <a:buAutoNum type="arabicPeriod"/>
            </a:pPr>
            <a:r>
              <a:rPr lang="en-US" b="1" dirty="0" smtClean="0"/>
              <a:t>Ephemeral wetland effect evident for high streamflow conditions</a:t>
            </a:r>
          </a:p>
          <a:p>
            <a:pPr marL="514350" indent="-514350">
              <a:buFont typeface="+mj-lt"/>
              <a:buAutoNum type="arabicPeriod"/>
            </a:pPr>
            <a:endParaRPr lang="en-US" dirty="0"/>
          </a:p>
        </p:txBody>
      </p:sp>
    </p:spTree>
    <p:extLst>
      <p:ext uri="{BB962C8B-B14F-4D97-AF65-F5344CB8AC3E}">
        <p14:creationId xmlns:p14="http://schemas.microsoft.com/office/powerpoint/2010/main" val="3488462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849" y="593725"/>
            <a:ext cx="8181521" cy="4508211"/>
          </a:xfrm>
        </p:spPr>
        <p:txBody>
          <a:bodyPr>
            <a:normAutofit/>
          </a:bodyPr>
          <a:lstStyle/>
          <a:p>
            <a:pPr marL="0" indent="0">
              <a:buNone/>
            </a:pPr>
            <a:r>
              <a:rPr lang="en-US" sz="3200" b="1" dirty="0" smtClean="0"/>
              <a:t>Fundamental </a:t>
            </a:r>
            <a:r>
              <a:rPr lang="en-US" sz="3200" b="1" dirty="0">
                <a:latin typeface="Arial" panose="020B0604020202020204" pitchFamily="34" charset="0"/>
                <a:cs typeface="Arial" panose="020B0604020202020204" pitchFamily="34" charset="0"/>
              </a:rPr>
              <a:t>questions</a:t>
            </a:r>
            <a:r>
              <a:rPr lang="en-US" sz="3200" b="1" dirty="0"/>
              <a:t> addressed by research:</a:t>
            </a:r>
          </a:p>
          <a:p>
            <a:pPr marL="0" indent="0">
              <a:buNone/>
            </a:pPr>
            <a:endParaRPr lang="en-US" dirty="0" smtClean="0"/>
          </a:p>
          <a:p>
            <a:pPr marL="514350" indent="-514350">
              <a:buFont typeface="+mj-lt"/>
              <a:buAutoNum type="arabicPeriod"/>
            </a:pPr>
            <a:r>
              <a:rPr lang="en-US" dirty="0"/>
              <a:t>How </a:t>
            </a:r>
            <a:r>
              <a:rPr lang="en-US" b="1" dirty="0">
                <a:solidFill>
                  <a:srgbClr val="FF0000"/>
                </a:solidFill>
              </a:rPr>
              <a:t>(cost) </a:t>
            </a:r>
            <a:r>
              <a:rPr lang="en-US" dirty="0"/>
              <a:t>effective are wetlands at reducing nitrate concentrations and loads at a watershed scale?</a:t>
            </a:r>
          </a:p>
          <a:p>
            <a:pPr marL="514350" indent="-514350">
              <a:buFont typeface="+mj-lt"/>
              <a:buAutoNum type="arabicPeriod"/>
            </a:pPr>
            <a:r>
              <a:rPr lang="en-US" dirty="0" smtClean="0"/>
              <a:t>What controls the effectiveness of (fluvial) wetlands at removing nitrate?</a:t>
            </a:r>
          </a:p>
          <a:p>
            <a:pPr marL="971550" lvl="1" indent="-514350">
              <a:buFont typeface="+mj-lt"/>
              <a:buAutoNum type="arabicPeriod"/>
            </a:pPr>
            <a:endParaRPr lang="en-US" dirty="0" smtClean="0"/>
          </a:p>
          <a:p>
            <a:pPr marL="514350" indent="-514350">
              <a:buFont typeface="+mj-lt"/>
              <a:buAutoNum type="arabicPeriod"/>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0108" b="39032"/>
          <a:stretch/>
        </p:blipFill>
        <p:spPr>
          <a:xfrm>
            <a:off x="0" y="5493773"/>
            <a:ext cx="9144000" cy="1430594"/>
          </a:xfrm>
          <a:prstGeom prst="rect">
            <a:avLst/>
          </a:prstGeom>
        </p:spPr>
      </p:pic>
      <p:sp>
        <p:nvSpPr>
          <p:cNvPr id="2" name="Rectangle 1"/>
          <p:cNvSpPr/>
          <p:nvPr/>
        </p:nvSpPr>
        <p:spPr>
          <a:xfrm>
            <a:off x="407406" y="1883121"/>
            <a:ext cx="8084744" cy="146666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5458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1" y="168783"/>
            <a:ext cx="6588014" cy="868779"/>
          </a:xfrm>
        </p:spPr>
        <p:txBody>
          <a:bodyPr>
            <a:normAutofit fontScale="90000"/>
          </a:bodyPr>
          <a:lstStyle/>
          <a:p>
            <a:r>
              <a:rPr lang="en-US" sz="4000" dirty="0" smtClean="0">
                <a:latin typeface="+mn-lt"/>
              </a:rPr>
              <a:t>Multi-objective trade-off analysis</a:t>
            </a:r>
            <a:endParaRPr lang="en-US" sz="4000" dirty="0">
              <a:latin typeface="+mn-lt"/>
            </a:endParaRPr>
          </a:p>
        </p:txBody>
      </p:sp>
      <p:grpSp>
        <p:nvGrpSpPr>
          <p:cNvPr id="4" name="Group 3"/>
          <p:cNvGrpSpPr/>
          <p:nvPr/>
        </p:nvGrpSpPr>
        <p:grpSpPr>
          <a:xfrm>
            <a:off x="516215" y="1530407"/>
            <a:ext cx="7894360" cy="4796997"/>
            <a:chOff x="259040" y="735076"/>
            <a:chExt cx="7894360" cy="4796997"/>
          </a:xfrm>
        </p:grpSpPr>
        <p:sp>
          <p:nvSpPr>
            <p:cNvPr id="5" name="Rectangle 4"/>
            <p:cNvSpPr/>
            <p:nvPr/>
          </p:nvSpPr>
          <p:spPr>
            <a:xfrm>
              <a:off x="5867400" y="1278114"/>
              <a:ext cx="2286000" cy="3141486"/>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81079" y="1295400"/>
              <a:ext cx="3276600" cy="3200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47779" y="1439326"/>
              <a:ext cx="13716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Watershed  model (SWAT)</a:t>
              </a:r>
              <a:endParaRPr lang="en-US" sz="1600" dirty="0">
                <a:solidFill>
                  <a:schemeClr val="tx1"/>
                </a:solidFill>
              </a:endParaRPr>
            </a:p>
          </p:txBody>
        </p:sp>
        <p:sp>
          <p:nvSpPr>
            <p:cNvPr id="8" name="Rectangle 7"/>
            <p:cNvSpPr/>
            <p:nvPr/>
          </p:nvSpPr>
          <p:spPr>
            <a:xfrm>
              <a:off x="3744457" y="3391058"/>
              <a:ext cx="142682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Aquatic denitrification model (NNM)</a:t>
              </a:r>
              <a:endParaRPr lang="en-US" sz="1600" dirty="0">
                <a:solidFill>
                  <a:schemeClr val="tx1"/>
                </a:solidFill>
              </a:endParaRPr>
            </a:p>
          </p:txBody>
        </p:sp>
        <p:sp>
          <p:nvSpPr>
            <p:cNvPr id="9" name="Rectangle 8"/>
            <p:cNvSpPr/>
            <p:nvPr/>
          </p:nvSpPr>
          <p:spPr>
            <a:xfrm>
              <a:off x="3665142" y="2342998"/>
              <a:ext cx="1506135"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Near channel sediment model (MOSM)</a:t>
              </a:r>
              <a:endParaRPr lang="en-US" sz="1600" dirty="0">
                <a:solidFill>
                  <a:schemeClr val="tx1"/>
                </a:solidFill>
              </a:endParaRPr>
            </a:p>
          </p:txBody>
        </p:sp>
        <p:sp>
          <p:nvSpPr>
            <p:cNvPr id="10" name="Oval 9"/>
            <p:cNvSpPr/>
            <p:nvPr/>
          </p:nvSpPr>
          <p:spPr>
            <a:xfrm>
              <a:off x="6231309" y="2390306"/>
              <a:ext cx="1769691" cy="838200"/>
            </a:xfrm>
            <a:prstGeom prst="ellipse">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Sediment</a:t>
              </a:r>
            </a:p>
          </p:txBody>
        </p:sp>
        <p:sp>
          <p:nvSpPr>
            <p:cNvPr id="11" name="Oval 10"/>
            <p:cNvSpPr/>
            <p:nvPr/>
          </p:nvSpPr>
          <p:spPr>
            <a:xfrm>
              <a:off x="6161877" y="3429158"/>
              <a:ext cx="1828800" cy="838200"/>
            </a:xfrm>
            <a:prstGeom prst="ellipse">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Nitrate</a:t>
              </a:r>
              <a:endParaRPr lang="en-US" dirty="0">
                <a:solidFill>
                  <a:schemeClr val="tx1"/>
                </a:solidFill>
              </a:endParaRPr>
            </a:p>
          </p:txBody>
        </p:sp>
        <p:sp>
          <p:nvSpPr>
            <p:cNvPr id="12" name="TextBox 11"/>
            <p:cNvSpPr txBox="1"/>
            <p:nvPr/>
          </p:nvSpPr>
          <p:spPr>
            <a:xfrm>
              <a:off x="2674538" y="735076"/>
              <a:ext cx="1821262" cy="461665"/>
            </a:xfrm>
            <a:prstGeom prst="rect">
              <a:avLst/>
            </a:prstGeom>
            <a:noFill/>
          </p:spPr>
          <p:txBody>
            <a:bodyPr wrap="square" rtlCol="0">
              <a:spAutoFit/>
            </a:bodyPr>
            <a:lstStyle/>
            <a:p>
              <a:pPr algn="ctr"/>
              <a:r>
                <a:rPr lang="en-US" sz="2400" b="1" u="sng" dirty="0" smtClean="0"/>
                <a:t>Models</a:t>
              </a:r>
              <a:endParaRPr lang="en-US" sz="2400" b="1" u="sng" dirty="0"/>
            </a:p>
          </p:txBody>
        </p:sp>
        <p:sp>
          <p:nvSpPr>
            <p:cNvPr id="13" name="TextBox 12"/>
            <p:cNvSpPr txBox="1"/>
            <p:nvPr/>
          </p:nvSpPr>
          <p:spPr>
            <a:xfrm>
              <a:off x="2933578" y="3836471"/>
              <a:ext cx="914400" cy="430887"/>
            </a:xfrm>
            <a:prstGeom prst="rect">
              <a:avLst/>
            </a:prstGeom>
            <a:noFill/>
          </p:spPr>
          <p:txBody>
            <a:bodyPr wrap="square" rtlCol="0">
              <a:spAutoFit/>
            </a:bodyPr>
            <a:lstStyle/>
            <a:p>
              <a:r>
                <a:rPr lang="en-US" sz="1100" dirty="0"/>
                <a:t>t</a:t>
              </a:r>
              <a:r>
                <a:rPr lang="en-US" sz="1100" dirty="0" smtClean="0"/>
                <a:t>errestrial NO3 inputs</a:t>
              </a:r>
              <a:endParaRPr lang="en-US" sz="1100" dirty="0"/>
            </a:p>
          </p:txBody>
        </p:sp>
        <p:cxnSp>
          <p:nvCxnSpPr>
            <p:cNvPr id="14" name="Straight Arrow Connector 13"/>
            <p:cNvCxnSpPr>
              <a:stCxn id="9" idx="3"/>
              <a:endCxn id="10" idx="2"/>
            </p:cNvCxnSpPr>
            <p:nvPr/>
          </p:nvCxnSpPr>
          <p:spPr>
            <a:xfrm>
              <a:off x="5171277" y="2800198"/>
              <a:ext cx="1060032" cy="920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1" idx="2"/>
            </p:cNvCxnSpPr>
            <p:nvPr/>
          </p:nvCxnSpPr>
          <p:spPr>
            <a:xfrm>
              <a:off x="5171277" y="3848258"/>
              <a:ext cx="9906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76544" y="1667926"/>
              <a:ext cx="13716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a:t>
              </a:r>
              <a:r>
                <a:rPr lang="en-US" sz="1600" dirty="0" smtClean="0">
                  <a:solidFill>
                    <a:schemeClr val="tx1"/>
                  </a:solidFill>
                </a:rPr>
                <a:t>recipitation</a:t>
              </a:r>
              <a:endParaRPr lang="en-US" sz="1600" dirty="0">
                <a:solidFill>
                  <a:schemeClr val="tx1"/>
                </a:solidFill>
              </a:endParaRPr>
            </a:p>
          </p:txBody>
        </p:sp>
        <p:sp>
          <p:nvSpPr>
            <p:cNvPr id="17" name="Rectangle 16"/>
            <p:cNvSpPr/>
            <p:nvPr/>
          </p:nvSpPr>
          <p:spPr>
            <a:xfrm>
              <a:off x="259040" y="2609850"/>
              <a:ext cx="1371600" cy="590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Candidate landscape</a:t>
              </a:r>
              <a:endParaRPr lang="en-US" sz="1600" dirty="0">
                <a:solidFill>
                  <a:schemeClr val="tx1"/>
                </a:solidFill>
              </a:endParaRPr>
            </a:p>
          </p:txBody>
        </p:sp>
        <p:cxnSp>
          <p:nvCxnSpPr>
            <p:cNvPr id="18" name="Straight Arrow Connector 17"/>
            <p:cNvCxnSpPr>
              <a:stCxn id="7" idx="3"/>
              <a:endCxn id="20" idx="2"/>
            </p:cNvCxnSpPr>
            <p:nvPr/>
          </p:nvCxnSpPr>
          <p:spPr>
            <a:xfrm>
              <a:off x="3619379" y="1896526"/>
              <a:ext cx="2587634"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6" idx="3"/>
              <a:endCxn id="7" idx="1"/>
            </p:cNvCxnSpPr>
            <p:nvPr/>
          </p:nvCxnSpPr>
          <p:spPr>
            <a:xfrm>
              <a:off x="1648144" y="1896526"/>
              <a:ext cx="599635"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207013" y="1477426"/>
              <a:ext cx="1828798" cy="838200"/>
            </a:xfrm>
            <a:prstGeom prst="ellipse">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Phosphorus</a:t>
              </a:r>
            </a:p>
          </p:txBody>
        </p:sp>
        <p:cxnSp>
          <p:nvCxnSpPr>
            <p:cNvPr id="21" name="Straight Arrow Connector 20"/>
            <p:cNvCxnSpPr>
              <a:stCxn id="17" idx="3"/>
              <a:endCxn id="6" idx="1"/>
            </p:cNvCxnSpPr>
            <p:nvPr/>
          </p:nvCxnSpPr>
          <p:spPr>
            <a:xfrm flipV="1">
              <a:off x="1630640" y="2895600"/>
              <a:ext cx="350439" cy="944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7" idx="2"/>
              <a:endCxn id="9" idx="1"/>
            </p:cNvCxnSpPr>
            <p:nvPr/>
          </p:nvCxnSpPr>
          <p:spPr>
            <a:xfrm rot="16200000" flipH="1">
              <a:off x="3143392" y="2143913"/>
              <a:ext cx="446472" cy="866098"/>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7" idx="2"/>
              <a:endCxn id="8" idx="1"/>
            </p:cNvCxnSpPr>
            <p:nvPr/>
          </p:nvCxnSpPr>
          <p:spPr>
            <a:xfrm rot="16200000" flipH="1">
              <a:off x="2619362" y="2667943"/>
              <a:ext cx="1494532" cy="866098"/>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971800" y="3607871"/>
              <a:ext cx="838200" cy="261610"/>
            </a:xfrm>
            <a:prstGeom prst="rect">
              <a:avLst/>
            </a:prstGeom>
            <a:noFill/>
          </p:spPr>
          <p:txBody>
            <a:bodyPr wrap="square" rtlCol="0">
              <a:spAutoFit/>
            </a:bodyPr>
            <a:lstStyle/>
            <a:p>
              <a:r>
                <a:rPr lang="en-US" sz="1100" dirty="0" smtClean="0"/>
                <a:t>hydrology</a:t>
              </a:r>
              <a:endParaRPr lang="en-US" sz="1100" dirty="0"/>
            </a:p>
          </p:txBody>
        </p:sp>
        <p:cxnSp>
          <p:nvCxnSpPr>
            <p:cNvPr id="25" name="Elbow Connector 24"/>
            <p:cNvCxnSpPr>
              <a:stCxn id="5" idx="2"/>
              <a:endCxn id="26" idx="3"/>
            </p:cNvCxnSpPr>
            <p:nvPr/>
          </p:nvCxnSpPr>
          <p:spPr>
            <a:xfrm rot="5400000">
              <a:off x="5431622" y="3603240"/>
              <a:ext cx="762418" cy="2395139"/>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514600" y="4831962"/>
              <a:ext cx="2100661" cy="7001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Evaluate objective function, define new candidates</a:t>
              </a:r>
              <a:endParaRPr lang="en-US" sz="1600" dirty="0">
                <a:solidFill>
                  <a:schemeClr val="tx1"/>
                </a:solidFill>
              </a:endParaRPr>
            </a:p>
          </p:txBody>
        </p:sp>
        <p:cxnSp>
          <p:nvCxnSpPr>
            <p:cNvPr id="27" name="Elbow Connector 26"/>
            <p:cNvCxnSpPr>
              <a:stCxn id="26" idx="1"/>
              <a:endCxn id="17" idx="2"/>
            </p:cNvCxnSpPr>
            <p:nvPr/>
          </p:nvCxnSpPr>
          <p:spPr>
            <a:xfrm rot="10800000">
              <a:off x="944840" y="3200248"/>
              <a:ext cx="1569760" cy="1981770"/>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79341" y="2557638"/>
              <a:ext cx="838200" cy="261610"/>
            </a:xfrm>
            <a:prstGeom prst="rect">
              <a:avLst/>
            </a:prstGeom>
            <a:noFill/>
          </p:spPr>
          <p:txBody>
            <a:bodyPr wrap="square" rtlCol="0">
              <a:spAutoFit/>
            </a:bodyPr>
            <a:lstStyle/>
            <a:p>
              <a:r>
                <a:rPr lang="en-US" sz="1100" dirty="0" smtClean="0"/>
                <a:t>hydrology</a:t>
              </a:r>
              <a:endParaRPr lang="en-US" sz="1100" dirty="0"/>
            </a:p>
          </p:txBody>
        </p:sp>
        <p:sp>
          <p:nvSpPr>
            <p:cNvPr id="29" name="TextBox 28"/>
            <p:cNvSpPr txBox="1"/>
            <p:nvPr/>
          </p:nvSpPr>
          <p:spPr>
            <a:xfrm>
              <a:off x="528024" y="735076"/>
              <a:ext cx="1173440" cy="461665"/>
            </a:xfrm>
            <a:prstGeom prst="rect">
              <a:avLst/>
            </a:prstGeom>
            <a:noFill/>
          </p:spPr>
          <p:txBody>
            <a:bodyPr wrap="square" rtlCol="0">
              <a:spAutoFit/>
            </a:bodyPr>
            <a:lstStyle/>
            <a:p>
              <a:pPr algn="ctr"/>
              <a:r>
                <a:rPr lang="en-US" sz="2400" b="1" u="sng" dirty="0" smtClean="0"/>
                <a:t>Inputs</a:t>
              </a:r>
              <a:endParaRPr lang="en-US" sz="2400" b="1" u="sng" dirty="0"/>
            </a:p>
          </p:txBody>
        </p:sp>
        <p:sp>
          <p:nvSpPr>
            <p:cNvPr id="30" name="TextBox 29"/>
            <p:cNvSpPr txBox="1"/>
            <p:nvPr/>
          </p:nvSpPr>
          <p:spPr>
            <a:xfrm>
              <a:off x="6400800" y="735076"/>
              <a:ext cx="1371600" cy="461665"/>
            </a:xfrm>
            <a:prstGeom prst="rect">
              <a:avLst/>
            </a:prstGeom>
            <a:noFill/>
          </p:spPr>
          <p:txBody>
            <a:bodyPr wrap="square" rtlCol="0">
              <a:spAutoFit/>
            </a:bodyPr>
            <a:lstStyle/>
            <a:p>
              <a:pPr algn="ctr"/>
              <a:r>
                <a:rPr lang="en-US" sz="2400" b="1" u="sng" dirty="0" smtClean="0"/>
                <a:t>Outputs</a:t>
              </a:r>
              <a:endParaRPr lang="en-US" sz="2400" b="1" u="sng" dirty="0"/>
            </a:p>
          </p:txBody>
        </p:sp>
      </p:grpSp>
      <p:pic>
        <p:nvPicPr>
          <p:cNvPr id="3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7088" y="223935"/>
            <a:ext cx="2152650" cy="82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259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2752"/>
          </a:xfrm>
        </p:spPr>
        <p:txBody>
          <a:bodyPr/>
          <a:lstStyle/>
          <a:p>
            <a:r>
              <a:rPr lang="en-US" dirty="0" smtClean="0"/>
              <a:t>Le Sueur River Basin</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967" t="15497" r="20924" b="10779"/>
          <a:stretch/>
        </p:blipFill>
        <p:spPr>
          <a:xfrm>
            <a:off x="4798384" y="3131013"/>
            <a:ext cx="3835436" cy="3517933"/>
          </a:xfrm>
        </p:spPr>
      </p:pic>
      <p:grpSp>
        <p:nvGrpSpPr>
          <p:cNvPr id="5" name="Group 4"/>
          <p:cNvGrpSpPr>
            <a:grpSpLocks noChangeAspect="1"/>
          </p:cNvGrpSpPr>
          <p:nvPr/>
        </p:nvGrpSpPr>
        <p:grpSpPr>
          <a:xfrm>
            <a:off x="342900" y="998802"/>
            <a:ext cx="4724400" cy="5650144"/>
            <a:chOff x="457200" y="990600"/>
            <a:chExt cx="2209800" cy="2567940"/>
          </a:xfrm>
        </p:grpSpPr>
        <p:pic>
          <p:nvPicPr>
            <p:cNvPr id="6" name="Picture 5"/>
            <p:cNvPicPr/>
            <p:nvPr/>
          </p:nvPicPr>
          <p:blipFill rotWithShape="1">
            <a:blip r:embed="rId3" cstate="print">
              <a:extLst>
                <a:ext uri="{BEBA8EAE-BF5A-486C-A8C5-ECC9F3942E4B}">
                  <a14:imgProps xmlns:a14="http://schemas.microsoft.com/office/drawing/2010/main">
                    <a14:imgLayer r:embed="rId4">
                      <a14:imgEffect>
                        <a14:colorTemperature colorTemp="3250"/>
                      </a14:imgEffect>
                      <a14:imgEffect>
                        <a14:saturation sat="400000"/>
                      </a14:imgEffect>
                    </a14:imgLayer>
                  </a14:imgProps>
                </a:ext>
                <a:ext uri="{28A0092B-C50C-407E-A947-70E740481C1C}">
                  <a14:useLocalDpi xmlns:a14="http://schemas.microsoft.com/office/drawing/2010/main" val="0"/>
                </a:ext>
              </a:extLst>
            </a:blip>
            <a:srcRect t="2601"/>
            <a:stretch/>
          </p:blipFill>
          <p:spPr bwMode="auto">
            <a:xfrm>
              <a:off x="457200" y="990600"/>
              <a:ext cx="2209800" cy="25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24749" r="78539"/>
                      </a14:imgEffect>
                      <a14:imgEffect>
                        <a14:saturation sat="195000"/>
                      </a14:imgEffect>
                    </a14:imgLayer>
                  </a14:imgProps>
                </a:ext>
                <a:ext uri="{28A0092B-C50C-407E-A947-70E740481C1C}">
                  <a14:useLocalDpi xmlns:a14="http://schemas.microsoft.com/office/drawing/2010/main" val="0"/>
                </a:ext>
              </a:extLst>
            </a:blip>
            <a:srcRect l="23973" r="20502"/>
            <a:stretch/>
          </p:blipFill>
          <p:spPr bwMode="auto">
            <a:xfrm>
              <a:off x="566810" y="2190749"/>
              <a:ext cx="1148745" cy="115252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pic>
        <p:nvPicPr>
          <p:cNvPr id="3" name="Picture 2"/>
          <p:cNvPicPr>
            <a:picLocks noChangeAspect="1"/>
          </p:cNvPicPr>
          <p:nvPr/>
        </p:nvPicPr>
        <p:blipFill>
          <a:blip r:embed="rId7"/>
          <a:stretch>
            <a:fillRect/>
          </a:stretch>
        </p:blipFill>
        <p:spPr>
          <a:xfrm>
            <a:off x="5353050" y="658314"/>
            <a:ext cx="3461942" cy="2183399"/>
          </a:xfrm>
          <a:prstGeom prst="rect">
            <a:avLst/>
          </a:prstGeom>
        </p:spPr>
      </p:pic>
    </p:spTree>
    <p:extLst>
      <p:ext uri="{BB962C8B-B14F-4D97-AF65-F5344CB8AC3E}">
        <p14:creationId xmlns:p14="http://schemas.microsoft.com/office/powerpoint/2010/main" val="925397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3453" y="1626192"/>
            <a:ext cx="5179696" cy="3977902"/>
            <a:chOff x="714110" y="1128252"/>
            <a:chExt cx="6786447" cy="5344824"/>
          </a:xfrm>
        </p:grpSpPr>
        <p:pic>
          <p:nvPicPr>
            <p:cNvPr id="8" name="Picture 7"/>
            <p:cNvPicPr>
              <a:picLocks noChangeAspect="1"/>
            </p:cNvPicPr>
            <p:nvPr/>
          </p:nvPicPr>
          <p:blipFill rotWithShape="1">
            <a:blip r:embed="rId3"/>
            <a:srcRect l="40323" t="57837" r="36290" b="11573"/>
            <a:stretch/>
          </p:blipFill>
          <p:spPr>
            <a:xfrm>
              <a:off x="714110" y="1128252"/>
              <a:ext cx="6512600" cy="534482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32009"/>
            <a:stretch/>
          </p:blipFill>
          <p:spPr>
            <a:xfrm>
              <a:off x="5225177" y="2716591"/>
              <a:ext cx="973394" cy="882432"/>
            </a:xfrm>
            <a:prstGeom prst="rect">
              <a:avLst/>
            </a:prstGeom>
            <a:ln w="28575">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4780" y="4429898"/>
              <a:ext cx="1284250" cy="572483"/>
            </a:xfrm>
            <a:prstGeom prst="rect">
              <a:avLst/>
            </a:prstGeom>
            <a:ln w="28575">
              <a:solidFill>
                <a:schemeClr val="tx1"/>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3665" t="12778" r="12958" b="33902"/>
            <a:stretch/>
          </p:blipFill>
          <p:spPr>
            <a:xfrm>
              <a:off x="1514661" y="2061757"/>
              <a:ext cx="1113443" cy="606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2" descr="https://d3u1quraki94yp.cloudfront.net/caseih/NAFTA/NAFTAASSETS/Products/Tillage/In-Line-Rippers/2500_Ecolo-Til-01912.jpg?width=500&amp;height=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4555" y="3687921"/>
              <a:ext cx="1423652" cy="85419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2009"/>
            <a:stretch/>
          </p:blipFill>
          <p:spPr>
            <a:xfrm>
              <a:off x="1450258" y="4472762"/>
              <a:ext cx="973394" cy="882432"/>
            </a:xfrm>
            <a:prstGeom prst="rect">
              <a:avLst/>
            </a:prstGeom>
            <a:ln w="28575">
              <a:solidFill>
                <a:schemeClr val="tx1"/>
              </a:solidFill>
            </a:ln>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b="32009"/>
            <a:stretch/>
          </p:blipFill>
          <p:spPr>
            <a:xfrm>
              <a:off x="3953706" y="4804727"/>
              <a:ext cx="973394" cy="882432"/>
            </a:xfrm>
            <a:prstGeom prst="rect">
              <a:avLst/>
            </a:prstGeom>
            <a:ln w="28575">
              <a:solidFill>
                <a:schemeClr val="tx1"/>
              </a:solidFill>
            </a:ln>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32009"/>
            <a:stretch/>
          </p:blipFill>
          <p:spPr>
            <a:xfrm>
              <a:off x="3517643" y="1593964"/>
              <a:ext cx="973394" cy="882432"/>
            </a:xfrm>
            <a:prstGeom prst="rect">
              <a:avLst/>
            </a:prstGeom>
            <a:ln w="28575">
              <a:solidFill>
                <a:schemeClr val="tx1"/>
              </a:solidFill>
            </a:ln>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7180" y="4582298"/>
              <a:ext cx="1284250" cy="572483"/>
            </a:xfrm>
            <a:prstGeom prst="rect">
              <a:avLst/>
            </a:prstGeom>
            <a:ln w="28575">
              <a:solidFill>
                <a:schemeClr val="tx1"/>
              </a:solidFill>
            </a:ln>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536" y="3320643"/>
              <a:ext cx="1284250" cy="572483"/>
            </a:xfrm>
            <a:prstGeom prst="rect">
              <a:avLst/>
            </a:prstGeom>
            <a:ln w="28575">
              <a:solidFill>
                <a:schemeClr val="tx1"/>
              </a:solidFill>
            </a:ln>
          </p:spPr>
        </p:pic>
        <p:pic>
          <p:nvPicPr>
            <p:cNvPr id="23" name="Picture 2" descr="https://d3u1quraki94yp.cloudfront.net/caseih/NAFTA/NAFTAASSETS/Products/Tillage/In-Line-Rippers/2500_Ecolo-Til-01912.jpg?width=500&amp;height=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6905" y="2989394"/>
              <a:ext cx="1423652" cy="85419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4" name="Picture 2" descr="https://d3u1quraki94yp.cloudfront.net/caseih/NAFTA/NAFTAASSETS/Products/Tillage/In-Line-Rippers/2500_Ecolo-Til-01912.jpg?width=500&amp;height=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4935" y="3575707"/>
              <a:ext cx="1423652" cy="85419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13665" t="12778" r="12958" b="33902"/>
            <a:stretch/>
          </p:blipFill>
          <p:spPr>
            <a:xfrm>
              <a:off x="3973393" y="1128252"/>
              <a:ext cx="1113443" cy="606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3665" t="12778" r="12958" b="33902"/>
            <a:stretch/>
          </p:blipFill>
          <p:spPr>
            <a:xfrm>
              <a:off x="1837620" y="5194181"/>
              <a:ext cx="1113443" cy="606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3" name="TextBox 2"/>
          <p:cNvSpPr txBox="1"/>
          <p:nvPr/>
        </p:nvSpPr>
        <p:spPr>
          <a:xfrm>
            <a:off x="5613149" y="959667"/>
            <a:ext cx="3060071" cy="2031325"/>
          </a:xfrm>
          <a:prstGeom prst="rect">
            <a:avLst/>
          </a:prstGeom>
          <a:noFill/>
        </p:spPr>
        <p:txBody>
          <a:bodyPr wrap="square" rtlCol="0">
            <a:spAutoFit/>
          </a:bodyPr>
          <a:lstStyle/>
          <a:p>
            <a:r>
              <a:rPr lang="en-US" b="1" dirty="0" smtClean="0"/>
              <a:t>Wetland options:</a:t>
            </a:r>
          </a:p>
          <a:p>
            <a:pPr marL="342900" indent="-342900">
              <a:buFont typeface="+mj-lt"/>
              <a:buAutoNum type="arabicPeriod"/>
            </a:pPr>
            <a:r>
              <a:rPr lang="en-US" dirty="0" smtClean="0"/>
              <a:t>Present or absent </a:t>
            </a:r>
          </a:p>
          <a:p>
            <a:pPr marL="342900" indent="-342900">
              <a:buFont typeface="+mj-lt"/>
              <a:buAutoNum type="arabicPeriod"/>
            </a:pPr>
            <a:r>
              <a:rPr lang="en-US" dirty="0" smtClean="0"/>
              <a:t>Location: fluvial or isolated</a:t>
            </a:r>
          </a:p>
          <a:p>
            <a:pPr marL="342900" indent="-342900">
              <a:buFont typeface="+mj-lt"/>
              <a:buAutoNum type="arabicPeriod"/>
            </a:pPr>
            <a:r>
              <a:rPr lang="en-US" dirty="0" smtClean="0"/>
              <a:t>Size: small, medium, large</a:t>
            </a:r>
          </a:p>
          <a:p>
            <a:pPr marL="342900" indent="-342900">
              <a:buFont typeface="+mj-lt"/>
              <a:buAutoNum type="arabicPeriod"/>
            </a:pPr>
            <a:r>
              <a:rPr lang="en-US" dirty="0" smtClean="0"/>
              <a:t>Type: shallow marsh or deep pond</a:t>
            </a:r>
          </a:p>
          <a:p>
            <a:endParaRPr lang="en-US" dirty="0"/>
          </a:p>
        </p:txBody>
      </p:sp>
      <p:sp>
        <p:nvSpPr>
          <p:cNvPr id="18" name="TextBox 17"/>
          <p:cNvSpPr txBox="1"/>
          <p:nvPr/>
        </p:nvSpPr>
        <p:spPr>
          <a:xfrm>
            <a:off x="5699788" y="4083452"/>
            <a:ext cx="3380837" cy="2862322"/>
          </a:xfrm>
          <a:prstGeom prst="rect">
            <a:avLst/>
          </a:prstGeom>
          <a:noFill/>
        </p:spPr>
        <p:txBody>
          <a:bodyPr wrap="square" rtlCol="0">
            <a:spAutoFit/>
          </a:bodyPr>
          <a:lstStyle/>
          <a:p>
            <a:r>
              <a:rPr lang="en-US" b="1" dirty="0" smtClean="0"/>
              <a:t>Field management options:</a:t>
            </a:r>
          </a:p>
          <a:p>
            <a:pPr marL="342900" indent="-342900">
              <a:buFont typeface="+mj-lt"/>
              <a:buAutoNum type="arabicPeriod"/>
            </a:pPr>
            <a:r>
              <a:rPr lang="en-US" dirty="0" smtClean="0"/>
              <a:t>Fertilizer management</a:t>
            </a:r>
          </a:p>
          <a:p>
            <a:pPr marL="342900" indent="-342900">
              <a:buFont typeface="+mj-lt"/>
              <a:buAutoNum type="arabicPeriod"/>
            </a:pPr>
            <a:r>
              <a:rPr lang="en-US" dirty="0" smtClean="0"/>
              <a:t>Reduced tillage</a:t>
            </a:r>
          </a:p>
          <a:p>
            <a:pPr marL="342900" indent="-342900">
              <a:buFont typeface="+mj-lt"/>
              <a:buAutoNum type="arabicPeriod"/>
            </a:pPr>
            <a:r>
              <a:rPr lang="en-US" dirty="0" smtClean="0"/>
              <a:t>Vegetated filter strips</a:t>
            </a:r>
          </a:p>
          <a:p>
            <a:pPr marL="342900" indent="-342900">
              <a:buFont typeface="+mj-lt"/>
              <a:buAutoNum type="arabicPeriod"/>
            </a:pPr>
            <a:r>
              <a:rPr lang="en-US" dirty="0" smtClean="0"/>
              <a:t>Grassed waterway</a:t>
            </a:r>
          </a:p>
          <a:p>
            <a:pPr marL="342900" indent="-342900">
              <a:buFont typeface="+mj-lt"/>
              <a:buAutoNum type="arabicPeriod"/>
            </a:pPr>
            <a:endParaRPr lang="en-US" dirty="0"/>
          </a:p>
          <a:p>
            <a:r>
              <a:rPr lang="en-US" b="1" dirty="0" smtClean="0"/>
              <a:t>Bluff/bank management:</a:t>
            </a:r>
          </a:p>
          <a:p>
            <a:pPr marL="342900" indent="-342900">
              <a:buFont typeface="+mj-lt"/>
              <a:buAutoNum type="arabicPeriod"/>
            </a:pPr>
            <a:r>
              <a:rPr lang="en-US" dirty="0" smtClean="0"/>
              <a:t>Ravine tip stabilization</a:t>
            </a:r>
          </a:p>
          <a:p>
            <a:pPr marL="342900" indent="-342900">
              <a:buFont typeface="+mj-lt"/>
              <a:buAutoNum type="arabicPeriod"/>
            </a:pPr>
            <a:r>
              <a:rPr lang="en-US" dirty="0"/>
              <a:t>C</a:t>
            </a:r>
            <a:r>
              <a:rPr lang="en-US" dirty="0" smtClean="0"/>
              <a:t>hannel bank stabilization</a:t>
            </a:r>
          </a:p>
          <a:p>
            <a:endParaRPr lang="en-US" dirty="0"/>
          </a:p>
        </p:txBody>
      </p:sp>
      <p:sp>
        <p:nvSpPr>
          <p:cNvPr id="21" name="Title 1"/>
          <p:cNvSpPr>
            <a:spLocks noGrp="1"/>
          </p:cNvSpPr>
          <p:nvPr>
            <p:ph type="title"/>
          </p:nvPr>
        </p:nvSpPr>
        <p:spPr>
          <a:xfrm>
            <a:off x="69961" y="168783"/>
            <a:ext cx="6588014" cy="868779"/>
          </a:xfrm>
        </p:spPr>
        <p:txBody>
          <a:bodyPr>
            <a:normAutofit/>
          </a:bodyPr>
          <a:lstStyle/>
          <a:p>
            <a:r>
              <a:rPr lang="en-US" sz="4000" dirty="0" smtClean="0">
                <a:latin typeface="+mn-lt"/>
              </a:rPr>
              <a:t>Candidate landscapes</a:t>
            </a:r>
            <a:endParaRPr lang="en-US" sz="4000" dirty="0">
              <a:latin typeface="+mn-lt"/>
            </a:endParaRPr>
          </a:p>
        </p:txBody>
      </p:sp>
    </p:spTree>
    <p:extLst>
      <p:ext uri="{BB962C8B-B14F-4D97-AF65-F5344CB8AC3E}">
        <p14:creationId xmlns:p14="http://schemas.microsoft.com/office/powerpoint/2010/main" val="1128613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06" y="291724"/>
            <a:ext cx="7886700" cy="811824"/>
          </a:xfrm>
        </p:spPr>
        <p:txBody>
          <a:bodyPr>
            <a:normAutofit/>
          </a:bodyPr>
          <a:lstStyle/>
          <a:p>
            <a:r>
              <a:rPr lang="en-US" sz="4000" b="1" dirty="0" smtClean="0"/>
              <a:t>Pareto efficiency frontier</a:t>
            </a:r>
            <a:endParaRPr lang="en-US" sz="4000" b="1" dirty="0"/>
          </a:p>
        </p:txBody>
      </p:sp>
      <p:pic>
        <p:nvPicPr>
          <p:cNvPr id="4" name="Content Placeholder 3"/>
          <p:cNvPicPr>
            <a:picLocks noGrp="1" noChangeAspect="1"/>
          </p:cNvPicPr>
          <p:nvPr>
            <p:ph idx="1"/>
          </p:nvPr>
        </p:nvPicPr>
        <p:blipFill rotWithShape="1">
          <a:blip r:embed="rId2"/>
          <a:srcRect l="23317" t="28994" r="35487" b="16910"/>
          <a:stretch/>
        </p:blipFill>
        <p:spPr>
          <a:xfrm>
            <a:off x="72428" y="1497629"/>
            <a:ext cx="6708617" cy="4955227"/>
          </a:xfrm>
          <a:prstGeom prst="rect">
            <a:avLst/>
          </a:prstGeom>
        </p:spPr>
      </p:pic>
      <p:pic>
        <p:nvPicPr>
          <p:cNvPr id="5" name="Content Placeholder 3"/>
          <p:cNvPicPr>
            <a:picLocks noChangeAspect="1"/>
          </p:cNvPicPr>
          <p:nvPr/>
        </p:nvPicPr>
        <p:blipFill rotWithShape="1">
          <a:blip r:embed="rId2"/>
          <a:srcRect l="85013" t="23203" r="1521" b="45796"/>
          <a:stretch/>
        </p:blipFill>
        <p:spPr>
          <a:xfrm>
            <a:off x="6888605" y="3829615"/>
            <a:ext cx="1789707" cy="2317689"/>
          </a:xfrm>
          <a:prstGeom prst="rect">
            <a:avLst/>
          </a:prstGeom>
        </p:spPr>
      </p:pic>
      <p:grpSp>
        <p:nvGrpSpPr>
          <p:cNvPr id="6" name="Group 5"/>
          <p:cNvGrpSpPr/>
          <p:nvPr/>
        </p:nvGrpSpPr>
        <p:grpSpPr>
          <a:xfrm>
            <a:off x="3426736" y="1345971"/>
            <a:ext cx="5356010" cy="2954441"/>
            <a:chOff x="2984996" y="703970"/>
            <a:chExt cx="5356010" cy="2954441"/>
          </a:xfrm>
        </p:grpSpPr>
        <p:pic>
          <p:nvPicPr>
            <p:cNvPr id="7" name="Picture 6"/>
            <p:cNvPicPr>
              <a:picLocks noChangeAspect="1"/>
            </p:cNvPicPr>
            <p:nvPr/>
          </p:nvPicPr>
          <p:blipFill rotWithShape="1">
            <a:blip r:embed="rId3"/>
            <a:srcRect l="40323" t="57837" r="36290" b="11573"/>
            <a:stretch/>
          </p:blipFill>
          <p:spPr>
            <a:xfrm>
              <a:off x="5436204" y="703970"/>
              <a:ext cx="2904802" cy="2383941"/>
            </a:xfrm>
            <a:prstGeom prst="rect">
              <a:avLst/>
            </a:prstGeom>
          </p:spPr>
        </p:pic>
        <p:cxnSp>
          <p:nvCxnSpPr>
            <p:cNvPr id="8" name="Straight Arrow Connector 7"/>
            <p:cNvCxnSpPr/>
            <p:nvPr/>
          </p:nvCxnSpPr>
          <p:spPr>
            <a:xfrm flipV="1">
              <a:off x="2984996" y="2613991"/>
              <a:ext cx="2719234" cy="1044420"/>
            </a:xfrm>
            <a:prstGeom prst="straightConnector1">
              <a:avLst/>
            </a:prstGeom>
            <a:ln w="63500">
              <a:solidFill>
                <a:schemeClr val="tx1">
                  <a:lumMod val="50000"/>
                  <a:lumOff val="50000"/>
                </a:schemeClr>
              </a:solidFill>
              <a:headEnd type="stealth" w="lg" len="lg"/>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291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 y="316871"/>
            <a:ext cx="8820150" cy="6512554"/>
          </a:xfrm>
        </p:spPr>
        <p:txBody>
          <a:bodyPr>
            <a:normAutofit fontScale="92500"/>
          </a:bodyPr>
          <a:lstStyle/>
          <a:p>
            <a:pPr marL="0" indent="0">
              <a:buNone/>
            </a:pPr>
            <a:r>
              <a:rPr lang="en-US" b="1" dirty="0"/>
              <a:t>Assessing wetland nitrate removal at a watershed </a:t>
            </a:r>
            <a:r>
              <a:rPr lang="en-US" b="1" dirty="0" smtClean="0"/>
              <a:t>scale</a:t>
            </a:r>
          </a:p>
          <a:p>
            <a:pPr marL="457200" lvl="1" indent="0">
              <a:buNone/>
            </a:pPr>
            <a:r>
              <a:rPr lang="en-US" dirty="0" smtClean="0"/>
              <a:t>Amy Hansen, Christy </a:t>
            </a:r>
            <a:r>
              <a:rPr lang="en-US" dirty="0" err="1" smtClean="0"/>
              <a:t>Dolph</a:t>
            </a:r>
            <a:r>
              <a:rPr lang="en-US" dirty="0" smtClean="0"/>
              <a:t>, Jacques Finlay, </a:t>
            </a:r>
            <a:r>
              <a:rPr lang="en-US" dirty="0" err="1" smtClean="0"/>
              <a:t>Efi</a:t>
            </a:r>
            <a:r>
              <a:rPr lang="en-US" dirty="0" smtClean="0"/>
              <a:t> </a:t>
            </a:r>
            <a:r>
              <a:rPr lang="en-US" dirty="0" err="1" smtClean="0"/>
              <a:t>Foufoula</a:t>
            </a:r>
            <a:r>
              <a:rPr lang="en-US" dirty="0" smtClean="0"/>
              <a:t>-Georgiou, P. Hawthorne, T. Campbell, S.J. Cho, B. Dalzell, J. </a:t>
            </a:r>
            <a:r>
              <a:rPr lang="en-US" dirty="0" err="1" smtClean="0"/>
              <a:t>Czuba</a:t>
            </a:r>
            <a:r>
              <a:rPr lang="en-US" dirty="0" smtClean="0"/>
              <a:t>, S. </a:t>
            </a:r>
            <a:r>
              <a:rPr lang="en-US" dirty="0" err="1" smtClean="0"/>
              <a:t>Rabotyagov</a:t>
            </a:r>
            <a:endParaRPr lang="en-US" dirty="0" smtClean="0"/>
          </a:p>
          <a:p>
            <a:pPr lvl="1"/>
            <a:endParaRPr lang="en-US" sz="2000" dirty="0" smtClean="0"/>
          </a:p>
          <a:p>
            <a:pPr marL="457200" lvl="1" indent="0">
              <a:buNone/>
            </a:pPr>
            <a:r>
              <a:rPr lang="en-US" b="1" dirty="0"/>
              <a:t>Funding: </a:t>
            </a:r>
          </a:p>
          <a:p>
            <a:pPr lvl="1"/>
            <a:r>
              <a:rPr lang="en-US" dirty="0"/>
              <a:t>NSF grant SEES-1415206 under the Water Sustainability and Climate Program (WSC):  </a:t>
            </a:r>
            <a:r>
              <a:rPr lang="en-US" i="1" dirty="0"/>
              <a:t>SEES Fellows: Leveraging the waterscape to increase agricultural landscape sustainability </a:t>
            </a:r>
          </a:p>
          <a:p>
            <a:pPr lvl="1"/>
            <a:r>
              <a:rPr lang="en-US" dirty="0"/>
              <a:t>NSF grant EAR-1209402 under the Water Sustainability and Climate Program (WSC): </a:t>
            </a:r>
            <a:r>
              <a:rPr lang="en-US" i="1" dirty="0"/>
              <a:t>REACH (</a:t>
            </a:r>
            <a:r>
              <a:rPr lang="en-US" i="1" dirty="0" err="1"/>
              <a:t>REsilience</a:t>
            </a:r>
            <a:r>
              <a:rPr lang="en-US" i="1" dirty="0"/>
              <a:t> under Accelerated </a:t>
            </a:r>
            <a:r>
              <a:rPr lang="en-US" i="1" dirty="0" err="1"/>
              <a:t>CHange</a:t>
            </a:r>
            <a:r>
              <a:rPr lang="en-US" i="1" dirty="0" smtClean="0"/>
              <a:t>)</a:t>
            </a:r>
            <a:endParaRPr lang="en-US" dirty="0"/>
          </a:p>
          <a:p>
            <a:pPr lvl="1"/>
            <a:endParaRPr lang="en-US" sz="2000" dirty="0" smtClean="0"/>
          </a:p>
          <a:p>
            <a:pPr marL="0" indent="0">
              <a:buNone/>
            </a:pPr>
            <a:r>
              <a:rPr lang="en-US" b="1" dirty="0" smtClean="0"/>
              <a:t>Controls on floodplain denitrification </a:t>
            </a:r>
          </a:p>
          <a:p>
            <a:pPr marL="457200" lvl="1" indent="0">
              <a:buNone/>
            </a:pPr>
            <a:r>
              <a:rPr lang="en-US" dirty="0" smtClean="0"/>
              <a:t>Abby </a:t>
            </a:r>
            <a:r>
              <a:rPr lang="en-US" dirty="0" err="1" smtClean="0"/>
              <a:t>Tomasek</a:t>
            </a:r>
            <a:r>
              <a:rPr lang="en-US" dirty="0" smtClean="0"/>
              <a:t>, Jessica </a:t>
            </a:r>
            <a:r>
              <a:rPr lang="en-US" dirty="0" err="1" smtClean="0"/>
              <a:t>Kozarek</a:t>
            </a:r>
            <a:r>
              <a:rPr lang="en-US" dirty="0" smtClean="0"/>
              <a:t>, </a:t>
            </a:r>
            <a:r>
              <a:rPr lang="en-US" dirty="0"/>
              <a:t>Miki </a:t>
            </a:r>
            <a:r>
              <a:rPr lang="en-US" dirty="0" err="1"/>
              <a:t>Hondzo</a:t>
            </a:r>
            <a:r>
              <a:rPr lang="en-US" dirty="0"/>
              <a:t>, </a:t>
            </a:r>
            <a:r>
              <a:rPr lang="en-US" dirty="0" smtClean="0"/>
              <a:t>M</a:t>
            </a:r>
            <a:r>
              <a:rPr lang="en-US" dirty="0"/>
              <a:t>. </a:t>
            </a:r>
            <a:r>
              <a:rPr lang="en-US" dirty="0" err="1"/>
              <a:t>Sadowsky</a:t>
            </a:r>
            <a:r>
              <a:rPr lang="en-US" dirty="0"/>
              <a:t>, N. </a:t>
            </a:r>
            <a:r>
              <a:rPr lang="en-US" dirty="0" err="1"/>
              <a:t>Lurndahl</a:t>
            </a:r>
            <a:r>
              <a:rPr lang="en-US" dirty="0"/>
              <a:t>, C. Staley, P. Wang, T. Kaiser</a:t>
            </a:r>
          </a:p>
          <a:p>
            <a:pPr lvl="1"/>
            <a:endParaRPr lang="en-US" dirty="0"/>
          </a:p>
          <a:p>
            <a:pPr marL="457200" lvl="1" indent="0">
              <a:buNone/>
            </a:pPr>
            <a:r>
              <a:rPr lang="en-US" b="1" dirty="0" smtClean="0"/>
              <a:t>Funding: </a:t>
            </a:r>
          </a:p>
          <a:p>
            <a:pPr lvl="1"/>
            <a:r>
              <a:rPr lang="en-US" dirty="0" smtClean="0">
                <a:cs typeface="Arial"/>
              </a:rPr>
              <a:t>Minnesota Department of Agriculture</a:t>
            </a:r>
            <a:endParaRPr lang="en-US" dirty="0">
              <a:cs typeface="Arial"/>
            </a:endParaRPr>
          </a:p>
          <a:p>
            <a:pPr lvl="1"/>
            <a:r>
              <a:rPr lang="en-US" dirty="0">
                <a:cs typeface="Arial"/>
              </a:rPr>
              <a:t>USDA award 2015-67019-23600</a:t>
            </a:r>
          </a:p>
          <a:p>
            <a:pPr lvl="1"/>
            <a:endParaRPr lang="en-US" sz="2000" dirty="0"/>
          </a:p>
        </p:txBody>
      </p:sp>
    </p:spTree>
    <p:extLst>
      <p:ext uri="{BB962C8B-B14F-4D97-AF65-F5344CB8AC3E}">
        <p14:creationId xmlns:p14="http://schemas.microsoft.com/office/powerpoint/2010/main" val="1198939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35992618"/>
              </p:ext>
            </p:extLst>
          </p:nvPr>
        </p:nvGraphicFramePr>
        <p:xfrm>
          <a:off x="396761" y="573066"/>
          <a:ext cx="6810375" cy="563860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23825" y="123415"/>
            <a:ext cx="8791575" cy="877180"/>
          </a:xfrm>
        </p:spPr>
        <p:txBody>
          <a:bodyPr>
            <a:normAutofit/>
          </a:bodyPr>
          <a:lstStyle/>
          <a:p>
            <a:r>
              <a:rPr lang="en-US" sz="3600" dirty="0" smtClean="0"/>
              <a:t>Selection frequency for management options</a:t>
            </a:r>
            <a:endParaRPr lang="en-US" sz="3600" dirty="0"/>
          </a:p>
        </p:txBody>
      </p:sp>
      <p:pic>
        <p:nvPicPr>
          <p:cNvPr id="18" name="Picture 17"/>
          <p:cNvPicPr>
            <a:picLocks noChangeAspect="1"/>
          </p:cNvPicPr>
          <p:nvPr/>
        </p:nvPicPr>
        <p:blipFill rotWithShape="1">
          <a:blip r:embed="rId3"/>
          <a:srcRect l="15869" r="10434"/>
          <a:stretch/>
        </p:blipFill>
        <p:spPr>
          <a:xfrm>
            <a:off x="7215896" y="1096626"/>
            <a:ext cx="1361847" cy="1336935"/>
          </a:xfrm>
          <a:prstGeom prst="rect">
            <a:avLst/>
          </a:prstGeom>
          <a:ln>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0124" y="2528444"/>
            <a:ext cx="1338495" cy="1286657"/>
          </a:xfrm>
          <a:prstGeom prst="rect">
            <a:avLst/>
          </a:prstGeom>
          <a:ln>
            <a:solidFill>
              <a:schemeClr val="tx1"/>
            </a:solidFill>
          </a:ln>
        </p:spPr>
      </p:pic>
      <p:pic>
        <p:nvPicPr>
          <p:cNvPr id="11" name="Picture 2" descr="http://www.mda.state.mn.us/protecting/conservation/practices/~/media/Images/protecting/practices/covercrops1.ashx?w=300&amp;h=199&amp;as=1"/>
          <p:cNvPicPr>
            <a:picLocks noChangeAspect="1" noChangeArrowheads="1"/>
          </p:cNvPicPr>
          <p:nvPr/>
        </p:nvPicPr>
        <p:blipFill rotWithShape="1">
          <a:blip r:embed="rId5">
            <a:extLst>
              <a:ext uri="{28A0092B-C50C-407E-A947-70E740481C1C}">
                <a14:useLocalDpi xmlns:a14="http://schemas.microsoft.com/office/drawing/2010/main" val="0"/>
              </a:ext>
            </a:extLst>
          </a:blip>
          <a:srcRect l="12978"/>
          <a:stretch/>
        </p:blipFill>
        <p:spPr bwMode="auto">
          <a:xfrm>
            <a:off x="7207136" y="3911132"/>
            <a:ext cx="1357593" cy="13263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Oval 13"/>
          <p:cNvSpPr/>
          <p:nvPr/>
        </p:nvSpPr>
        <p:spPr>
          <a:xfrm>
            <a:off x="7256515" y="1240728"/>
            <a:ext cx="313135" cy="292892"/>
          </a:xfrm>
          <a:prstGeom prst="ellipse">
            <a:avLst/>
          </a:prstGeom>
          <a:solidFill>
            <a:schemeClr val="accent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7242824" y="2585548"/>
            <a:ext cx="313135" cy="292892"/>
          </a:xfrm>
          <a:prstGeom prst="ellipse">
            <a:avLst/>
          </a:prstGeom>
          <a:solidFill>
            <a:srgbClr val="00B0F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p:cNvSpPr/>
          <p:nvPr/>
        </p:nvSpPr>
        <p:spPr>
          <a:xfrm>
            <a:off x="7230124" y="3980670"/>
            <a:ext cx="313135" cy="292892"/>
          </a:xfrm>
          <a:prstGeom prst="ellipse">
            <a:avLst/>
          </a:prstGeom>
          <a:solidFill>
            <a:schemeClr val="accent4">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1" y="6162024"/>
            <a:ext cx="9416936" cy="461665"/>
          </a:xfrm>
          <a:prstGeom prst="rect">
            <a:avLst/>
          </a:prstGeom>
          <a:solidFill>
            <a:srgbClr val="00B0F0"/>
          </a:solidFill>
        </p:spPr>
        <p:txBody>
          <a:bodyPr wrap="square">
            <a:spAutoFit/>
          </a:bodyPr>
          <a:lstStyle/>
          <a:p>
            <a:r>
              <a:rPr lang="en-US" sz="2400" dirty="0" smtClean="0"/>
              <a:t>       Next </a:t>
            </a:r>
            <a:r>
              <a:rPr lang="en-US" sz="2400" dirty="0"/>
              <a:t>step: Determine </a:t>
            </a:r>
            <a:r>
              <a:rPr lang="en-US" sz="2400" dirty="0" smtClean="0"/>
              <a:t>patterns in optimal fluvial marsh location.</a:t>
            </a:r>
            <a:endParaRPr lang="en-US" sz="2400" dirty="0"/>
          </a:p>
        </p:txBody>
      </p:sp>
    </p:spTree>
    <p:extLst>
      <p:ext uri="{BB962C8B-B14F-4D97-AF65-F5344CB8AC3E}">
        <p14:creationId xmlns:p14="http://schemas.microsoft.com/office/powerpoint/2010/main" val="121700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802" y="0"/>
            <a:ext cx="8944823" cy="6590923"/>
          </a:xfrm>
        </p:spPr>
        <p:txBody>
          <a:bodyPr>
            <a:noAutofit/>
          </a:bodyPr>
          <a:lstStyle/>
          <a:p>
            <a:pPr marL="0" indent="0">
              <a:buNone/>
            </a:pPr>
            <a:r>
              <a:rPr lang="en-US" sz="3200" b="1" dirty="0" smtClean="0"/>
              <a:t>Our answers to the </a:t>
            </a:r>
          </a:p>
          <a:p>
            <a:pPr marL="0" indent="0">
              <a:buNone/>
            </a:pPr>
            <a:r>
              <a:rPr lang="en-US" sz="3200" b="1" dirty="0"/>
              <a:t>f</a:t>
            </a:r>
            <a:r>
              <a:rPr lang="en-US" sz="3200" b="1" dirty="0" smtClean="0"/>
              <a:t>undamental </a:t>
            </a:r>
            <a:r>
              <a:rPr lang="en-US" sz="3200" b="1" dirty="0">
                <a:latin typeface="Arial" panose="020B0604020202020204" pitchFamily="34" charset="0"/>
                <a:cs typeface="Arial" panose="020B0604020202020204" pitchFamily="34" charset="0"/>
              </a:rPr>
              <a:t>questions</a:t>
            </a:r>
            <a:r>
              <a:rPr lang="en-US" sz="3200" b="1" dirty="0"/>
              <a:t> addressed by research</a:t>
            </a:r>
            <a:r>
              <a:rPr lang="en-US" sz="3200" b="1" dirty="0" smtClean="0"/>
              <a:t>:</a:t>
            </a:r>
            <a:endParaRPr lang="en-US" dirty="0" smtClean="0"/>
          </a:p>
          <a:p>
            <a:pPr marL="0" indent="0">
              <a:buNone/>
            </a:pPr>
            <a:r>
              <a:rPr lang="en-US" dirty="0"/>
              <a:t>How </a:t>
            </a:r>
            <a:r>
              <a:rPr lang="en-US" b="1" dirty="0">
                <a:solidFill>
                  <a:srgbClr val="FF0000"/>
                </a:solidFill>
              </a:rPr>
              <a:t>(cost) </a:t>
            </a:r>
            <a:r>
              <a:rPr lang="en-US" dirty="0"/>
              <a:t>effective are wetlands at reducing nitrate concentrations and loads at a watershed scale</a:t>
            </a:r>
            <a:r>
              <a:rPr lang="en-US" dirty="0" smtClean="0"/>
              <a:t>?</a:t>
            </a:r>
          </a:p>
          <a:p>
            <a:pPr marL="971550" lvl="1" indent="-514350">
              <a:buFont typeface="+mj-lt"/>
              <a:buAutoNum type="arabicPeriod"/>
            </a:pPr>
            <a:r>
              <a:rPr lang="en-US" dirty="0" smtClean="0">
                <a:solidFill>
                  <a:schemeClr val="bg1">
                    <a:lumMod val="50000"/>
                  </a:schemeClr>
                </a:solidFill>
              </a:rPr>
              <a:t>Percent wetland cover was predictive of nitrate concentration (interception fraction improves predictive ability)</a:t>
            </a:r>
          </a:p>
          <a:p>
            <a:pPr marL="971550" lvl="1" indent="-514350">
              <a:buFont typeface="+mj-lt"/>
              <a:buAutoNum type="arabicPeriod"/>
            </a:pPr>
            <a:r>
              <a:rPr lang="en-US" dirty="0" smtClean="0">
                <a:solidFill>
                  <a:schemeClr val="bg1">
                    <a:lumMod val="50000"/>
                  </a:schemeClr>
                </a:solidFill>
              </a:rPr>
              <a:t>Ephemeral wetland effect evident for high streamflow conditions</a:t>
            </a:r>
          </a:p>
          <a:p>
            <a:pPr marL="971550" lvl="1" indent="-514350">
              <a:buFont typeface="+mj-lt"/>
              <a:buAutoNum type="arabicPeriod"/>
            </a:pPr>
            <a:r>
              <a:rPr lang="en-US" b="1" dirty="0" smtClean="0"/>
              <a:t>Small fluvial marshes (i.e. backwaters or constructed treatment wetlands) most cost effective management option for simultaneous control of N, P and S</a:t>
            </a:r>
            <a:endParaRPr lang="en-US" sz="2800" b="1" dirty="0"/>
          </a:p>
          <a:p>
            <a:pPr marL="514350" indent="-514350">
              <a:buFont typeface="+mj-lt"/>
              <a:buAutoNum type="arabicPeriod"/>
            </a:pPr>
            <a:endParaRPr lang="en-US" dirty="0"/>
          </a:p>
        </p:txBody>
      </p:sp>
    </p:spTree>
    <p:extLst>
      <p:ext uri="{BB962C8B-B14F-4D97-AF65-F5344CB8AC3E}">
        <p14:creationId xmlns:p14="http://schemas.microsoft.com/office/powerpoint/2010/main" val="2298824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849" y="593725"/>
            <a:ext cx="8181521" cy="4508211"/>
          </a:xfrm>
        </p:spPr>
        <p:txBody>
          <a:bodyPr>
            <a:normAutofit/>
          </a:bodyPr>
          <a:lstStyle/>
          <a:p>
            <a:pPr marL="0" indent="0">
              <a:buNone/>
            </a:pPr>
            <a:r>
              <a:rPr lang="en-US" sz="3200" b="1" dirty="0" smtClean="0"/>
              <a:t>Fundamental </a:t>
            </a:r>
            <a:r>
              <a:rPr lang="en-US" sz="3200" b="1" dirty="0">
                <a:latin typeface="Arial" panose="020B0604020202020204" pitchFamily="34" charset="0"/>
                <a:cs typeface="Arial" panose="020B0604020202020204" pitchFamily="34" charset="0"/>
              </a:rPr>
              <a:t>questions</a:t>
            </a:r>
            <a:r>
              <a:rPr lang="en-US" sz="3200" b="1" dirty="0"/>
              <a:t> addressed by research:</a:t>
            </a:r>
          </a:p>
          <a:p>
            <a:pPr marL="0" indent="0">
              <a:buNone/>
            </a:pPr>
            <a:endParaRPr lang="en-US" dirty="0" smtClean="0"/>
          </a:p>
          <a:p>
            <a:pPr marL="514350" indent="-514350">
              <a:buFont typeface="+mj-lt"/>
              <a:buAutoNum type="arabicPeriod"/>
            </a:pPr>
            <a:r>
              <a:rPr lang="en-US" dirty="0"/>
              <a:t>How (cost) effective are wetlands at reducing nitrate concentrations and loads at a watershed scale?</a:t>
            </a:r>
          </a:p>
          <a:p>
            <a:pPr marL="514350" indent="-514350">
              <a:buFont typeface="+mj-lt"/>
              <a:buAutoNum type="arabicPeriod"/>
            </a:pPr>
            <a:r>
              <a:rPr lang="en-US" dirty="0" smtClean="0"/>
              <a:t>What controls the effectiveness of (fluvial) wetlands at removing nitrate?</a:t>
            </a:r>
          </a:p>
          <a:p>
            <a:pPr marL="971550" lvl="1" indent="-514350">
              <a:buFont typeface="+mj-lt"/>
              <a:buAutoNum type="arabicPeriod"/>
            </a:pPr>
            <a:endParaRPr lang="en-US" dirty="0" smtClean="0"/>
          </a:p>
          <a:p>
            <a:pPr marL="514350" indent="-514350">
              <a:buFont typeface="+mj-lt"/>
              <a:buAutoNum type="arabicPeriod"/>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0108" b="39032"/>
          <a:stretch/>
        </p:blipFill>
        <p:spPr>
          <a:xfrm>
            <a:off x="0" y="5493773"/>
            <a:ext cx="9144000" cy="1430594"/>
          </a:xfrm>
          <a:prstGeom prst="rect">
            <a:avLst/>
          </a:prstGeom>
        </p:spPr>
      </p:pic>
      <p:sp>
        <p:nvSpPr>
          <p:cNvPr id="2" name="Rectangle 1"/>
          <p:cNvSpPr/>
          <p:nvPr/>
        </p:nvSpPr>
        <p:spPr>
          <a:xfrm>
            <a:off x="452673" y="3358837"/>
            <a:ext cx="8084744" cy="110452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69491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SL.jpg"/>
          <p:cNvPicPr>
            <a:picLocks noChangeAspect="1"/>
          </p:cNvPicPr>
          <p:nvPr/>
        </p:nvPicPr>
        <p:blipFill rotWithShape="1">
          <a:blip r:embed="rId2" cstate="print">
            <a:extLst>
              <a:ext uri="{28A0092B-C50C-407E-A947-70E740481C1C}">
                <a14:useLocalDpi xmlns:a14="http://schemas.microsoft.com/office/drawing/2010/main" val="0"/>
              </a:ext>
            </a:extLst>
          </a:blip>
          <a:srcRect t="1" r="2" b="-2649"/>
          <a:stretch/>
        </p:blipFill>
        <p:spPr>
          <a:xfrm>
            <a:off x="735409" y="2237952"/>
            <a:ext cx="7816054" cy="5116656"/>
          </a:xfrm>
          <a:prstGeom prst="rect">
            <a:avLst/>
          </a:prstGeom>
          <a:noFill/>
          <a:ln>
            <a:noFill/>
          </a:ln>
        </p:spPr>
      </p:pic>
      <p:sp>
        <p:nvSpPr>
          <p:cNvPr id="3" name="Rectangle 2"/>
          <p:cNvSpPr/>
          <p:nvPr/>
        </p:nvSpPr>
        <p:spPr>
          <a:xfrm>
            <a:off x="247649" y="298960"/>
            <a:ext cx="8601075" cy="1938992"/>
          </a:xfrm>
          <a:prstGeom prst="rect">
            <a:avLst/>
          </a:prstGeom>
        </p:spPr>
        <p:txBody>
          <a:bodyPr wrap="square">
            <a:spAutoFit/>
          </a:bodyPr>
          <a:lstStyle/>
          <a:p>
            <a:pPr algn="ctr"/>
            <a:r>
              <a:rPr lang="en-US" sz="3200" b="1" dirty="0" smtClean="0"/>
              <a:t>Microbial </a:t>
            </a:r>
            <a:r>
              <a:rPr lang="en-US" sz="3200" b="1" dirty="0"/>
              <a:t>denitrification dynamics </a:t>
            </a:r>
            <a:endParaRPr lang="en-US" sz="3200" b="1" dirty="0" smtClean="0"/>
          </a:p>
          <a:p>
            <a:pPr algn="ctr"/>
            <a:r>
              <a:rPr lang="en-US" sz="3200" b="1" dirty="0" smtClean="0"/>
              <a:t>in floodplains (and channels and test basins)</a:t>
            </a:r>
          </a:p>
          <a:p>
            <a:pPr algn="ctr"/>
            <a:r>
              <a:rPr lang="en-US" sz="2800" dirty="0" smtClean="0"/>
              <a:t>Abby </a:t>
            </a:r>
            <a:r>
              <a:rPr lang="en-US" sz="2800" dirty="0" err="1" smtClean="0"/>
              <a:t>Tomasek</a:t>
            </a:r>
            <a:r>
              <a:rPr lang="en-US" sz="2800" dirty="0" smtClean="0"/>
              <a:t>, Jess </a:t>
            </a:r>
            <a:r>
              <a:rPr lang="en-US" sz="2800" dirty="0" err="1" smtClean="0"/>
              <a:t>Kozarek</a:t>
            </a:r>
            <a:r>
              <a:rPr lang="en-US" sz="2800" dirty="0" smtClean="0"/>
              <a:t>, Miki </a:t>
            </a:r>
            <a:r>
              <a:rPr lang="en-US" sz="2800" dirty="0" err="1" smtClean="0"/>
              <a:t>Hondzo</a:t>
            </a:r>
            <a:r>
              <a:rPr lang="en-US" sz="2800" dirty="0" smtClean="0"/>
              <a:t>, </a:t>
            </a:r>
            <a:r>
              <a:rPr lang="en-US" sz="2800" dirty="0"/>
              <a:t>M. </a:t>
            </a:r>
            <a:r>
              <a:rPr lang="en-US" sz="2800" dirty="0" err="1"/>
              <a:t>Sadowsky</a:t>
            </a:r>
            <a:r>
              <a:rPr lang="en-US" sz="2800" dirty="0"/>
              <a:t>, N. </a:t>
            </a:r>
            <a:r>
              <a:rPr lang="en-US" sz="2800" dirty="0" err="1"/>
              <a:t>Lurndahl</a:t>
            </a:r>
            <a:r>
              <a:rPr lang="en-US" sz="2800" dirty="0"/>
              <a:t>, C. Staley, P. Wang, T. Kaiser</a:t>
            </a:r>
            <a:r>
              <a:rPr lang="en-US" sz="2800" dirty="0" smtClean="0"/>
              <a:t> </a:t>
            </a:r>
            <a:endParaRPr lang="en-US" sz="2800" dirty="0"/>
          </a:p>
        </p:txBody>
      </p:sp>
    </p:spTree>
    <p:extLst>
      <p:ext uri="{BB962C8B-B14F-4D97-AF65-F5344CB8AC3E}">
        <p14:creationId xmlns:p14="http://schemas.microsoft.com/office/powerpoint/2010/main" val="1494808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OSL Flood Experiments</a:t>
            </a:r>
            <a:endParaRPr lang="en-US" dirty="0"/>
          </a:p>
        </p:txBody>
      </p:sp>
      <p:pic>
        <p:nvPicPr>
          <p:cNvPr id="5" name="OSL flood timelapse_Sept201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93589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970"/>
            <a:ext cx="7886700" cy="1325563"/>
          </a:xfrm>
        </p:spPr>
        <p:txBody>
          <a:bodyPr/>
          <a:lstStyle/>
          <a:p>
            <a:r>
              <a:rPr lang="en-US" dirty="0" smtClean="0"/>
              <a:t>Floodplain denitrification</a:t>
            </a:r>
            <a:endParaRPr lang="en-US" dirty="0"/>
          </a:p>
        </p:txBody>
      </p:sp>
      <p:pic>
        <p:nvPicPr>
          <p:cNvPr id="4" name="Picture 3" descr="Floo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17018"/>
            <a:ext cx="4267200" cy="3992714"/>
          </a:xfrm>
          <a:prstGeom prst="rect">
            <a:avLst/>
          </a:prstGeom>
        </p:spPr>
      </p:pic>
      <p:pic>
        <p:nvPicPr>
          <p:cNvPr id="5" name="Picture 4" descr="Floo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252" y="1217018"/>
            <a:ext cx="4287676" cy="3992714"/>
          </a:xfrm>
          <a:prstGeom prst="rect">
            <a:avLst/>
          </a:prstGeom>
        </p:spPr>
      </p:pic>
      <p:sp>
        <p:nvSpPr>
          <p:cNvPr id="8" name="TextBox 7"/>
          <p:cNvSpPr txBox="1"/>
          <p:nvPr/>
        </p:nvSpPr>
        <p:spPr>
          <a:xfrm>
            <a:off x="304800" y="5303693"/>
            <a:ext cx="4267200" cy="461665"/>
          </a:xfrm>
          <a:prstGeom prst="rect">
            <a:avLst/>
          </a:prstGeom>
          <a:noFill/>
        </p:spPr>
        <p:txBody>
          <a:bodyPr wrap="square" rtlCol="0">
            <a:spAutoFit/>
          </a:bodyPr>
          <a:lstStyle/>
          <a:p>
            <a:pPr algn="ctr"/>
            <a:r>
              <a:rPr lang="en-US" sz="2400" dirty="0" smtClean="0"/>
              <a:t>Average Flow: 25 L/s</a:t>
            </a:r>
            <a:endParaRPr lang="en-US" sz="2400" dirty="0"/>
          </a:p>
        </p:txBody>
      </p:sp>
      <p:sp>
        <p:nvSpPr>
          <p:cNvPr id="9" name="TextBox 8"/>
          <p:cNvSpPr txBox="1"/>
          <p:nvPr/>
        </p:nvSpPr>
        <p:spPr>
          <a:xfrm>
            <a:off x="4661252" y="5303693"/>
            <a:ext cx="4287676" cy="461665"/>
          </a:xfrm>
          <a:prstGeom prst="rect">
            <a:avLst/>
          </a:prstGeom>
          <a:noFill/>
        </p:spPr>
        <p:txBody>
          <a:bodyPr wrap="square" rtlCol="0">
            <a:spAutoFit/>
          </a:bodyPr>
          <a:lstStyle/>
          <a:p>
            <a:pPr algn="ctr"/>
            <a:r>
              <a:rPr lang="en-US" sz="2400" dirty="0" smtClean="0"/>
              <a:t>Flood Flow: 950 L/s</a:t>
            </a:r>
            <a:endParaRPr lang="en-US" sz="2400" dirty="0"/>
          </a:p>
        </p:txBody>
      </p:sp>
      <p:sp>
        <p:nvSpPr>
          <p:cNvPr id="7" name="TextBox 6"/>
          <p:cNvSpPr txBox="1"/>
          <p:nvPr/>
        </p:nvSpPr>
        <p:spPr>
          <a:xfrm>
            <a:off x="6278260" y="6119313"/>
            <a:ext cx="2670668" cy="923330"/>
          </a:xfrm>
          <a:prstGeom prst="rect">
            <a:avLst/>
          </a:prstGeom>
          <a:noFill/>
        </p:spPr>
        <p:txBody>
          <a:bodyPr wrap="none" rtlCol="0">
            <a:spAutoFit/>
          </a:bodyPr>
          <a:lstStyle/>
          <a:p>
            <a:r>
              <a:rPr lang="en-US" dirty="0" err="1" smtClean="0"/>
              <a:t>Tomasek</a:t>
            </a:r>
            <a:r>
              <a:rPr lang="en-US" dirty="0" smtClean="0"/>
              <a:t> et al. 2017a,b</a:t>
            </a:r>
          </a:p>
          <a:p>
            <a:r>
              <a:rPr lang="en-US" dirty="0" err="1" smtClean="0"/>
              <a:t>Tomasek</a:t>
            </a:r>
            <a:r>
              <a:rPr lang="en-US" dirty="0" smtClean="0"/>
              <a:t> et al. (submitted)</a:t>
            </a:r>
            <a:endParaRPr lang="en-US" dirty="0"/>
          </a:p>
          <a:p>
            <a:endParaRPr lang="en-US" dirty="0"/>
          </a:p>
        </p:txBody>
      </p:sp>
    </p:spTree>
    <p:extLst>
      <p:ext uri="{BB962C8B-B14F-4D97-AF65-F5344CB8AC3E}">
        <p14:creationId xmlns:p14="http://schemas.microsoft.com/office/powerpoint/2010/main" val="3905015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US" dirty="0" smtClean="0"/>
              <a:t>June Flood Results</a:t>
            </a:r>
            <a:endParaRPr lang="en-US" dirty="0"/>
          </a:p>
        </p:txBody>
      </p:sp>
      <p:pic>
        <p:nvPicPr>
          <p:cNvPr id="6" name="Content Placeholder 5" descr="JuneFloodDEA (1).eps"/>
          <p:cNvPicPr>
            <a:picLocks noGrp="1" noChangeAspect="1"/>
          </p:cNvPicPr>
          <p:nvPr>
            <p:ph idx="1"/>
          </p:nvPr>
        </p:nvPicPr>
        <p:blipFill rotWithShape="1">
          <a:blip r:embed="rId2">
            <a:extLst>
              <a:ext uri="{28A0092B-C50C-407E-A947-70E740481C1C}">
                <a14:useLocalDpi xmlns:a14="http://schemas.microsoft.com/office/drawing/2010/main" val="0"/>
              </a:ext>
            </a:extLst>
          </a:blip>
          <a:srcRect t="2831" b="2907"/>
          <a:stretch/>
        </p:blipFill>
        <p:spPr>
          <a:xfrm>
            <a:off x="457200" y="863600"/>
            <a:ext cx="8229600" cy="5994400"/>
          </a:xfrm>
        </p:spPr>
      </p:pic>
      <p:sp>
        <p:nvSpPr>
          <p:cNvPr id="10" name="Rectangle 9"/>
          <p:cNvSpPr/>
          <p:nvPr/>
        </p:nvSpPr>
        <p:spPr>
          <a:xfrm>
            <a:off x="1778000" y="1405467"/>
            <a:ext cx="44026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2361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US" dirty="0" smtClean="0"/>
              <a:t>June Flood Results</a:t>
            </a:r>
            <a:endParaRPr lang="en-US" dirty="0"/>
          </a:p>
        </p:txBody>
      </p:sp>
      <p:pic>
        <p:nvPicPr>
          <p:cNvPr id="6" name="Content Placeholder 5" descr="JuneFloodDEA (1).eps"/>
          <p:cNvPicPr>
            <a:picLocks noGrp="1" noChangeAspect="1"/>
          </p:cNvPicPr>
          <p:nvPr>
            <p:ph idx="1"/>
          </p:nvPr>
        </p:nvPicPr>
        <p:blipFill rotWithShape="1">
          <a:blip r:embed="rId2">
            <a:extLst>
              <a:ext uri="{28A0092B-C50C-407E-A947-70E740481C1C}">
                <a14:useLocalDpi xmlns:a14="http://schemas.microsoft.com/office/drawing/2010/main" val="0"/>
              </a:ext>
            </a:extLst>
          </a:blip>
          <a:srcRect t="2831" b="2907"/>
          <a:stretch/>
        </p:blipFill>
        <p:spPr>
          <a:xfrm>
            <a:off x="457200" y="863600"/>
            <a:ext cx="8229600" cy="5994400"/>
          </a:xfrm>
        </p:spPr>
      </p:pic>
      <p:sp>
        <p:nvSpPr>
          <p:cNvPr id="3" name="TextBox 2"/>
          <p:cNvSpPr txBox="1"/>
          <p:nvPr/>
        </p:nvSpPr>
        <p:spPr>
          <a:xfrm>
            <a:off x="1981200" y="3226432"/>
            <a:ext cx="5537200" cy="830997"/>
          </a:xfrm>
          <a:prstGeom prst="rect">
            <a:avLst/>
          </a:prstGeom>
          <a:solidFill>
            <a:schemeClr val="bg1"/>
          </a:solidFill>
          <a:ln>
            <a:solidFill>
              <a:schemeClr val="tx1"/>
            </a:solidFill>
          </a:ln>
        </p:spPr>
        <p:txBody>
          <a:bodyPr wrap="square" rtlCol="0">
            <a:spAutoFit/>
          </a:bodyPr>
          <a:lstStyle/>
          <a:p>
            <a:pPr algn="ctr"/>
            <a:r>
              <a:rPr lang="en-US" sz="2400" dirty="0" smtClean="0"/>
              <a:t>In-channel denitrification rates significantly decreased after flooding</a:t>
            </a:r>
            <a:endParaRPr lang="en-US" sz="2400" dirty="0"/>
          </a:p>
        </p:txBody>
      </p:sp>
      <p:cxnSp>
        <p:nvCxnSpPr>
          <p:cNvPr id="5" name="Straight Arrow Connector 4"/>
          <p:cNvCxnSpPr/>
          <p:nvPr/>
        </p:nvCxnSpPr>
        <p:spPr>
          <a:xfrm>
            <a:off x="2438400" y="5350933"/>
            <a:ext cx="3200400" cy="677334"/>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778000" y="1405467"/>
            <a:ext cx="44026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83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US" dirty="0" smtClean="0"/>
              <a:t>June Flood Results</a:t>
            </a:r>
            <a:endParaRPr lang="en-US" dirty="0"/>
          </a:p>
        </p:txBody>
      </p:sp>
      <p:pic>
        <p:nvPicPr>
          <p:cNvPr id="6" name="Content Placeholder 5" descr="JuneFloodDEA (1).eps"/>
          <p:cNvPicPr>
            <a:picLocks noGrp="1" noChangeAspect="1"/>
          </p:cNvPicPr>
          <p:nvPr>
            <p:ph idx="1"/>
          </p:nvPr>
        </p:nvPicPr>
        <p:blipFill rotWithShape="1">
          <a:blip r:embed="rId2">
            <a:extLst>
              <a:ext uri="{28A0092B-C50C-407E-A947-70E740481C1C}">
                <a14:useLocalDpi xmlns:a14="http://schemas.microsoft.com/office/drawing/2010/main" val="0"/>
              </a:ext>
            </a:extLst>
          </a:blip>
          <a:srcRect t="2831" b="2907"/>
          <a:stretch/>
        </p:blipFill>
        <p:spPr>
          <a:xfrm>
            <a:off x="457200" y="863600"/>
            <a:ext cx="8229600" cy="5994400"/>
          </a:xfrm>
        </p:spPr>
      </p:pic>
      <p:sp>
        <p:nvSpPr>
          <p:cNvPr id="3" name="TextBox 2"/>
          <p:cNvSpPr txBox="1"/>
          <p:nvPr/>
        </p:nvSpPr>
        <p:spPr>
          <a:xfrm>
            <a:off x="1981200" y="4733498"/>
            <a:ext cx="5537200" cy="1200328"/>
          </a:xfrm>
          <a:prstGeom prst="rect">
            <a:avLst/>
          </a:prstGeom>
          <a:solidFill>
            <a:schemeClr val="bg1"/>
          </a:solidFill>
          <a:ln>
            <a:solidFill>
              <a:schemeClr val="tx1"/>
            </a:solidFill>
          </a:ln>
        </p:spPr>
        <p:txBody>
          <a:bodyPr wrap="square" rtlCol="0">
            <a:spAutoFit/>
          </a:bodyPr>
          <a:lstStyle/>
          <a:p>
            <a:pPr algn="ctr"/>
            <a:r>
              <a:rPr lang="en-US" sz="2400" dirty="0" smtClean="0"/>
              <a:t>Floodplain denitrification rates significantly increased up to 1 day after flooding, then returned to pre-flood levels by 3 days after</a:t>
            </a:r>
            <a:endParaRPr lang="en-US" sz="2400" dirty="0"/>
          </a:p>
        </p:txBody>
      </p:sp>
      <p:cxnSp>
        <p:nvCxnSpPr>
          <p:cNvPr id="5" name="Straight Arrow Connector 4"/>
          <p:cNvCxnSpPr/>
          <p:nvPr/>
        </p:nvCxnSpPr>
        <p:spPr>
          <a:xfrm flipV="1">
            <a:off x="2438400" y="2726267"/>
            <a:ext cx="3200400" cy="149013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791200" y="2777068"/>
            <a:ext cx="1185333" cy="118533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778000" y="1405467"/>
            <a:ext cx="44026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184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US" dirty="0" smtClean="0"/>
              <a:t>June Flood Results</a:t>
            </a:r>
            <a:endParaRPr lang="en-US" dirty="0"/>
          </a:p>
        </p:txBody>
      </p:sp>
      <p:pic>
        <p:nvPicPr>
          <p:cNvPr id="6" name="Content Placeholder 5" descr="JuneFloodDEA (1).eps"/>
          <p:cNvPicPr>
            <a:picLocks noGrp="1" noChangeAspect="1"/>
          </p:cNvPicPr>
          <p:nvPr>
            <p:ph idx="1"/>
          </p:nvPr>
        </p:nvPicPr>
        <p:blipFill rotWithShape="1">
          <a:blip r:embed="rId2">
            <a:extLst>
              <a:ext uri="{28A0092B-C50C-407E-A947-70E740481C1C}">
                <a14:useLocalDpi xmlns:a14="http://schemas.microsoft.com/office/drawing/2010/main" val="0"/>
              </a:ext>
            </a:extLst>
          </a:blip>
          <a:srcRect t="2831" b="2907"/>
          <a:stretch/>
        </p:blipFill>
        <p:spPr>
          <a:xfrm>
            <a:off x="457200" y="876300"/>
            <a:ext cx="8229600" cy="5994400"/>
          </a:xfrm>
        </p:spPr>
      </p:pic>
      <p:sp>
        <p:nvSpPr>
          <p:cNvPr id="3" name="TextBox 2"/>
          <p:cNvSpPr txBox="1"/>
          <p:nvPr/>
        </p:nvSpPr>
        <p:spPr>
          <a:xfrm>
            <a:off x="1981200" y="212298"/>
            <a:ext cx="5537200" cy="830997"/>
          </a:xfrm>
          <a:prstGeom prst="rect">
            <a:avLst/>
          </a:prstGeom>
          <a:solidFill>
            <a:schemeClr val="bg1"/>
          </a:solidFill>
          <a:ln>
            <a:solidFill>
              <a:schemeClr val="tx1"/>
            </a:solidFill>
          </a:ln>
        </p:spPr>
        <p:txBody>
          <a:bodyPr wrap="square" rtlCol="0">
            <a:spAutoFit/>
          </a:bodyPr>
          <a:lstStyle/>
          <a:p>
            <a:pPr algn="ctr"/>
            <a:r>
              <a:rPr lang="en-US" sz="2400" dirty="0" smtClean="0"/>
              <a:t>Floodplain denitrification rates much greater than in-channel rates</a:t>
            </a:r>
            <a:endParaRPr lang="en-US" sz="2400" dirty="0">
              <a:solidFill>
                <a:srgbClr val="FF0000"/>
              </a:solidFill>
            </a:endParaRPr>
          </a:p>
        </p:txBody>
      </p:sp>
      <p:cxnSp>
        <p:nvCxnSpPr>
          <p:cNvPr id="8" name="Straight Arrow Connector 7"/>
          <p:cNvCxnSpPr/>
          <p:nvPr/>
        </p:nvCxnSpPr>
        <p:spPr>
          <a:xfrm>
            <a:off x="5164667" y="3081867"/>
            <a:ext cx="0" cy="2827866"/>
          </a:xfrm>
          <a:prstGeom prst="straightConnector1">
            <a:avLst/>
          </a:prstGeom>
          <a:ln w="381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778000" y="1456267"/>
            <a:ext cx="44026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240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0" y="-265529"/>
            <a:ext cx="9144000" cy="7263706"/>
            <a:chOff x="1176063" y="1046667"/>
            <a:chExt cx="3220444" cy="2657475"/>
          </a:xfrm>
        </p:grpSpPr>
        <p:pic>
          <p:nvPicPr>
            <p:cNvPr id="16" name="Picture 15" descr="Another-representation-of-the-Gulf-of-Mexico-Dead-Zone.-Image-credit-NOAA..png"/>
            <p:cNvPicPr>
              <a:picLocks noChangeAspect="1"/>
            </p:cNvPicPr>
            <p:nvPr/>
          </p:nvPicPr>
          <p:blipFill rotWithShape="1">
            <a:blip r:embed="rId3"/>
            <a:srcRect l="15385" r="16448"/>
            <a:stretch/>
          </p:blipFill>
          <p:spPr>
            <a:xfrm>
              <a:off x="1176063" y="1046667"/>
              <a:ext cx="3220444" cy="2657475"/>
            </a:xfrm>
            <a:prstGeom prst="rect">
              <a:avLst/>
            </a:prstGeom>
          </p:spPr>
        </p:pic>
        <p:sp>
          <p:nvSpPr>
            <p:cNvPr id="17" name="TextBox 16"/>
            <p:cNvSpPr txBox="1"/>
            <p:nvPr/>
          </p:nvSpPr>
          <p:spPr>
            <a:xfrm>
              <a:off x="2616332" y="3171220"/>
              <a:ext cx="1359615" cy="241118"/>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The Dead Zone</a:t>
              </a:r>
              <a:endParaRPr lang="en-US" sz="3600" b="1" dirty="0">
                <a:solidFill>
                  <a:schemeClr val="bg1"/>
                </a:solidFill>
                <a:effectLst>
                  <a:outerShdw blurRad="38100" dist="38100" dir="2700000" algn="tl">
                    <a:srgbClr val="000000">
                      <a:alpha val="43137"/>
                    </a:srgbClr>
                  </a:outerShdw>
                </a:effectLst>
              </a:endParaRPr>
            </a:p>
          </p:txBody>
        </p:sp>
      </p:grpSp>
      <p:pic>
        <p:nvPicPr>
          <p:cNvPr id="20" name="Picture 4" descr="http://blog.chron.com/ultimateastros/files/2012/01/full-glass-of-water.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385" b="90939" l="26613" r="72581">
                        <a14:foregroundMark x1="32258" y1="14239" x2="70565" y2="14239"/>
                      </a14:backgroundRemoval>
                    </a14:imgEffect>
                  </a14:imgLayer>
                </a14:imgProps>
              </a:ext>
              <a:ext uri="{28A0092B-C50C-407E-A947-70E740481C1C}">
                <a14:useLocalDpi xmlns:a14="http://schemas.microsoft.com/office/drawing/2010/main" val="0"/>
              </a:ext>
            </a:extLst>
          </a:blip>
          <a:srcRect l="24894" t="10201" r="27285" b="9236"/>
          <a:stretch/>
        </p:blipFill>
        <p:spPr bwMode="auto">
          <a:xfrm>
            <a:off x="-2604136" y="730656"/>
            <a:ext cx="1016941" cy="2125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srcRect l="8333" r="49722"/>
          <a:stretch/>
        </p:blipFill>
        <p:spPr>
          <a:xfrm>
            <a:off x="380291" y="3811502"/>
            <a:ext cx="2048933" cy="2747741"/>
          </a:xfrm>
          <a:prstGeom prst="rect">
            <a:avLst/>
          </a:prstGeom>
        </p:spPr>
      </p:pic>
    </p:spTree>
    <p:extLst>
      <p:ext uri="{BB962C8B-B14F-4D97-AF65-F5344CB8AC3E}">
        <p14:creationId xmlns:p14="http://schemas.microsoft.com/office/powerpoint/2010/main" val="23320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82" y="0"/>
            <a:ext cx="8999144" cy="7070756"/>
          </a:xfrm>
        </p:spPr>
        <p:txBody>
          <a:bodyPr>
            <a:noAutofit/>
          </a:bodyPr>
          <a:lstStyle/>
          <a:p>
            <a:pPr marL="0" indent="0">
              <a:buNone/>
            </a:pPr>
            <a:r>
              <a:rPr lang="en-US" sz="3200" b="1" dirty="0" smtClean="0"/>
              <a:t>Answers:</a:t>
            </a:r>
            <a:endParaRPr lang="en-US" dirty="0" smtClean="0"/>
          </a:p>
          <a:p>
            <a:pPr marL="514350" indent="-514350">
              <a:buFont typeface="+mj-lt"/>
              <a:buAutoNum type="arabicPeriod"/>
            </a:pPr>
            <a:r>
              <a:rPr lang="en-US" sz="2400" dirty="0">
                <a:solidFill>
                  <a:schemeClr val="bg1">
                    <a:lumMod val="50000"/>
                  </a:schemeClr>
                </a:solidFill>
              </a:rPr>
              <a:t>How (cost) effective are wetlands at reducing nitrate concentrations and loads at a watershed scale</a:t>
            </a:r>
            <a:r>
              <a:rPr lang="en-US" sz="2400" dirty="0" smtClean="0">
                <a:solidFill>
                  <a:schemeClr val="bg1">
                    <a:lumMod val="50000"/>
                  </a:schemeClr>
                </a:solidFill>
              </a:rPr>
              <a:t>?</a:t>
            </a:r>
          </a:p>
          <a:p>
            <a:pPr marL="971550" lvl="1" indent="-514350">
              <a:buFont typeface="+mj-lt"/>
              <a:buAutoNum type="arabicPeriod"/>
            </a:pPr>
            <a:r>
              <a:rPr lang="en-US" sz="2000" dirty="0" smtClean="0">
                <a:solidFill>
                  <a:schemeClr val="bg1">
                    <a:lumMod val="50000"/>
                  </a:schemeClr>
                </a:solidFill>
              </a:rPr>
              <a:t>Percent wetland cover was predictive of nitrate concentration (interception fraction improves predictive ability)</a:t>
            </a:r>
          </a:p>
          <a:p>
            <a:pPr marL="971550" lvl="1" indent="-514350">
              <a:buFont typeface="+mj-lt"/>
              <a:buAutoNum type="arabicPeriod"/>
            </a:pPr>
            <a:r>
              <a:rPr lang="en-US" sz="2000" dirty="0" smtClean="0">
                <a:solidFill>
                  <a:schemeClr val="bg1">
                    <a:lumMod val="50000"/>
                  </a:schemeClr>
                </a:solidFill>
              </a:rPr>
              <a:t>Ephemeral wetland effect evident for high streamflow conditions</a:t>
            </a:r>
          </a:p>
          <a:p>
            <a:pPr marL="971550" lvl="1" indent="-514350">
              <a:buFont typeface="+mj-lt"/>
              <a:buAutoNum type="arabicPeriod"/>
            </a:pPr>
            <a:r>
              <a:rPr lang="en-US" sz="2000" dirty="0" smtClean="0">
                <a:solidFill>
                  <a:schemeClr val="bg1">
                    <a:lumMod val="50000"/>
                  </a:schemeClr>
                </a:solidFill>
              </a:rPr>
              <a:t>Small fluvial marshes (i.e. backwaters or constructed treatment wetlands) most cost effective management option for simultaneous control of N, P and S</a:t>
            </a:r>
            <a:endParaRPr lang="en-US" dirty="0">
              <a:solidFill>
                <a:schemeClr val="bg1">
                  <a:lumMod val="50000"/>
                </a:schemeClr>
              </a:solidFill>
            </a:endParaRPr>
          </a:p>
          <a:p>
            <a:pPr marL="514350" indent="-514350">
              <a:buFont typeface="+mj-lt"/>
              <a:buAutoNum type="arabicPeriod"/>
            </a:pPr>
            <a:r>
              <a:rPr lang="en-US" b="1" dirty="0" smtClean="0"/>
              <a:t>What controls the temporal effectiveness of (fluvial) wetlands at removing nitrate?</a:t>
            </a:r>
          </a:p>
          <a:p>
            <a:pPr marL="971550" lvl="1" indent="-514350">
              <a:buFont typeface="+mj-lt"/>
              <a:buAutoNum type="arabicPeriod"/>
            </a:pPr>
            <a:r>
              <a:rPr lang="en-US" b="1" dirty="0"/>
              <a:t>Nitrate concentration. </a:t>
            </a:r>
            <a:r>
              <a:rPr lang="en-US" dirty="0"/>
              <a:t>Denitrification rates increased for 1 day after flooding with higher nitrate </a:t>
            </a:r>
            <a:r>
              <a:rPr lang="en-US" dirty="0" smtClean="0"/>
              <a:t>water (but not for </a:t>
            </a:r>
            <a:r>
              <a:rPr lang="en-US" dirty="0"/>
              <a:t>flood with low nitrate </a:t>
            </a:r>
            <a:r>
              <a:rPr lang="en-US" dirty="0" smtClean="0"/>
              <a:t>water)</a:t>
            </a:r>
          </a:p>
          <a:p>
            <a:pPr marL="971550" lvl="1" indent="-514350">
              <a:buFont typeface="+mj-lt"/>
              <a:buAutoNum type="arabicPeriod"/>
            </a:pPr>
            <a:r>
              <a:rPr lang="en-US" b="1" dirty="0" smtClean="0"/>
              <a:t>Stability/disruption of microbial community. </a:t>
            </a:r>
            <a:r>
              <a:rPr lang="en-US" dirty="0"/>
              <a:t>O</a:t>
            </a:r>
            <a:r>
              <a:rPr lang="en-US" dirty="0" smtClean="0"/>
              <a:t>verall </a:t>
            </a:r>
            <a:r>
              <a:rPr lang="en-US" dirty="0"/>
              <a:t>bacterial abundances (16S </a:t>
            </a:r>
            <a:r>
              <a:rPr lang="en-US" dirty="0" err="1"/>
              <a:t>rRNA</a:t>
            </a:r>
            <a:r>
              <a:rPr lang="en-US" dirty="0"/>
              <a:t>) decreased at both in-channel and floodplain </a:t>
            </a:r>
            <a:r>
              <a:rPr lang="en-US" dirty="0" smtClean="0"/>
              <a:t>sites but denitrification response differed (lower in channel, higher in floodplain compared to base conditions)</a:t>
            </a:r>
            <a:endParaRPr lang="en-US" b="1" dirty="0" smtClean="0"/>
          </a:p>
          <a:p>
            <a:pPr marL="971550" lvl="1" indent="-514350">
              <a:buFont typeface="+mj-lt"/>
              <a:buAutoNum type="arabicPeriod"/>
            </a:pPr>
            <a:r>
              <a:rPr lang="en-US" b="1" dirty="0" smtClean="0"/>
              <a:t>Inundation history </a:t>
            </a:r>
            <a:r>
              <a:rPr lang="en-US" dirty="0" smtClean="0"/>
              <a:t>(results not shown)</a:t>
            </a:r>
          </a:p>
          <a:p>
            <a:pPr marL="514350" indent="-514350">
              <a:buFont typeface="+mj-lt"/>
              <a:buAutoNum type="arabicPeriod"/>
            </a:pPr>
            <a:endParaRPr lang="en-US" dirty="0"/>
          </a:p>
        </p:txBody>
      </p:sp>
    </p:spTree>
    <p:extLst>
      <p:ext uri="{BB962C8B-B14F-4D97-AF65-F5344CB8AC3E}">
        <p14:creationId xmlns:p14="http://schemas.microsoft.com/office/powerpoint/2010/main" val="1076480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zuba004\Documents\NCED_REACH\Photos\Amy\Wetlands\DSC000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615" b="48052"/>
          <a:stretch/>
        </p:blipFill>
        <p:spPr bwMode="auto">
          <a:xfrm>
            <a:off x="0" y="0"/>
            <a:ext cx="9144358" cy="228600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518350"/>
            <a:ext cx="9144000" cy="4339650"/>
          </a:xfrm>
          <a:prstGeom prst="rect">
            <a:avLst/>
          </a:prstGeom>
        </p:spPr>
        <p:txBody>
          <a:bodyPr wrap="square">
            <a:spAutoFit/>
          </a:bodyPr>
          <a:lstStyle/>
          <a:p>
            <a:pPr marL="457200" marR="0" indent="-457200">
              <a:spcBef>
                <a:spcPts val="0"/>
              </a:spcBef>
              <a:spcAft>
                <a:spcPts val="0"/>
              </a:spcAft>
            </a:pPr>
            <a:r>
              <a:rPr lang="en-US" sz="2000" b="1" dirty="0" smtClean="0">
                <a:latin typeface="Calibri" panose="020F0502020204030204" pitchFamily="34" charset="0"/>
                <a:ea typeface="Calibri" panose="020F0502020204030204" pitchFamily="34" charset="0"/>
                <a:cs typeface="Times New Roman" panose="02020603050405020304" pitchFamily="18" charset="0"/>
              </a:rPr>
              <a:t>Published components of this research: </a:t>
            </a:r>
          </a:p>
          <a:p>
            <a:pPr marL="457200" marR="0" indent="-457200">
              <a:spcBef>
                <a:spcPts val="0"/>
              </a:spcBef>
              <a:spcAft>
                <a:spcPts val="0"/>
              </a:spcAft>
            </a:pPr>
            <a:r>
              <a:rPr lang="en-US" sz="1600" dirty="0" err="1" smtClean="0">
                <a:latin typeface="Calibri" panose="020F0502020204030204" pitchFamily="34" charset="0"/>
                <a:ea typeface="Calibri" panose="020F0502020204030204" pitchFamily="34" charset="0"/>
                <a:cs typeface="Times New Roman" panose="02020603050405020304" pitchFamily="18" charset="0"/>
              </a:rPr>
              <a:t>Czuba</a:t>
            </a:r>
            <a:r>
              <a:rPr lang="en-US" sz="1600" dirty="0">
                <a:latin typeface="Calibri" panose="020F0502020204030204" pitchFamily="34" charset="0"/>
                <a:ea typeface="Calibri" panose="020F0502020204030204" pitchFamily="34" charset="0"/>
                <a:cs typeface="Times New Roman" panose="02020603050405020304" pitchFamily="18" charset="0"/>
              </a:rPr>
              <a:t>, J.A., A.T. Hansen, E. </a:t>
            </a:r>
            <a:r>
              <a:rPr lang="en-US" sz="1600" dirty="0" err="1">
                <a:latin typeface="Calibri" panose="020F0502020204030204" pitchFamily="34" charset="0"/>
                <a:ea typeface="Calibri" panose="020F0502020204030204" pitchFamily="34" charset="0"/>
                <a:cs typeface="Times New Roman" panose="02020603050405020304" pitchFamily="18" charset="0"/>
              </a:rPr>
              <a:t>Foufoula</a:t>
            </a:r>
            <a:r>
              <a:rPr lang="en-US" sz="1600" dirty="0">
                <a:latin typeface="Calibri" panose="020F0502020204030204" pitchFamily="34" charset="0"/>
                <a:ea typeface="Calibri" panose="020F0502020204030204" pitchFamily="34" charset="0"/>
                <a:cs typeface="Times New Roman" panose="02020603050405020304" pitchFamily="18" charset="0"/>
              </a:rPr>
              <a:t>-Georgiou, and J.C. Finlay. 2018. Contextualizing wetlands within a river network to assess nitrate removal and inform watershed management, Water Resources Research. DOI: 10.1002/2017WR021859</a:t>
            </a:r>
            <a:r>
              <a:rPr lang="en-US" sz="16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Hansen, A.T., C.L. </a:t>
            </a:r>
            <a:r>
              <a:rPr lang="en-US" sz="1600" dirty="0" err="1">
                <a:latin typeface="Calibri" panose="020F0502020204030204" pitchFamily="34" charset="0"/>
                <a:ea typeface="Calibri" panose="020F0502020204030204" pitchFamily="34" charset="0"/>
                <a:cs typeface="Times New Roman" panose="02020603050405020304" pitchFamily="18" charset="0"/>
              </a:rPr>
              <a:t>Dolph</a:t>
            </a:r>
            <a:r>
              <a:rPr lang="en-US" sz="1600" dirty="0">
                <a:latin typeface="Calibri" panose="020F0502020204030204" pitchFamily="34" charset="0"/>
                <a:ea typeface="Calibri" panose="020F0502020204030204" pitchFamily="34" charset="0"/>
                <a:cs typeface="Times New Roman" panose="02020603050405020304" pitchFamily="18" charset="0"/>
              </a:rPr>
              <a:t>, E. </a:t>
            </a:r>
            <a:r>
              <a:rPr lang="en-US" sz="1600" dirty="0" err="1">
                <a:latin typeface="Calibri" panose="020F0502020204030204" pitchFamily="34" charset="0"/>
                <a:ea typeface="Calibri" panose="020F0502020204030204" pitchFamily="34" charset="0"/>
                <a:cs typeface="Times New Roman" panose="02020603050405020304" pitchFamily="18" charset="0"/>
              </a:rPr>
              <a:t>Foufoula</a:t>
            </a:r>
            <a:r>
              <a:rPr lang="en-US" sz="1600" dirty="0">
                <a:latin typeface="Calibri" panose="020F0502020204030204" pitchFamily="34" charset="0"/>
                <a:ea typeface="Calibri" panose="020F0502020204030204" pitchFamily="34" charset="0"/>
                <a:cs typeface="Times New Roman" panose="02020603050405020304" pitchFamily="18" charset="0"/>
              </a:rPr>
              <a:t>-Georgiou, J.C. Finlay. 2018. Contribution of wetlands to nitrate removal at </a:t>
            </a:r>
            <a:r>
              <a:rPr lang="en-US" sz="1600" dirty="0" smtClean="0">
                <a:latin typeface="Calibri" panose="020F0502020204030204" pitchFamily="34" charset="0"/>
                <a:ea typeface="Calibri" panose="020F0502020204030204" pitchFamily="34" charset="0"/>
                <a:cs typeface="Times New Roman" panose="02020603050405020304" pitchFamily="18" charset="0"/>
              </a:rPr>
              <a:t>the watershed </a:t>
            </a:r>
            <a:r>
              <a:rPr lang="en-US" sz="1600" dirty="0">
                <a:latin typeface="Calibri" panose="020F0502020204030204" pitchFamily="34" charset="0"/>
                <a:ea typeface="Calibri" panose="020F0502020204030204" pitchFamily="34" charset="0"/>
                <a:cs typeface="Times New Roman" panose="02020603050405020304" pitchFamily="18" charset="0"/>
              </a:rPr>
              <a:t>scale, Nature Geosciences. DOI: 10.1038/s41561-017-0056-6</a:t>
            </a:r>
            <a:r>
              <a:rPr lang="en-US" sz="16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Hansen, A. T., C. D. </a:t>
            </a:r>
            <a:r>
              <a:rPr lang="en-US" sz="1600" dirty="0" err="1">
                <a:latin typeface="Calibri" panose="020F0502020204030204" pitchFamily="34" charset="0"/>
                <a:ea typeface="Calibri" panose="020F0502020204030204" pitchFamily="34" charset="0"/>
                <a:cs typeface="Times New Roman" panose="02020603050405020304" pitchFamily="18" charset="0"/>
              </a:rPr>
              <a:t>Dolph</a:t>
            </a:r>
            <a:r>
              <a:rPr lang="en-US" sz="1600" dirty="0">
                <a:latin typeface="Calibri" panose="020F0502020204030204" pitchFamily="34" charset="0"/>
                <a:ea typeface="Calibri" panose="020F0502020204030204" pitchFamily="34" charset="0"/>
                <a:cs typeface="Times New Roman" panose="02020603050405020304" pitchFamily="18" charset="0"/>
              </a:rPr>
              <a:t>, and J. C. Finlay. 2016. Do wetlands enhance downstream denitrification in agricultural landscapes? Ecosphere. 7(10): e01516. </a:t>
            </a:r>
            <a:r>
              <a:rPr lang="en-US" sz="1600" dirty="0" smtClean="0">
                <a:latin typeface="Calibri" panose="020F0502020204030204" pitchFamily="34" charset="0"/>
                <a:ea typeface="Calibri" panose="020F0502020204030204" pitchFamily="34" charset="0"/>
                <a:cs typeface="Times New Roman" panose="02020603050405020304" pitchFamily="18" charset="0"/>
              </a:rPr>
              <a:t>10.1002/ecs2.1516</a:t>
            </a:r>
          </a:p>
          <a:p>
            <a:pPr marL="457200" marR="0" indent="-457200">
              <a:spcBef>
                <a:spcPts val="0"/>
              </a:spcBef>
              <a:spcAft>
                <a:spcPts val="0"/>
              </a:spcAft>
            </a:pPr>
            <a:r>
              <a:rPr lang="en-US" sz="1600" dirty="0" err="1" smtClean="0">
                <a:latin typeface="Calibri" panose="020F0502020204030204" pitchFamily="34" charset="0"/>
                <a:ea typeface="Calibri" panose="020F0502020204030204" pitchFamily="34" charset="0"/>
                <a:cs typeface="Times New Roman" panose="02020603050405020304" pitchFamily="18" charset="0"/>
              </a:rPr>
              <a:t>Tomasek</a:t>
            </a:r>
            <a:r>
              <a:rPr lang="en-US" sz="1600" dirty="0">
                <a:latin typeface="Calibri" panose="020F0502020204030204" pitchFamily="34" charset="0"/>
                <a:ea typeface="Calibri" panose="020F0502020204030204" pitchFamily="34" charset="0"/>
                <a:cs typeface="Times New Roman" panose="02020603050405020304" pitchFamily="18" charset="0"/>
              </a:rPr>
              <a:t>, A., J. L. Kozarek, M. </a:t>
            </a:r>
            <a:r>
              <a:rPr lang="en-US" sz="1600" dirty="0" err="1">
                <a:latin typeface="Calibri" panose="020F0502020204030204" pitchFamily="34" charset="0"/>
                <a:ea typeface="Calibri" panose="020F0502020204030204" pitchFamily="34" charset="0"/>
                <a:cs typeface="Times New Roman" panose="02020603050405020304" pitchFamily="18" charset="0"/>
              </a:rPr>
              <a:t>Hondzo</a:t>
            </a:r>
            <a:r>
              <a:rPr lang="en-US" sz="1600" dirty="0">
                <a:latin typeface="Calibri" panose="020F0502020204030204" pitchFamily="34" charset="0"/>
                <a:ea typeface="Calibri" panose="020F0502020204030204" pitchFamily="34" charset="0"/>
                <a:cs typeface="Times New Roman" panose="02020603050405020304" pitchFamily="18" charset="0"/>
              </a:rPr>
              <a:t>, N. </a:t>
            </a:r>
            <a:r>
              <a:rPr lang="en-US" sz="1600" dirty="0" err="1">
                <a:latin typeface="Calibri" panose="020F0502020204030204" pitchFamily="34" charset="0"/>
                <a:ea typeface="Calibri" panose="020F0502020204030204" pitchFamily="34" charset="0"/>
                <a:cs typeface="Times New Roman" panose="02020603050405020304" pitchFamily="18" charset="0"/>
              </a:rPr>
              <a:t>Lurndahl</a:t>
            </a:r>
            <a:r>
              <a:rPr lang="en-US" sz="1600" dirty="0">
                <a:latin typeface="Calibri" panose="020F0502020204030204" pitchFamily="34" charset="0"/>
                <a:ea typeface="Calibri" panose="020F0502020204030204" pitchFamily="34" charset="0"/>
                <a:cs typeface="Times New Roman" panose="02020603050405020304" pitchFamily="18" charset="0"/>
              </a:rPr>
              <a:t>, M. J. </a:t>
            </a:r>
            <a:r>
              <a:rPr lang="en-US" sz="1600" dirty="0" err="1">
                <a:latin typeface="Calibri" panose="020F0502020204030204" pitchFamily="34" charset="0"/>
                <a:ea typeface="Calibri" panose="020F0502020204030204" pitchFamily="34" charset="0"/>
                <a:cs typeface="Times New Roman" panose="02020603050405020304" pitchFamily="18" charset="0"/>
              </a:rPr>
              <a:t>Sadowsky</a:t>
            </a:r>
            <a:r>
              <a:rPr lang="en-US" sz="1600" dirty="0">
                <a:latin typeface="Calibri" panose="020F0502020204030204" pitchFamily="34" charset="0"/>
                <a:ea typeface="Calibri" panose="020F0502020204030204" pitchFamily="34" charset="0"/>
                <a:cs typeface="Times New Roman" panose="02020603050405020304" pitchFamily="18" charset="0"/>
              </a:rPr>
              <a:t>, P. Wang &amp; C. Staley (2017a) Environmental drivers of denitrification rates and denitrifying gene abundances in channels and riparian areas. </a:t>
            </a:r>
            <a:r>
              <a:rPr lang="en-US" sz="1600" i="1" dirty="0">
                <a:latin typeface="Calibri" panose="020F0502020204030204" pitchFamily="34" charset="0"/>
                <a:ea typeface="Calibri" panose="020F0502020204030204" pitchFamily="34" charset="0"/>
                <a:cs typeface="Times New Roman" panose="02020603050405020304" pitchFamily="18" charset="0"/>
              </a:rPr>
              <a:t>Water Resources Research,</a:t>
            </a:r>
            <a:r>
              <a:rPr lang="en-US" sz="1600" dirty="0">
                <a:latin typeface="Calibri" panose="020F0502020204030204" pitchFamily="34" charset="0"/>
                <a:ea typeface="Calibri" panose="020F0502020204030204" pitchFamily="34" charset="0"/>
                <a:cs typeface="Times New Roman" panose="02020603050405020304" pitchFamily="18" charset="0"/>
              </a:rPr>
              <a:t> 53</a:t>
            </a:r>
            <a:r>
              <a:rPr lang="en-US" sz="1600" b="1" dirty="0">
                <a:latin typeface="Calibri" panose="020F0502020204030204" pitchFamily="34" charset="0"/>
                <a:ea typeface="Calibri" panose="020F0502020204030204" pitchFamily="34" charset="0"/>
                <a:cs typeface="Times New Roman" panose="02020603050405020304" pitchFamily="18" charset="0"/>
              </a:rPr>
              <a:t>,</a:t>
            </a:r>
            <a:r>
              <a:rPr lang="en-US" sz="1600" dirty="0">
                <a:latin typeface="Calibri" panose="020F0502020204030204" pitchFamily="34" charset="0"/>
                <a:ea typeface="Calibri" panose="020F0502020204030204" pitchFamily="34" charset="0"/>
                <a:cs typeface="Times New Roman" panose="02020603050405020304" pitchFamily="18" charset="0"/>
              </a:rPr>
              <a:t> 6523-6538.</a:t>
            </a:r>
          </a:p>
          <a:p>
            <a:pPr marL="457200" marR="0" indent="-457200">
              <a:spcBef>
                <a:spcPts val="0"/>
              </a:spcBef>
              <a:spcAft>
                <a:spcPts val="0"/>
              </a:spcAft>
            </a:pPr>
            <a:r>
              <a:rPr lang="en-US" sz="1600" dirty="0" err="1">
                <a:latin typeface="Calibri" panose="020F0502020204030204" pitchFamily="34" charset="0"/>
                <a:ea typeface="Calibri" panose="020F0502020204030204" pitchFamily="34" charset="0"/>
                <a:cs typeface="Times New Roman" panose="02020603050405020304" pitchFamily="18" charset="0"/>
              </a:rPr>
              <a:t>Tomasek</a:t>
            </a:r>
            <a:r>
              <a:rPr lang="en-US" sz="1600" dirty="0">
                <a:latin typeface="Calibri" panose="020F0502020204030204" pitchFamily="34" charset="0"/>
                <a:ea typeface="Calibri" panose="020F0502020204030204" pitchFamily="34" charset="0"/>
                <a:cs typeface="Times New Roman" panose="02020603050405020304" pitchFamily="18" charset="0"/>
              </a:rPr>
              <a:t>, A., C. Staley, P. Wang, T. Kaiser, N. </a:t>
            </a:r>
            <a:r>
              <a:rPr lang="en-US" sz="1600" dirty="0" err="1">
                <a:latin typeface="Calibri" panose="020F0502020204030204" pitchFamily="34" charset="0"/>
                <a:ea typeface="Calibri" panose="020F0502020204030204" pitchFamily="34" charset="0"/>
                <a:cs typeface="Times New Roman" panose="02020603050405020304" pitchFamily="18" charset="0"/>
              </a:rPr>
              <a:t>Lurndahl</a:t>
            </a:r>
            <a:r>
              <a:rPr lang="en-US" sz="1600" dirty="0">
                <a:latin typeface="Calibri" panose="020F0502020204030204" pitchFamily="34" charset="0"/>
                <a:ea typeface="Calibri" panose="020F0502020204030204" pitchFamily="34" charset="0"/>
                <a:cs typeface="Times New Roman" panose="02020603050405020304" pitchFamily="18" charset="0"/>
              </a:rPr>
              <a:t>, J. L. Kozarek, M. </a:t>
            </a:r>
            <a:r>
              <a:rPr lang="en-US" sz="1600" dirty="0" err="1">
                <a:latin typeface="Calibri" panose="020F0502020204030204" pitchFamily="34" charset="0"/>
                <a:ea typeface="Calibri" panose="020F0502020204030204" pitchFamily="34" charset="0"/>
                <a:cs typeface="Times New Roman" panose="02020603050405020304" pitchFamily="18" charset="0"/>
              </a:rPr>
              <a:t>Hondzo</a:t>
            </a:r>
            <a:r>
              <a:rPr lang="en-US" sz="1600" dirty="0">
                <a:latin typeface="Calibri" panose="020F0502020204030204" pitchFamily="34" charset="0"/>
                <a:ea typeface="Calibri" panose="020F0502020204030204" pitchFamily="34" charset="0"/>
                <a:cs typeface="Times New Roman" panose="02020603050405020304" pitchFamily="18" charset="0"/>
              </a:rPr>
              <a:t> &amp; M. J. </a:t>
            </a:r>
            <a:r>
              <a:rPr lang="en-US" sz="1600" dirty="0" err="1">
                <a:latin typeface="Calibri" panose="020F0502020204030204" pitchFamily="34" charset="0"/>
                <a:ea typeface="Calibri" panose="020F0502020204030204" pitchFamily="34" charset="0"/>
                <a:cs typeface="Times New Roman" panose="02020603050405020304" pitchFamily="18" charset="0"/>
              </a:rPr>
              <a:t>Sadowsky</a:t>
            </a:r>
            <a:r>
              <a:rPr lang="en-US" sz="1600" dirty="0">
                <a:latin typeface="Calibri" panose="020F0502020204030204" pitchFamily="34" charset="0"/>
                <a:ea typeface="Calibri" panose="020F0502020204030204" pitchFamily="34" charset="0"/>
                <a:cs typeface="Times New Roman" panose="02020603050405020304" pitchFamily="18" charset="0"/>
              </a:rPr>
              <a:t> (2017b) Increased Denitrification Rates Associated with Shifts in Prokaryotic Community Composition Caused by Varying Hydrologic Connectivity. </a:t>
            </a:r>
            <a:r>
              <a:rPr lang="en-US" sz="1600" i="1" dirty="0">
                <a:latin typeface="Calibri" panose="020F0502020204030204" pitchFamily="34" charset="0"/>
                <a:ea typeface="Calibri" panose="020F0502020204030204" pitchFamily="34" charset="0"/>
                <a:cs typeface="Times New Roman" panose="02020603050405020304" pitchFamily="18" charset="0"/>
              </a:rPr>
              <a:t>Frontiers in Microbiology,</a:t>
            </a:r>
            <a:r>
              <a:rPr lang="en-US" sz="1600" dirty="0">
                <a:latin typeface="Calibri" panose="020F0502020204030204" pitchFamily="34" charset="0"/>
                <a:ea typeface="Calibri" panose="020F0502020204030204" pitchFamily="34" charset="0"/>
                <a:cs typeface="Times New Roman" panose="02020603050405020304" pitchFamily="18" charset="0"/>
              </a:rPr>
              <a:t> 8.</a:t>
            </a:r>
          </a:p>
          <a:p>
            <a:pPr marL="457200" marR="0" indent="-457200">
              <a:spcBef>
                <a:spcPts val="0"/>
              </a:spcBef>
              <a:spcAft>
                <a:spcPts val="800"/>
              </a:spcAft>
            </a:pPr>
            <a:r>
              <a:rPr lang="en-US" sz="1600" dirty="0" err="1">
                <a:latin typeface="Calibri" panose="020F0502020204030204" pitchFamily="34" charset="0"/>
                <a:ea typeface="Calibri" panose="020F0502020204030204" pitchFamily="34" charset="0"/>
                <a:cs typeface="Times New Roman" panose="02020603050405020304" pitchFamily="18" charset="0"/>
              </a:rPr>
              <a:t>Tomasek</a:t>
            </a:r>
            <a:r>
              <a:rPr lang="en-US" sz="1600" dirty="0">
                <a:latin typeface="Calibri" panose="020F0502020204030204" pitchFamily="34" charset="0"/>
                <a:ea typeface="Calibri" panose="020F0502020204030204" pitchFamily="34" charset="0"/>
                <a:cs typeface="Times New Roman" panose="02020603050405020304" pitchFamily="18" charset="0"/>
              </a:rPr>
              <a:t>, A. A., T. D. Barman, P. Wang, J. L. Kozarek, C. Staley, M. J. </a:t>
            </a:r>
            <a:r>
              <a:rPr lang="en-US" sz="1600" dirty="0" err="1">
                <a:latin typeface="Calibri" panose="020F0502020204030204" pitchFamily="34" charset="0"/>
                <a:ea typeface="Calibri" panose="020F0502020204030204" pitchFamily="34" charset="0"/>
                <a:cs typeface="Times New Roman" panose="02020603050405020304" pitchFamily="18" charset="0"/>
              </a:rPr>
              <a:t>Sadowsky</a:t>
            </a:r>
            <a:r>
              <a:rPr lang="en-US" sz="1600" dirty="0">
                <a:latin typeface="Calibri" panose="020F0502020204030204" pitchFamily="34" charset="0"/>
                <a:ea typeface="Calibri" panose="020F0502020204030204" pitchFamily="34" charset="0"/>
                <a:cs typeface="Times New Roman" panose="02020603050405020304" pitchFamily="18" charset="0"/>
              </a:rPr>
              <a:t> &amp; M. </a:t>
            </a:r>
            <a:r>
              <a:rPr lang="en-US" sz="1600" dirty="0" err="1">
                <a:latin typeface="Calibri" panose="020F0502020204030204" pitchFamily="34" charset="0"/>
                <a:ea typeface="Calibri" panose="020F0502020204030204" pitchFamily="34" charset="0"/>
                <a:cs typeface="Times New Roman" panose="02020603050405020304" pitchFamily="18" charset="0"/>
              </a:rPr>
              <a:t>Hondzo</a:t>
            </a:r>
            <a:r>
              <a:rPr lang="en-US" sz="1600" dirty="0">
                <a:latin typeface="Calibri" panose="020F0502020204030204" pitchFamily="34" charset="0"/>
                <a:ea typeface="Calibri" panose="020F0502020204030204" pitchFamily="34" charset="0"/>
                <a:cs typeface="Times New Roman" panose="02020603050405020304" pitchFamily="18" charset="0"/>
              </a:rPr>
              <a:t> (2018) The Effects of Turbulence and Carbon Amendments on Nitrate Uptake and Microbial Gene Abundances in Stream Sediment. </a:t>
            </a:r>
            <a:r>
              <a:rPr lang="en-US" sz="1600" i="1" dirty="0">
                <a:latin typeface="Calibri" panose="020F0502020204030204" pitchFamily="34" charset="0"/>
                <a:ea typeface="Calibri" panose="020F0502020204030204" pitchFamily="34" charset="0"/>
                <a:cs typeface="Times New Roman" panose="02020603050405020304" pitchFamily="18" charset="0"/>
              </a:rPr>
              <a:t>Journal of Geophysical Research-</a:t>
            </a:r>
            <a:r>
              <a:rPr lang="en-US" sz="1600" i="1" dirty="0" err="1">
                <a:latin typeface="Calibri" panose="020F0502020204030204" pitchFamily="34" charset="0"/>
                <a:ea typeface="Calibri" panose="020F0502020204030204" pitchFamily="34" charset="0"/>
                <a:cs typeface="Times New Roman" panose="02020603050405020304" pitchFamily="18" charset="0"/>
              </a:rPr>
              <a:t>Biogeosciences</a:t>
            </a:r>
            <a:r>
              <a:rPr lang="en-US" sz="1600" i="1" dirty="0">
                <a:latin typeface="Calibri" panose="020F0502020204030204" pitchFamily="34" charset="0"/>
                <a:ea typeface="Calibri" panose="020F0502020204030204" pitchFamily="34" charset="0"/>
                <a:cs typeface="Times New Roman" panose="02020603050405020304" pitchFamily="18" charset="0"/>
              </a:rPr>
              <a:t>,</a:t>
            </a:r>
            <a:r>
              <a:rPr lang="en-US" sz="1600" dirty="0">
                <a:latin typeface="Calibri" panose="020F0502020204030204" pitchFamily="34" charset="0"/>
                <a:ea typeface="Calibri" panose="020F0502020204030204" pitchFamily="34" charset="0"/>
                <a:cs typeface="Times New Roman" panose="02020603050405020304" pitchFamily="18" charset="0"/>
              </a:rPr>
              <a:t> 123</a:t>
            </a:r>
            <a:r>
              <a:rPr lang="en-US" sz="1600" b="1" dirty="0">
                <a:latin typeface="Calibri" panose="020F0502020204030204" pitchFamily="34" charset="0"/>
                <a:ea typeface="Calibri" panose="020F0502020204030204" pitchFamily="34" charset="0"/>
                <a:cs typeface="Times New Roman" panose="02020603050405020304" pitchFamily="18" charset="0"/>
              </a:rPr>
              <a:t>,</a:t>
            </a:r>
            <a:r>
              <a:rPr lang="en-US" sz="1600" dirty="0">
                <a:latin typeface="Calibri" panose="020F0502020204030204" pitchFamily="34" charset="0"/>
                <a:ea typeface="Calibri" panose="020F0502020204030204" pitchFamily="34" charset="0"/>
                <a:cs typeface="Times New Roman" panose="02020603050405020304" pitchFamily="18" charset="0"/>
              </a:rPr>
              <a:t> 1289-1301.</a:t>
            </a:r>
          </a:p>
        </p:txBody>
      </p:sp>
      <p:sp>
        <p:nvSpPr>
          <p:cNvPr id="3" name="Content Placeholder 2"/>
          <p:cNvSpPr txBox="1">
            <a:spLocks/>
          </p:cNvSpPr>
          <p:nvPr/>
        </p:nvSpPr>
        <p:spPr>
          <a:xfrm>
            <a:off x="-185596" y="605480"/>
            <a:ext cx="3123446" cy="826640"/>
          </a:xfrm>
          <a:prstGeom prst="rect">
            <a:avLst/>
          </a:prstGeom>
          <a:noFill/>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400" dirty="0">
                <a:solidFill>
                  <a:schemeClr val="bg1"/>
                </a:solidFill>
                <a:effectLst>
                  <a:outerShdw blurRad="38100" dist="38100" dir="2700000" algn="tl">
                    <a:srgbClr val="000000">
                      <a:alpha val="43137"/>
                    </a:srgbClr>
                  </a:outerShdw>
                </a:effectLst>
              </a:rPr>
              <a:t>Questions? </a:t>
            </a:r>
          </a:p>
        </p:txBody>
      </p:sp>
      <p:sp>
        <p:nvSpPr>
          <p:cNvPr id="2" name="Rectangle 1"/>
          <p:cNvSpPr/>
          <p:nvPr/>
        </p:nvSpPr>
        <p:spPr>
          <a:xfrm>
            <a:off x="134903" y="1349334"/>
            <a:ext cx="2802947" cy="461665"/>
          </a:xfrm>
          <a:prstGeom prst="rect">
            <a:avLst/>
          </a:prstGeom>
        </p:spPr>
        <p:txBody>
          <a:bodyPr wrap="none">
            <a:spAutoFit/>
          </a:bodyPr>
          <a:lstStyle/>
          <a:p>
            <a:pPr algn="ctr"/>
            <a:r>
              <a:rPr lang="en-US" sz="2400" dirty="0" smtClean="0">
                <a:solidFill>
                  <a:schemeClr val="bg1"/>
                </a:solidFill>
                <a:effectLst>
                  <a:outerShdw blurRad="38100" dist="38100" dir="2700000" algn="tl">
                    <a:srgbClr val="000000">
                      <a:alpha val="43137"/>
                    </a:srgbClr>
                  </a:outerShdw>
                </a:effectLst>
              </a:rPr>
              <a:t>amy.hansen@ku.edu</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668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24815" y="668973"/>
            <a:ext cx="7633969" cy="6028054"/>
          </a:xfrm>
          <a:prstGeom prst="rect">
            <a:avLst/>
          </a:prstGeom>
        </p:spPr>
      </p:pic>
      <p:sp>
        <p:nvSpPr>
          <p:cNvPr id="13" name="TextBox 12"/>
          <p:cNvSpPr txBox="1"/>
          <p:nvPr/>
        </p:nvSpPr>
        <p:spPr>
          <a:xfrm>
            <a:off x="1104900" y="228600"/>
            <a:ext cx="7334250" cy="707886"/>
          </a:xfrm>
          <a:prstGeom prst="rect">
            <a:avLst/>
          </a:prstGeom>
          <a:noFill/>
        </p:spPr>
        <p:txBody>
          <a:bodyPr wrap="square" rtlCol="0">
            <a:spAutoFit/>
          </a:bodyPr>
          <a:lstStyle/>
          <a:p>
            <a:pPr algn="ctr"/>
            <a:r>
              <a:rPr lang="en-US" sz="4000" dirty="0" smtClean="0"/>
              <a:t>Delivered annual nitrogen yield </a:t>
            </a:r>
            <a:endParaRPr lang="en-US" sz="4000" dirty="0"/>
          </a:p>
        </p:txBody>
      </p:sp>
      <p:sp>
        <p:nvSpPr>
          <p:cNvPr id="14" name="TextBox 13"/>
          <p:cNvSpPr txBox="1"/>
          <p:nvPr/>
        </p:nvSpPr>
        <p:spPr>
          <a:xfrm>
            <a:off x="6349180" y="6050696"/>
            <a:ext cx="2647950" cy="646331"/>
          </a:xfrm>
          <a:prstGeom prst="rect">
            <a:avLst/>
          </a:prstGeom>
          <a:solidFill>
            <a:schemeClr val="bg1"/>
          </a:solidFill>
        </p:spPr>
        <p:txBody>
          <a:bodyPr wrap="square" rtlCol="0">
            <a:spAutoFit/>
          </a:bodyPr>
          <a:lstStyle/>
          <a:p>
            <a:pPr algn="r"/>
            <a:r>
              <a:rPr lang="en-US" dirty="0" smtClean="0"/>
              <a:t>SPARROW model results</a:t>
            </a:r>
          </a:p>
          <a:p>
            <a:pPr algn="r"/>
            <a:r>
              <a:rPr lang="en-US" dirty="0" smtClean="0"/>
              <a:t>Robertson et al. 2014</a:t>
            </a:r>
            <a:endParaRPr lang="en-US" dirty="0"/>
          </a:p>
        </p:txBody>
      </p:sp>
      <p:sp>
        <p:nvSpPr>
          <p:cNvPr id="15" name="Oval 14"/>
          <p:cNvSpPr/>
          <p:nvPr/>
        </p:nvSpPr>
        <p:spPr>
          <a:xfrm>
            <a:off x="3994151" y="1968500"/>
            <a:ext cx="838199" cy="685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609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anse782\Dropbox\Figure1_maps_r4_partialUSAs.tif"/>
          <p:cNvPicPr>
            <a:picLocks noChangeAspect="1"/>
          </p:cNvPicPr>
          <p:nvPr/>
        </p:nvPicPr>
        <p:blipFill rotWithShape="1">
          <a:blip r:embed="rId3">
            <a:extLst>
              <a:ext uri="{28A0092B-C50C-407E-A947-70E740481C1C}">
                <a14:useLocalDpi xmlns:a14="http://schemas.microsoft.com/office/drawing/2010/main" val="0"/>
              </a:ext>
            </a:extLst>
          </a:blip>
          <a:srcRect l="26903" t="6658" r="37824" b="44656"/>
          <a:stretch/>
        </p:blipFill>
        <p:spPr bwMode="auto">
          <a:xfrm>
            <a:off x="1" y="2199992"/>
            <a:ext cx="4281348" cy="4537204"/>
          </a:xfrm>
          <a:prstGeom prst="rect">
            <a:avLst/>
          </a:prstGeom>
          <a:noFill/>
          <a:ln>
            <a:noFill/>
          </a:ln>
          <a:extLst>
            <a:ext uri="{53640926-AAD7-44D8-BBD7-CCE9431645EC}">
              <a14:shadowObscured xmlns:a14="http://schemas.microsoft.com/office/drawing/2010/main"/>
            </a:ext>
          </a:extLst>
        </p:spPr>
      </p:pic>
      <p:pic>
        <p:nvPicPr>
          <p:cNvPr id="6" name="Picture 5" descr="C:\Users\hanse782\Dropbox\Figure1_maps_r4_partialUSAs.tif"/>
          <p:cNvPicPr>
            <a:picLocks noChangeAspect="1"/>
          </p:cNvPicPr>
          <p:nvPr/>
        </p:nvPicPr>
        <p:blipFill rotWithShape="1">
          <a:blip r:embed="rId4" cstate="print">
            <a:extLst>
              <a:ext uri="{28A0092B-C50C-407E-A947-70E740481C1C}">
                <a14:useLocalDpi xmlns:a14="http://schemas.microsoft.com/office/drawing/2010/main" val="0"/>
              </a:ext>
            </a:extLst>
          </a:blip>
          <a:srcRect l="26498" t="60876" r="57390" b="12850"/>
          <a:stretch/>
        </p:blipFill>
        <p:spPr bwMode="auto">
          <a:xfrm>
            <a:off x="13015" y="4830306"/>
            <a:ext cx="1482276" cy="1855960"/>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5"/>
          <a:stretch>
            <a:fillRect/>
          </a:stretch>
        </p:blipFill>
        <p:spPr>
          <a:xfrm>
            <a:off x="3355581" y="2199993"/>
            <a:ext cx="5745946" cy="4537204"/>
          </a:xfrm>
          <a:prstGeom prst="rect">
            <a:avLst/>
          </a:prstGeom>
        </p:spPr>
      </p:pic>
      <p:sp>
        <p:nvSpPr>
          <p:cNvPr id="5" name="Title 4"/>
          <p:cNvSpPr>
            <a:spLocks noGrp="1"/>
          </p:cNvSpPr>
          <p:nvPr>
            <p:ph type="title"/>
          </p:nvPr>
        </p:nvSpPr>
        <p:spPr>
          <a:xfrm>
            <a:off x="13015" y="211647"/>
            <a:ext cx="9130985" cy="1325563"/>
          </a:xfrm>
        </p:spPr>
        <p:txBody>
          <a:bodyPr>
            <a:normAutofit/>
          </a:bodyPr>
          <a:lstStyle/>
          <a:p>
            <a:r>
              <a:rPr lang="en-US" sz="4000" dirty="0" smtClean="0"/>
              <a:t>Agriculture is primary source of excess nutrients in region.</a:t>
            </a:r>
            <a:endParaRPr lang="en-US" sz="4000" dirty="0"/>
          </a:p>
        </p:txBody>
      </p:sp>
    </p:spTree>
    <p:extLst>
      <p:ext uri="{BB962C8B-B14F-4D97-AF65-F5344CB8AC3E}">
        <p14:creationId xmlns:p14="http://schemas.microsoft.com/office/powerpoint/2010/main" val="110669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To reduce stream nitrate</a:t>
            </a:r>
            <a:endParaRPr lang="en-US" sz="3600" dirty="0"/>
          </a:p>
        </p:txBody>
      </p:sp>
      <p:sp>
        <p:nvSpPr>
          <p:cNvPr id="3" name="Content Placeholder 2"/>
          <p:cNvSpPr>
            <a:spLocks noGrp="1"/>
          </p:cNvSpPr>
          <p:nvPr>
            <p:ph idx="1"/>
          </p:nvPr>
        </p:nvSpPr>
        <p:spPr>
          <a:xfrm>
            <a:off x="628650" y="1825625"/>
            <a:ext cx="3602264" cy="4351338"/>
          </a:xfrm>
        </p:spPr>
        <p:txBody>
          <a:bodyPr/>
          <a:lstStyle/>
          <a:p>
            <a:pPr marL="0" indent="0">
              <a:buNone/>
            </a:pPr>
            <a:r>
              <a:rPr lang="en-US" dirty="0" smtClean="0"/>
              <a:t>Reduce nitrate inputs</a:t>
            </a:r>
            <a:endParaRPr lang="en-US" dirty="0"/>
          </a:p>
        </p:txBody>
      </p:sp>
      <p:sp>
        <p:nvSpPr>
          <p:cNvPr id="4" name="Content Placeholder 2"/>
          <p:cNvSpPr txBox="1">
            <a:spLocks/>
          </p:cNvSpPr>
          <p:nvPr/>
        </p:nvSpPr>
        <p:spPr>
          <a:xfrm>
            <a:off x="4572000" y="1745796"/>
            <a:ext cx="3810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Increase nitrate removal</a:t>
            </a:r>
            <a:endParaRPr lang="en-US" dirty="0"/>
          </a:p>
        </p:txBody>
      </p:sp>
      <p:pic>
        <p:nvPicPr>
          <p:cNvPr id="5" name="Picture 4" descr="http://fieldcrops.org/Corn/PublishingImages/2005%20corn%20planting%2000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64" y="2299101"/>
            <a:ext cx="3737064" cy="2798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787" y="2299101"/>
            <a:ext cx="3497803" cy="279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462463" y="1533525"/>
            <a:ext cx="4052887" cy="43338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3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8515350" cy="1325563"/>
          </a:xfrm>
        </p:spPr>
        <p:txBody>
          <a:bodyPr>
            <a:normAutofit fontScale="90000"/>
          </a:bodyPr>
          <a:lstStyle/>
          <a:p>
            <a:r>
              <a:rPr lang="en-US" sz="3600" dirty="0" smtClean="0"/>
              <a:t>Why wetlands? </a:t>
            </a:r>
            <a:br>
              <a:rPr lang="en-US" sz="3600" dirty="0" smtClean="0"/>
            </a:br>
            <a:r>
              <a:rPr lang="en-US" sz="3600" dirty="0" smtClean="0"/>
              <a:t>Wetlands are sites of high nitrate removal rates</a:t>
            </a:r>
            <a:br>
              <a:rPr lang="en-US" sz="3600" dirty="0" smtClean="0"/>
            </a:br>
            <a:r>
              <a:rPr lang="en-US" sz="3600" dirty="0" smtClean="0"/>
              <a:t>Wetlands are sites of high water residence time</a:t>
            </a:r>
            <a:endParaRPr lang="en-US" sz="36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682" y="1825625"/>
            <a:ext cx="6709630" cy="5032223"/>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48" y="1923898"/>
            <a:ext cx="3704052"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37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849" y="593725"/>
            <a:ext cx="8181521" cy="4508211"/>
          </a:xfrm>
        </p:spPr>
        <p:txBody>
          <a:bodyPr>
            <a:normAutofit/>
          </a:bodyPr>
          <a:lstStyle/>
          <a:p>
            <a:pPr marL="0" indent="0">
              <a:buNone/>
            </a:pPr>
            <a:r>
              <a:rPr lang="en-US" sz="3200" b="1" dirty="0" smtClean="0"/>
              <a:t>Fundamental </a:t>
            </a:r>
            <a:r>
              <a:rPr lang="en-US" sz="3200" b="1" dirty="0">
                <a:latin typeface="Arial" panose="020B0604020202020204" pitchFamily="34" charset="0"/>
                <a:cs typeface="Arial" panose="020B0604020202020204" pitchFamily="34" charset="0"/>
              </a:rPr>
              <a:t>questions</a:t>
            </a:r>
            <a:r>
              <a:rPr lang="en-US" sz="3200" b="1" dirty="0"/>
              <a:t> addressed by research:</a:t>
            </a:r>
          </a:p>
          <a:p>
            <a:pPr marL="0" indent="0">
              <a:buNone/>
            </a:pPr>
            <a:endParaRPr lang="en-US" dirty="0" smtClean="0"/>
          </a:p>
          <a:p>
            <a:pPr marL="514350" indent="-514350">
              <a:buFont typeface="+mj-lt"/>
              <a:buAutoNum type="arabicPeriod"/>
            </a:pPr>
            <a:r>
              <a:rPr lang="en-US" dirty="0"/>
              <a:t>How (cost) effective are wetlands at reducing nitrate concentrations and loads at a watershed scale?</a:t>
            </a:r>
          </a:p>
          <a:p>
            <a:pPr marL="514350" indent="-514350">
              <a:buFont typeface="+mj-lt"/>
              <a:buAutoNum type="arabicPeriod"/>
            </a:pPr>
            <a:r>
              <a:rPr lang="en-US" dirty="0" smtClean="0"/>
              <a:t>What controls the effectiveness of (fluvial) wetlands at removing nitrate?</a:t>
            </a:r>
          </a:p>
          <a:p>
            <a:pPr marL="971550" lvl="1" indent="-514350">
              <a:buFont typeface="+mj-lt"/>
              <a:buAutoNum type="arabicPeriod"/>
            </a:pPr>
            <a:endParaRPr lang="en-US" dirty="0" smtClean="0"/>
          </a:p>
          <a:p>
            <a:pPr marL="514350" indent="-514350">
              <a:buFont typeface="+mj-lt"/>
              <a:buAutoNum type="arabicPeriod"/>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0108" b="39032"/>
          <a:stretch/>
        </p:blipFill>
        <p:spPr>
          <a:xfrm>
            <a:off x="0" y="5493773"/>
            <a:ext cx="9144000" cy="1430594"/>
          </a:xfrm>
          <a:prstGeom prst="rect">
            <a:avLst/>
          </a:prstGeom>
        </p:spPr>
      </p:pic>
      <p:sp>
        <p:nvSpPr>
          <p:cNvPr id="7" name="Rectangle 6"/>
          <p:cNvSpPr/>
          <p:nvPr/>
        </p:nvSpPr>
        <p:spPr>
          <a:xfrm>
            <a:off x="407406" y="1883121"/>
            <a:ext cx="8084744" cy="146666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2758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214998"/>
            <a:ext cx="8871044" cy="989113"/>
          </a:xfrm>
        </p:spPr>
        <p:txBody>
          <a:bodyPr>
            <a:normAutofit/>
          </a:bodyPr>
          <a:lstStyle/>
          <a:p>
            <a:pPr algn="ctr"/>
            <a:r>
              <a:rPr lang="en-US" sz="4000" dirty="0" smtClean="0"/>
              <a:t>Minnesota River Basin</a:t>
            </a:r>
            <a:endParaRPr lang="en-US" sz="4000" dirty="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5365" t="3551"/>
          <a:stretch/>
        </p:blipFill>
        <p:spPr bwMode="auto">
          <a:xfrm>
            <a:off x="0" y="1514900"/>
            <a:ext cx="6629400" cy="550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143"/>
          <a:stretch/>
        </p:blipFill>
        <p:spPr bwMode="auto">
          <a:xfrm>
            <a:off x="5398394" y="1897882"/>
            <a:ext cx="3745606" cy="176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503791" y="3748974"/>
            <a:ext cx="1885950" cy="369332"/>
          </a:xfrm>
          <a:prstGeom prst="rect">
            <a:avLst/>
          </a:prstGeom>
          <a:noFill/>
        </p:spPr>
        <p:txBody>
          <a:bodyPr wrap="square" rtlCol="0">
            <a:spAutoFit/>
          </a:bodyPr>
          <a:lstStyle/>
          <a:p>
            <a:r>
              <a:rPr lang="en-US" dirty="0"/>
              <a:t>Corn, corn-soy</a:t>
            </a:r>
          </a:p>
        </p:txBody>
      </p:sp>
      <p:pic>
        <p:nvPicPr>
          <p:cNvPr id="13" name="Picture 4" descr="http://fieldcrops.org/Corn/PublishingImages/2005%20corn%20planting%2000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6936" y="4127901"/>
            <a:ext cx="3737064" cy="279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902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14833</TotalTime>
  <Words>1685</Words>
  <Application>Microsoft Office PowerPoint</Application>
  <PresentationFormat>On-screen Show (4:3)</PresentationFormat>
  <Paragraphs>196</Paragraphs>
  <Slides>31</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Office Theme</vt:lpstr>
      <vt:lpstr>Quantifying nutrient removal in floodplains and other fluvial wetlands</vt:lpstr>
      <vt:lpstr>PowerPoint Presentation</vt:lpstr>
      <vt:lpstr>PowerPoint Presentation</vt:lpstr>
      <vt:lpstr>PowerPoint Presentation</vt:lpstr>
      <vt:lpstr>Agriculture is primary source of excess nutrients in region.</vt:lpstr>
      <vt:lpstr>To reduce stream nitrate</vt:lpstr>
      <vt:lpstr>Why wetlands?  Wetlands are sites of high nitrate removal rates Wetlands are sites of high water residence time</vt:lpstr>
      <vt:lpstr>PowerPoint Presentation</vt:lpstr>
      <vt:lpstr>Minnesota River Basin</vt:lpstr>
      <vt:lpstr>Sampling plan:</vt:lpstr>
      <vt:lpstr>PowerPoint Presentation</vt:lpstr>
      <vt:lpstr>PowerPoint Presentation</vt:lpstr>
      <vt:lpstr>PowerPoint Presentation</vt:lpstr>
      <vt:lpstr>PowerPoint Presentation</vt:lpstr>
      <vt:lpstr>PowerPoint Presentation</vt:lpstr>
      <vt:lpstr>Multi-objective trade-off analysis</vt:lpstr>
      <vt:lpstr>Le Sueur River Basin</vt:lpstr>
      <vt:lpstr>Candidate landscapes</vt:lpstr>
      <vt:lpstr>Pareto efficiency frontier</vt:lpstr>
      <vt:lpstr>Selection frequency for management options</vt:lpstr>
      <vt:lpstr>PowerPoint Presentation</vt:lpstr>
      <vt:lpstr>PowerPoint Presentation</vt:lpstr>
      <vt:lpstr>PowerPoint Presentation</vt:lpstr>
      <vt:lpstr>OSL Flood Experiments</vt:lpstr>
      <vt:lpstr>Floodplain denitrification</vt:lpstr>
      <vt:lpstr>June Flood Results</vt:lpstr>
      <vt:lpstr>June Flood Results</vt:lpstr>
      <vt:lpstr>June Flood Results</vt:lpstr>
      <vt:lpstr>June Flood Results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Quantifying nutrient removal in floodplains and other fluvial wetlands</dc:title>
  <dc:creator>amy</dc:creator>
  <cp:lastModifiedBy>amy</cp:lastModifiedBy>
  <cp:revision>34</cp:revision>
  <cp:lastPrinted>2018-10-22T16:44:28Z</cp:lastPrinted>
  <dcterms:created xsi:type="dcterms:W3CDTF">2018-10-12T14:47:12Z</dcterms:created>
  <dcterms:modified xsi:type="dcterms:W3CDTF">2018-10-22T22:01:59Z</dcterms:modified>
</cp:coreProperties>
</file>