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0"/>
  </p:notesMasterIdLst>
  <p:sldIdLst>
    <p:sldId id="256" r:id="rId2"/>
    <p:sldId id="818" r:id="rId3"/>
    <p:sldId id="305" r:id="rId4"/>
    <p:sldId id="388" r:id="rId5"/>
    <p:sldId id="389" r:id="rId6"/>
    <p:sldId id="1669" r:id="rId7"/>
    <p:sldId id="261" r:id="rId8"/>
    <p:sldId id="258" r:id="rId9"/>
    <p:sldId id="262" r:id="rId10"/>
    <p:sldId id="456" r:id="rId11"/>
    <p:sldId id="349" r:id="rId12"/>
    <p:sldId id="1670" r:id="rId13"/>
    <p:sldId id="1668" r:id="rId14"/>
    <p:sldId id="259" r:id="rId15"/>
    <p:sldId id="1677" r:id="rId16"/>
    <p:sldId id="329" r:id="rId17"/>
    <p:sldId id="1667" r:id="rId18"/>
    <p:sldId id="265" r:id="rId19"/>
    <p:sldId id="1676" r:id="rId20"/>
    <p:sldId id="264" r:id="rId21"/>
    <p:sldId id="263" r:id="rId22"/>
    <p:sldId id="1679" r:id="rId23"/>
    <p:sldId id="1673" r:id="rId24"/>
    <p:sldId id="282" r:id="rId25"/>
    <p:sldId id="1671" r:id="rId26"/>
    <p:sldId id="1672" r:id="rId27"/>
    <p:sldId id="267" r:id="rId28"/>
    <p:sldId id="77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7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7978" autoAdjust="0"/>
  </p:normalViewPr>
  <p:slideViewPr>
    <p:cSldViewPr snapToGrid="0">
      <p:cViewPr varScale="1">
        <p:scale>
          <a:sx n="43" d="100"/>
          <a:sy n="43" d="100"/>
        </p:scale>
        <p:origin x="18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ill%20laptop\Desktop\floodplains%20&amp;%20nutrients\Copy%20of%20HH%20N%20data%202001%20to%202008%2010.19.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kostel\Desktop\Copy%20of%20Little%20Cal%20stream%20data%20Lake%20Station%20IN%2004.30.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683297652309606E-2"/>
          <c:y val="0.17123012197004786"/>
          <c:w val="0.86223375303893468"/>
          <c:h val="0.6699639107611548"/>
        </c:manualLayout>
      </c:layout>
      <c:scatterChart>
        <c:scatterStyle val="smoothMarker"/>
        <c:varyColors val="0"/>
        <c:ser>
          <c:idx val="0"/>
          <c:order val="0"/>
          <c:tx>
            <c:v>Seep (mean)</c:v>
          </c:tx>
          <c:spPr>
            <a:ln>
              <a:solidFill>
                <a:srgbClr val="0070C0"/>
              </a:solidFill>
            </a:ln>
          </c:spPr>
          <c:marker>
            <c:symbol val="diamond"/>
            <c:size val="8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'All Data Compiled'!$A$2:$A$679</c:f>
              <c:numCache>
                <c:formatCode>m/d/yy;@</c:formatCode>
                <c:ptCount val="678"/>
                <c:pt idx="0">
                  <c:v>37017</c:v>
                </c:pt>
                <c:pt idx="1">
                  <c:v>37018</c:v>
                </c:pt>
                <c:pt idx="2">
                  <c:v>37019</c:v>
                </c:pt>
                <c:pt idx="3">
                  <c:v>37020</c:v>
                </c:pt>
                <c:pt idx="4">
                  <c:v>37021</c:v>
                </c:pt>
                <c:pt idx="5">
                  <c:v>37022</c:v>
                </c:pt>
                <c:pt idx="6">
                  <c:v>37023</c:v>
                </c:pt>
                <c:pt idx="7">
                  <c:v>37024</c:v>
                </c:pt>
                <c:pt idx="8">
                  <c:v>37026</c:v>
                </c:pt>
                <c:pt idx="9">
                  <c:v>37027</c:v>
                </c:pt>
                <c:pt idx="10">
                  <c:v>37028</c:v>
                </c:pt>
                <c:pt idx="11">
                  <c:v>37029</c:v>
                </c:pt>
                <c:pt idx="12">
                  <c:v>37031</c:v>
                </c:pt>
                <c:pt idx="13">
                  <c:v>37033</c:v>
                </c:pt>
                <c:pt idx="14">
                  <c:v>37035</c:v>
                </c:pt>
                <c:pt idx="15">
                  <c:v>37038</c:v>
                </c:pt>
                <c:pt idx="16">
                  <c:v>37040</c:v>
                </c:pt>
                <c:pt idx="17">
                  <c:v>37041</c:v>
                </c:pt>
                <c:pt idx="18">
                  <c:v>37043</c:v>
                </c:pt>
                <c:pt idx="19">
                  <c:v>37046</c:v>
                </c:pt>
                <c:pt idx="20">
                  <c:v>37048</c:v>
                </c:pt>
                <c:pt idx="21">
                  <c:v>37050</c:v>
                </c:pt>
                <c:pt idx="22">
                  <c:v>37053</c:v>
                </c:pt>
                <c:pt idx="23">
                  <c:v>37055</c:v>
                </c:pt>
                <c:pt idx="24">
                  <c:v>37057</c:v>
                </c:pt>
                <c:pt idx="25">
                  <c:v>37059</c:v>
                </c:pt>
                <c:pt idx="26">
                  <c:v>37062</c:v>
                </c:pt>
                <c:pt idx="27">
                  <c:v>37064</c:v>
                </c:pt>
                <c:pt idx="28">
                  <c:v>37067</c:v>
                </c:pt>
                <c:pt idx="29">
                  <c:v>37069</c:v>
                </c:pt>
                <c:pt idx="30">
                  <c:v>37071</c:v>
                </c:pt>
                <c:pt idx="31">
                  <c:v>37074</c:v>
                </c:pt>
                <c:pt idx="32">
                  <c:v>37077</c:v>
                </c:pt>
                <c:pt idx="33">
                  <c:v>37079</c:v>
                </c:pt>
                <c:pt idx="34">
                  <c:v>37082</c:v>
                </c:pt>
                <c:pt idx="35">
                  <c:v>37084</c:v>
                </c:pt>
                <c:pt idx="36">
                  <c:v>37087</c:v>
                </c:pt>
                <c:pt idx="37">
                  <c:v>37089</c:v>
                </c:pt>
                <c:pt idx="38">
                  <c:v>37092</c:v>
                </c:pt>
                <c:pt idx="39">
                  <c:v>37095</c:v>
                </c:pt>
                <c:pt idx="40">
                  <c:v>37098</c:v>
                </c:pt>
                <c:pt idx="41">
                  <c:v>37100</c:v>
                </c:pt>
                <c:pt idx="42">
                  <c:v>37102</c:v>
                </c:pt>
                <c:pt idx="43">
                  <c:v>37104</c:v>
                </c:pt>
                <c:pt idx="44">
                  <c:v>37106</c:v>
                </c:pt>
                <c:pt idx="45">
                  <c:v>37109</c:v>
                </c:pt>
                <c:pt idx="46">
                  <c:v>37111</c:v>
                </c:pt>
                <c:pt idx="47">
                  <c:v>37113</c:v>
                </c:pt>
                <c:pt idx="48">
                  <c:v>37116</c:v>
                </c:pt>
                <c:pt idx="49">
                  <c:v>37118</c:v>
                </c:pt>
                <c:pt idx="50">
                  <c:v>37120</c:v>
                </c:pt>
                <c:pt idx="51">
                  <c:v>37123</c:v>
                </c:pt>
                <c:pt idx="52">
                  <c:v>37125</c:v>
                </c:pt>
                <c:pt idx="53">
                  <c:v>37130</c:v>
                </c:pt>
                <c:pt idx="54">
                  <c:v>37132</c:v>
                </c:pt>
                <c:pt idx="55">
                  <c:v>37134</c:v>
                </c:pt>
                <c:pt idx="56">
                  <c:v>37137</c:v>
                </c:pt>
                <c:pt idx="57">
                  <c:v>37139</c:v>
                </c:pt>
                <c:pt idx="58">
                  <c:v>37141</c:v>
                </c:pt>
                <c:pt idx="59">
                  <c:v>37144</c:v>
                </c:pt>
                <c:pt idx="60">
                  <c:v>37148</c:v>
                </c:pt>
                <c:pt idx="61">
                  <c:v>37151</c:v>
                </c:pt>
                <c:pt idx="62">
                  <c:v>37154</c:v>
                </c:pt>
                <c:pt idx="63">
                  <c:v>37156</c:v>
                </c:pt>
                <c:pt idx="64">
                  <c:v>37159</c:v>
                </c:pt>
                <c:pt idx="65">
                  <c:v>37163</c:v>
                </c:pt>
                <c:pt idx="66">
                  <c:v>37165</c:v>
                </c:pt>
                <c:pt idx="67">
                  <c:v>37167</c:v>
                </c:pt>
                <c:pt idx="68">
                  <c:v>37170</c:v>
                </c:pt>
                <c:pt idx="69">
                  <c:v>37172</c:v>
                </c:pt>
                <c:pt idx="70">
                  <c:v>37176</c:v>
                </c:pt>
                <c:pt idx="71">
                  <c:v>37179</c:v>
                </c:pt>
                <c:pt idx="72">
                  <c:v>37181</c:v>
                </c:pt>
                <c:pt idx="73">
                  <c:v>37184</c:v>
                </c:pt>
                <c:pt idx="74">
                  <c:v>37186</c:v>
                </c:pt>
                <c:pt idx="75">
                  <c:v>37190</c:v>
                </c:pt>
                <c:pt idx="76">
                  <c:v>37193</c:v>
                </c:pt>
                <c:pt idx="77">
                  <c:v>37195</c:v>
                </c:pt>
                <c:pt idx="78">
                  <c:v>37197</c:v>
                </c:pt>
                <c:pt idx="79">
                  <c:v>37200</c:v>
                </c:pt>
                <c:pt idx="80">
                  <c:v>37202</c:v>
                </c:pt>
                <c:pt idx="81">
                  <c:v>37204</c:v>
                </c:pt>
                <c:pt idx="82">
                  <c:v>37207</c:v>
                </c:pt>
                <c:pt idx="83">
                  <c:v>37209</c:v>
                </c:pt>
                <c:pt idx="84">
                  <c:v>37211</c:v>
                </c:pt>
                <c:pt idx="85">
                  <c:v>37214</c:v>
                </c:pt>
                <c:pt idx="86">
                  <c:v>37216</c:v>
                </c:pt>
                <c:pt idx="87">
                  <c:v>37221</c:v>
                </c:pt>
                <c:pt idx="88">
                  <c:v>37223</c:v>
                </c:pt>
                <c:pt idx="89">
                  <c:v>37225</c:v>
                </c:pt>
                <c:pt idx="90">
                  <c:v>37228</c:v>
                </c:pt>
                <c:pt idx="91">
                  <c:v>37230</c:v>
                </c:pt>
                <c:pt idx="92">
                  <c:v>37232</c:v>
                </c:pt>
                <c:pt idx="93">
                  <c:v>37235</c:v>
                </c:pt>
                <c:pt idx="94">
                  <c:v>37237</c:v>
                </c:pt>
                <c:pt idx="95">
                  <c:v>37240</c:v>
                </c:pt>
                <c:pt idx="96">
                  <c:v>37242</c:v>
                </c:pt>
                <c:pt idx="97">
                  <c:v>37244</c:v>
                </c:pt>
                <c:pt idx="98">
                  <c:v>37246</c:v>
                </c:pt>
                <c:pt idx="99">
                  <c:v>37267</c:v>
                </c:pt>
                <c:pt idx="100">
                  <c:v>37274</c:v>
                </c:pt>
                <c:pt idx="101">
                  <c:v>37431</c:v>
                </c:pt>
                <c:pt idx="102">
                  <c:v>37435</c:v>
                </c:pt>
                <c:pt idx="103">
                  <c:v>37438</c:v>
                </c:pt>
                <c:pt idx="104">
                  <c:v>37440</c:v>
                </c:pt>
                <c:pt idx="105">
                  <c:v>37443</c:v>
                </c:pt>
                <c:pt idx="106">
                  <c:v>37445</c:v>
                </c:pt>
                <c:pt idx="107">
                  <c:v>37447</c:v>
                </c:pt>
                <c:pt idx="108">
                  <c:v>37449</c:v>
                </c:pt>
                <c:pt idx="109">
                  <c:v>37452</c:v>
                </c:pt>
                <c:pt idx="110">
                  <c:v>37457</c:v>
                </c:pt>
                <c:pt idx="111">
                  <c:v>37459</c:v>
                </c:pt>
                <c:pt idx="112">
                  <c:v>37461</c:v>
                </c:pt>
                <c:pt idx="113">
                  <c:v>37463</c:v>
                </c:pt>
                <c:pt idx="114">
                  <c:v>37468</c:v>
                </c:pt>
                <c:pt idx="115">
                  <c:v>37470</c:v>
                </c:pt>
                <c:pt idx="116">
                  <c:v>37475</c:v>
                </c:pt>
                <c:pt idx="117">
                  <c:v>37478</c:v>
                </c:pt>
                <c:pt idx="118">
                  <c:v>37480</c:v>
                </c:pt>
                <c:pt idx="119">
                  <c:v>37485</c:v>
                </c:pt>
                <c:pt idx="120">
                  <c:v>37494</c:v>
                </c:pt>
                <c:pt idx="121">
                  <c:v>37496</c:v>
                </c:pt>
                <c:pt idx="122">
                  <c:v>37498</c:v>
                </c:pt>
                <c:pt idx="123">
                  <c:v>37501</c:v>
                </c:pt>
                <c:pt idx="124">
                  <c:v>37503</c:v>
                </c:pt>
                <c:pt idx="125">
                  <c:v>37505</c:v>
                </c:pt>
                <c:pt idx="126">
                  <c:v>37508</c:v>
                </c:pt>
                <c:pt idx="127">
                  <c:v>37510</c:v>
                </c:pt>
                <c:pt idx="128">
                  <c:v>37512</c:v>
                </c:pt>
                <c:pt idx="129">
                  <c:v>37515</c:v>
                </c:pt>
                <c:pt idx="130">
                  <c:v>37522</c:v>
                </c:pt>
                <c:pt idx="131">
                  <c:v>37524</c:v>
                </c:pt>
                <c:pt idx="132">
                  <c:v>37526</c:v>
                </c:pt>
                <c:pt idx="133">
                  <c:v>37529</c:v>
                </c:pt>
                <c:pt idx="134">
                  <c:v>37531</c:v>
                </c:pt>
                <c:pt idx="135">
                  <c:v>37536</c:v>
                </c:pt>
                <c:pt idx="136">
                  <c:v>37538</c:v>
                </c:pt>
                <c:pt idx="137">
                  <c:v>37540</c:v>
                </c:pt>
                <c:pt idx="138">
                  <c:v>37543</c:v>
                </c:pt>
                <c:pt idx="139">
                  <c:v>37545</c:v>
                </c:pt>
                <c:pt idx="140">
                  <c:v>37548</c:v>
                </c:pt>
                <c:pt idx="141">
                  <c:v>37550</c:v>
                </c:pt>
                <c:pt idx="142">
                  <c:v>37552</c:v>
                </c:pt>
                <c:pt idx="143">
                  <c:v>37555</c:v>
                </c:pt>
                <c:pt idx="144">
                  <c:v>37557</c:v>
                </c:pt>
                <c:pt idx="145">
                  <c:v>37559</c:v>
                </c:pt>
                <c:pt idx="146">
                  <c:v>37561</c:v>
                </c:pt>
                <c:pt idx="147">
                  <c:v>37564</c:v>
                </c:pt>
                <c:pt idx="148">
                  <c:v>37566</c:v>
                </c:pt>
                <c:pt idx="149">
                  <c:v>37571</c:v>
                </c:pt>
                <c:pt idx="150">
                  <c:v>37573</c:v>
                </c:pt>
                <c:pt idx="151">
                  <c:v>37575</c:v>
                </c:pt>
                <c:pt idx="152">
                  <c:v>37580</c:v>
                </c:pt>
                <c:pt idx="153">
                  <c:v>37582</c:v>
                </c:pt>
                <c:pt idx="154">
                  <c:v>37585</c:v>
                </c:pt>
                <c:pt idx="155">
                  <c:v>37587</c:v>
                </c:pt>
                <c:pt idx="156">
                  <c:v>37592</c:v>
                </c:pt>
                <c:pt idx="157">
                  <c:v>37594</c:v>
                </c:pt>
                <c:pt idx="158">
                  <c:v>37596</c:v>
                </c:pt>
                <c:pt idx="159">
                  <c:v>37599</c:v>
                </c:pt>
                <c:pt idx="160">
                  <c:v>37603</c:v>
                </c:pt>
                <c:pt idx="161">
                  <c:v>37606</c:v>
                </c:pt>
                <c:pt idx="162">
                  <c:v>37624</c:v>
                </c:pt>
                <c:pt idx="163">
                  <c:v>37631</c:v>
                </c:pt>
                <c:pt idx="164">
                  <c:v>37634</c:v>
                </c:pt>
                <c:pt idx="165">
                  <c:v>37636</c:v>
                </c:pt>
                <c:pt idx="166">
                  <c:v>37638</c:v>
                </c:pt>
                <c:pt idx="167">
                  <c:v>37643</c:v>
                </c:pt>
                <c:pt idx="168">
                  <c:v>37646</c:v>
                </c:pt>
                <c:pt idx="169">
                  <c:v>37648</c:v>
                </c:pt>
                <c:pt idx="170">
                  <c:v>37657</c:v>
                </c:pt>
                <c:pt idx="171">
                  <c:v>37660</c:v>
                </c:pt>
                <c:pt idx="172">
                  <c:v>37662</c:v>
                </c:pt>
                <c:pt idx="173">
                  <c:v>37664</c:v>
                </c:pt>
                <c:pt idx="174">
                  <c:v>37683</c:v>
                </c:pt>
                <c:pt idx="175">
                  <c:v>37711</c:v>
                </c:pt>
                <c:pt idx="176">
                  <c:v>37713</c:v>
                </c:pt>
                <c:pt idx="177">
                  <c:v>37720</c:v>
                </c:pt>
                <c:pt idx="178">
                  <c:v>37722</c:v>
                </c:pt>
                <c:pt idx="179">
                  <c:v>37725</c:v>
                </c:pt>
                <c:pt idx="180">
                  <c:v>37727</c:v>
                </c:pt>
                <c:pt idx="181">
                  <c:v>37729</c:v>
                </c:pt>
                <c:pt idx="182">
                  <c:v>37732</c:v>
                </c:pt>
                <c:pt idx="183">
                  <c:v>37735</c:v>
                </c:pt>
                <c:pt idx="184">
                  <c:v>37739</c:v>
                </c:pt>
                <c:pt idx="185">
                  <c:v>37741</c:v>
                </c:pt>
                <c:pt idx="186">
                  <c:v>37748</c:v>
                </c:pt>
                <c:pt idx="187">
                  <c:v>37753</c:v>
                </c:pt>
                <c:pt idx="188">
                  <c:v>37755</c:v>
                </c:pt>
                <c:pt idx="189">
                  <c:v>37757</c:v>
                </c:pt>
                <c:pt idx="190">
                  <c:v>37760</c:v>
                </c:pt>
                <c:pt idx="191">
                  <c:v>37762</c:v>
                </c:pt>
                <c:pt idx="192">
                  <c:v>37764</c:v>
                </c:pt>
                <c:pt idx="193">
                  <c:v>37767</c:v>
                </c:pt>
                <c:pt idx="194">
                  <c:v>37769</c:v>
                </c:pt>
                <c:pt idx="195">
                  <c:v>37772</c:v>
                </c:pt>
                <c:pt idx="196">
                  <c:v>37774</c:v>
                </c:pt>
                <c:pt idx="197">
                  <c:v>37776</c:v>
                </c:pt>
                <c:pt idx="198">
                  <c:v>37781</c:v>
                </c:pt>
                <c:pt idx="199">
                  <c:v>37783</c:v>
                </c:pt>
                <c:pt idx="200">
                  <c:v>37785</c:v>
                </c:pt>
                <c:pt idx="201">
                  <c:v>37788</c:v>
                </c:pt>
                <c:pt idx="202">
                  <c:v>37790</c:v>
                </c:pt>
                <c:pt idx="203">
                  <c:v>37797</c:v>
                </c:pt>
                <c:pt idx="204">
                  <c:v>37799</c:v>
                </c:pt>
                <c:pt idx="205">
                  <c:v>37802</c:v>
                </c:pt>
                <c:pt idx="206">
                  <c:v>37804</c:v>
                </c:pt>
                <c:pt idx="207">
                  <c:v>37809</c:v>
                </c:pt>
                <c:pt idx="208">
                  <c:v>37811</c:v>
                </c:pt>
                <c:pt idx="209">
                  <c:v>37813</c:v>
                </c:pt>
                <c:pt idx="210">
                  <c:v>37816</c:v>
                </c:pt>
                <c:pt idx="211">
                  <c:v>37818</c:v>
                </c:pt>
                <c:pt idx="212">
                  <c:v>37820</c:v>
                </c:pt>
                <c:pt idx="213">
                  <c:v>37823</c:v>
                </c:pt>
                <c:pt idx="214">
                  <c:v>37825</c:v>
                </c:pt>
                <c:pt idx="215">
                  <c:v>37827</c:v>
                </c:pt>
                <c:pt idx="216">
                  <c:v>37830</c:v>
                </c:pt>
                <c:pt idx="217">
                  <c:v>37832</c:v>
                </c:pt>
                <c:pt idx="218">
                  <c:v>37834</c:v>
                </c:pt>
                <c:pt idx="219">
                  <c:v>37837</c:v>
                </c:pt>
                <c:pt idx="220">
                  <c:v>37839</c:v>
                </c:pt>
                <c:pt idx="221">
                  <c:v>37841</c:v>
                </c:pt>
                <c:pt idx="222">
                  <c:v>37844</c:v>
                </c:pt>
                <c:pt idx="223">
                  <c:v>37846</c:v>
                </c:pt>
                <c:pt idx="224">
                  <c:v>37848</c:v>
                </c:pt>
                <c:pt idx="225">
                  <c:v>37851</c:v>
                </c:pt>
                <c:pt idx="226">
                  <c:v>37853</c:v>
                </c:pt>
                <c:pt idx="227">
                  <c:v>37855</c:v>
                </c:pt>
                <c:pt idx="228">
                  <c:v>37858</c:v>
                </c:pt>
                <c:pt idx="229">
                  <c:v>37860</c:v>
                </c:pt>
                <c:pt idx="230">
                  <c:v>37863</c:v>
                </c:pt>
                <c:pt idx="231">
                  <c:v>37867</c:v>
                </c:pt>
                <c:pt idx="232">
                  <c:v>37869</c:v>
                </c:pt>
                <c:pt idx="233">
                  <c:v>37872</c:v>
                </c:pt>
                <c:pt idx="234">
                  <c:v>37874</c:v>
                </c:pt>
                <c:pt idx="235">
                  <c:v>37879</c:v>
                </c:pt>
                <c:pt idx="236">
                  <c:v>37881</c:v>
                </c:pt>
                <c:pt idx="237">
                  <c:v>37883</c:v>
                </c:pt>
                <c:pt idx="238">
                  <c:v>37886</c:v>
                </c:pt>
                <c:pt idx="239">
                  <c:v>37888</c:v>
                </c:pt>
                <c:pt idx="240">
                  <c:v>37891</c:v>
                </c:pt>
                <c:pt idx="241">
                  <c:v>37893</c:v>
                </c:pt>
                <c:pt idx="242">
                  <c:v>37895</c:v>
                </c:pt>
                <c:pt idx="243">
                  <c:v>37900</c:v>
                </c:pt>
                <c:pt idx="244">
                  <c:v>37902</c:v>
                </c:pt>
                <c:pt idx="245">
                  <c:v>37905</c:v>
                </c:pt>
                <c:pt idx="246">
                  <c:v>37907</c:v>
                </c:pt>
                <c:pt idx="247">
                  <c:v>37910</c:v>
                </c:pt>
                <c:pt idx="248">
                  <c:v>37912</c:v>
                </c:pt>
                <c:pt idx="249">
                  <c:v>37914</c:v>
                </c:pt>
                <c:pt idx="250">
                  <c:v>37916</c:v>
                </c:pt>
                <c:pt idx="251">
                  <c:v>37918</c:v>
                </c:pt>
                <c:pt idx="252">
                  <c:v>37921</c:v>
                </c:pt>
                <c:pt idx="253">
                  <c:v>37925</c:v>
                </c:pt>
                <c:pt idx="254">
                  <c:v>37928</c:v>
                </c:pt>
                <c:pt idx="255">
                  <c:v>37932</c:v>
                </c:pt>
                <c:pt idx="256">
                  <c:v>37934</c:v>
                </c:pt>
                <c:pt idx="257">
                  <c:v>37937</c:v>
                </c:pt>
                <c:pt idx="258">
                  <c:v>37939</c:v>
                </c:pt>
                <c:pt idx="259">
                  <c:v>37942</c:v>
                </c:pt>
                <c:pt idx="260">
                  <c:v>37946</c:v>
                </c:pt>
                <c:pt idx="261">
                  <c:v>37949</c:v>
                </c:pt>
                <c:pt idx="262">
                  <c:v>37951</c:v>
                </c:pt>
                <c:pt idx="263">
                  <c:v>37956</c:v>
                </c:pt>
                <c:pt idx="264">
                  <c:v>37958</c:v>
                </c:pt>
                <c:pt idx="265">
                  <c:v>37961</c:v>
                </c:pt>
                <c:pt idx="266">
                  <c:v>37967</c:v>
                </c:pt>
                <c:pt idx="267">
                  <c:v>37972</c:v>
                </c:pt>
                <c:pt idx="268">
                  <c:v>37979</c:v>
                </c:pt>
                <c:pt idx="269">
                  <c:v>37993</c:v>
                </c:pt>
                <c:pt idx="270">
                  <c:v>37995</c:v>
                </c:pt>
                <c:pt idx="271">
                  <c:v>37998</c:v>
                </c:pt>
                <c:pt idx="272">
                  <c:v>38000</c:v>
                </c:pt>
                <c:pt idx="273">
                  <c:v>38002</c:v>
                </c:pt>
                <c:pt idx="274">
                  <c:v>38005</c:v>
                </c:pt>
                <c:pt idx="275">
                  <c:v>38007</c:v>
                </c:pt>
                <c:pt idx="276">
                  <c:v>38009</c:v>
                </c:pt>
                <c:pt idx="277">
                  <c:v>38012</c:v>
                </c:pt>
                <c:pt idx="278">
                  <c:v>38018</c:v>
                </c:pt>
                <c:pt idx="279">
                  <c:v>38042</c:v>
                </c:pt>
                <c:pt idx="280">
                  <c:v>38049</c:v>
                </c:pt>
                <c:pt idx="281">
                  <c:v>38054</c:v>
                </c:pt>
                <c:pt idx="282">
                  <c:v>38056</c:v>
                </c:pt>
                <c:pt idx="283">
                  <c:v>38058</c:v>
                </c:pt>
                <c:pt idx="284">
                  <c:v>38061</c:v>
                </c:pt>
                <c:pt idx="285">
                  <c:v>38065</c:v>
                </c:pt>
                <c:pt idx="286">
                  <c:v>38068</c:v>
                </c:pt>
                <c:pt idx="287">
                  <c:v>38082</c:v>
                </c:pt>
                <c:pt idx="288">
                  <c:v>38084</c:v>
                </c:pt>
                <c:pt idx="289">
                  <c:v>38086</c:v>
                </c:pt>
                <c:pt idx="290">
                  <c:v>38089</c:v>
                </c:pt>
                <c:pt idx="291">
                  <c:v>38091</c:v>
                </c:pt>
                <c:pt idx="292">
                  <c:v>38093</c:v>
                </c:pt>
                <c:pt idx="293">
                  <c:v>38096</c:v>
                </c:pt>
                <c:pt idx="294">
                  <c:v>38103</c:v>
                </c:pt>
                <c:pt idx="295">
                  <c:v>38105</c:v>
                </c:pt>
                <c:pt idx="296">
                  <c:v>38107</c:v>
                </c:pt>
                <c:pt idx="297">
                  <c:v>38110</c:v>
                </c:pt>
                <c:pt idx="298">
                  <c:v>38112</c:v>
                </c:pt>
                <c:pt idx="299">
                  <c:v>38117</c:v>
                </c:pt>
                <c:pt idx="300">
                  <c:v>38119</c:v>
                </c:pt>
                <c:pt idx="301">
                  <c:v>38122</c:v>
                </c:pt>
                <c:pt idx="302">
                  <c:v>38124</c:v>
                </c:pt>
                <c:pt idx="303">
                  <c:v>38126</c:v>
                </c:pt>
                <c:pt idx="304">
                  <c:v>38131</c:v>
                </c:pt>
                <c:pt idx="305">
                  <c:v>38133</c:v>
                </c:pt>
                <c:pt idx="306">
                  <c:v>38135</c:v>
                </c:pt>
                <c:pt idx="307">
                  <c:v>38142</c:v>
                </c:pt>
                <c:pt idx="308">
                  <c:v>38145</c:v>
                </c:pt>
                <c:pt idx="309">
                  <c:v>38147</c:v>
                </c:pt>
                <c:pt idx="310">
                  <c:v>38149</c:v>
                </c:pt>
                <c:pt idx="311">
                  <c:v>38151</c:v>
                </c:pt>
                <c:pt idx="312">
                  <c:v>38155</c:v>
                </c:pt>
                <c:pt idx="313">
                  <c:v>38156</c:v>
                </c:pt>
                <c:pt idx="314">
                  <c:v>38159</c:v>
                </c:pt>
                <c:pt idx="315">
                  <c:v>38161</c:v>
                </c:pt>
                <c:pt idx="316">
                  <c:v>38164</c:v>
                </c:pt>
                <c:pt idx="317">
                  <c:v>38166</c:v>
                </c:pt>
                <c:pt idx="318">
                  <c:v>38168</c:v>
                </c:pt>
                <c:pt idx="319">
                  <c:v>38170</c:v>
                </c:pt>
                <c:pt idx="320">
                  <c:v>38173</c:v>
                </c:pt>
                <c:pt idx="321">
                  <c:v>38175</c:v>
                </c:pt>
                <c:pt idx="322">
                  <c:v>38177</c:v>
                </c:pt>
                <c:pt idx="323">
                  <c:v>38180</c:v>
                </c:pt>
                <c:pt idx="324">
                  <c:v>38182</c:v>
                </c:pt>
                <c:pt idx="325">
                  <c:v>38184</c:v>
                </c:pt>
                <c:pt idx="326">
                  <c:v>38187</c:v>
                </c:pt>
                <c:pt idx="327">
                  <c:v>38189</c:v>
                </c:pt>
                <c:pt idx="328">
                  <c:v>38191</c:v>
                </c:pt>
                <c:pt idx="329">
                  <c:v>38194</c:v>
                </c:pt>
                <c:pt idx="330">
                  <c:v>38196</c:v>
                </c:pt>
                <c:pt idx="331">
                  <c:v>38199</c:v>
                </c:pt>
                <c:pt idx="332">
                  <c:v>38207</c:v>
                </c:pt>
                <c:pt idx="333">
                  <c:v>38210</c:v>
                </c:pt>
                <c:pt idx="334">
                  <c:v>38212</c:v>
                </c:pt>
                <c:pt idx="335">
                  <c:v>38217</c:v>
                </c:pt>
                <c:pt idx="336">
                  <c:v>38220</c:v>
                </c:pt>
                <c:pt idx="337">
                  <c:v>38222</c:v>
                </c:pt>
                <c:pt idx="338">
                  <c:v>38225</c:v>
                </c:pt>
                <c:pt idx="339">
                  <c:v>38228</c:v>
                </c:pt>
                <c:pt idx="340">
                  <c:v>38231</c:v>
                </c:pt>
                <c:pt idx="341">
                  <c:v>38233</c:v>
                </c:pt>
                <c:pt idx="342">
                  <c:v>38236</c:v>
                </c:pt>
                <c:pt idx="343">
                  <c:v>38238</c:v>
                </c:pt>
                <c:pt idx="344">
                  <c:v>38240</c:v>
                </c:pt>
                <c:pt idx="345">
                  <c:v>38243</c:v>
                </c:pt>
                <c:pt idx="346">
                  <c:v>38245</c:v>
                </c:pt>
                <c:pt idx="347">
                  <c:v>38247</c:v>
                </c:pt>
                <c:pt idx="348">
                  <c:v>38250</c:v>
                </c:pt>
                <c:pt idx="349">
                  <c:v>38252</c:v>
                </c:pt>
                <c:pt idx="350">
                  <c:v>38254</c:v>
                </c:pt>
                <c:pt idx="351">
                  <c:v>38257</c:v>
                </c:pt>
                <c:pt idx="352">
                  <c:v>38259</c:v>
                </c:pt>
                <c:pt idx="353">
                  <c:v>38261</c:v>
                </c:pt>
                <c:pt idx="354">
                  <c:v>38264</c:v>
                </c:pt>
                <c:pt idx="355">
                  <c:v>38266</c:v>
                </c:pt>
                <c:pt idx="356">
                  <c:v>38271</c:v>
                </c:pt>
                <c:pt idx="357">
                  <c:v>38275</c:v>
                </c:pt>
                <c:pt idx="358">
                  <c:v>38280</c:v>
                </c:pt>
                <c:pt idx="359">
                  <c:v>38282</c:v>
                </c:pt>
                <c:pt idx="360">
                  <c:v>38285</c:v>
                </c:pt>
                <c:pt idx="361">
                  <c:v>38287</c:v>
                </c:pt>
                <c:pt idx="362">
                  <c:v>38289</c:v>
                </c:pt>
                <c:pt idx="363">
                  <c:v>38294</c:v>
                </c:pt>
                <c:pt idx="364">
                  <c:v>38296</c:v>
                </c:pt>
                <c:pt idx="365">
                  <c:v>38299</c:v>
                </c:pt>
                <c:pt idx="366">
                  <c:v>38313</c:v>
                </c:pt>
                <c:pt idx="367">
                  <c:v>38324</c:v>
                </c:pt>
                <c:pt idx="368">
                  <c:v>38336</c:v>
                </c:pt>
                <c:pt idx="369">
                  <c:v>38339</c:v>
                </c:pt>
                <c:pt idx="370">
                  <c:v>38343</c:v>
                </c:pt>
                <c:pt idx="371">
                  <c:v>38348</c:v>
                </c:pt>
                <c:pt idx="372">
                  <c:v>38352</c:v>
                </c:pt>
                <c:pt idx="373">
                  <c:v>38360</c:v>
                </c:pt>
                <c:pt idx="374">
                  <c:v>38381</c:v>
                </c:pt>
                <c:pt idx="375">
                  <c:v>38394</c:v>
                </c:pt>
                <c:pt idx="376">
                  <c:v>38401</c:v>
                </c:pt>
                <c:pt idx="377">
                  <c:v>38409</c:v>
                </c:pt>
                <c:pt idx="378">
                  <c:v>38415</c:v>
                </c:pt>
                <c:pt idx="379">
                  <c:v>38428</c:v>
                </c:pt>
                <c:pt idx="380">
                  <c:v>38439</c:v>
                </c:pt>
                <c:pt idx="381">
                  <c:v>38443</c:v>
                </c:pt>
                <c:pt idx="382">
                  <c:v>38446</c:v>
                </c:pt>
                <c:pt idx="383">
                  <c:v>38448</c:v>
                </c:pt>
                <c:pt idx="384">
                  <c:v>38451</c:v>
                </c:pt>
                <c:pt idx="385">
                  <c:v>38455</c:v>
                </c:pt>
                <c:pt idx="386">
                  <c:v>38457</c:v>
                </c:pt>
                <c:pt idx="387">
                  <c:v>38460</c:v>
                </c:pt>
                <c:pt idx="388">
                  <c:v>38462</c:v>
                </c:pt>
                <c:pt idx="389">
                  <c:v>38469</c:v>
                </c:pt>
                <c:pt idx="390">
                  <c:v>38474</c:v>
                </c:pt>
                <c:pt idx="391">
                  <c:v>38476</c:v>
                </c:pt>
                <c:pt idx="392">
                  <c:v>38478</c:v>
                </c:pt>
                <c:pt idx="393">
                  <c:v>38481</c:v>
                </c:pt>
                <c:pt idx="394">
                  <c:v>38483</c:v>
                </c:pt>
                <c:pt idx="395">
                  <c:v>38485</c:v>
                </c:pt>
                <c:pt idx="396">
                  <c:v>38488</c:v>
                </c:pt>
                <c:pt idx="397">
                  <c:v>38490</c:v>
                </c:pt>
                <c:pt idx="398">
                  <c:v>38492</c:v>
                </c:pt>
                <c:pt idx="399">
                  <c:v>38495</c:v>
                </c:pt>
                <c:pt idx="400">
                  <c:v>38497</c:v>
                </c:pt>
                <c:pt idx="401">
                  <c:v>38499</c:v>
                </c:pt>
                <c:pt idx="402">
                  <c:v>38504</c:v>
                </c:pt>
                <c:pt idx="403">
                  <c:v>38509</c:v>
                </c:pt>
                <c:pt idx="404">
                  <c:v>38511</c:v>
                </c:pt>
                <c:pt idx="405">
                  <c:v>38513</c:v>
                </c:pt>
                <c:pt idx="406">
                  <c:v>38518</c:v>
                </c:pt>
                <c:pt idx="407">
                  <c:v>38520</c:v>
                </c:pt>
                <c:pt idx="408">
                  <c:v>38523</c:v>
                </c:pt>
                <c:pt idx="409">
                  <c:v>38525</c:v>
                </c:pt>
                <c:pt idx="410">
                  <c:v>38530</c:v>
                </c:pt>
                <c:pt idx="411">
                  <c:v>38532</c:v>
                </c:pt>
                <c:pt idx="412">
                  <c:v>38534</c:v>
                </c:pt>
                <c:pt idx="413">
                  <c:v>38539</c:v>
                </c:pt>
                <c:pt idx="414">
                  <c:v>38542</c:v>
                </c:pt>
                <c:pt idx="415">
                  <c:v>38544</c:v>
                </c:pt>
                <c:pt idx="416">
                  <c:v>38546</c:v>
                </c:pt>
                <c:pt idx="417">
                  <c:v>38548</c:v>
                </c:pt>
                <c:pt idx="418">
                  <c:v>38551</c:v>
                </c:pt>
                <c:pt idx="419">
                  <c:v>38553</c:v>
                </c:pt>
                <c:pt idx="420">
                  <c:v>38555</c:v>
                </c:pt>
                <c:pt idx="421">
                  <c:v>38560</c:v>
                </c:pt>
                <c:pt idx="422">
                  <c:v>38563</c:v>
                </c:pt>
                <c:pt idx="423">
                  <c:v>38565</c:v>
                </c:pt>
                <c:pt idx="424">
                  <c:v>38567</c:v>
                </c:pt>
                <c:pt idx="425">
                  <c:v>38569</c:v>
                </c:pt>
                <c:pt idx="426">
                  <c:v>38572</c:v>
                </c:pt>
                <c:pt idx="427">
                  <c:v>38574</c:v>
                </c:pt>
                <c:pt idx="428">
                  <c:v>38576</c:v>
                </c:pt>
                <c:pt idx="429">
                  <c:v>38579</c:v>
                </c:pt>
                <c:pt idx="430">
                  <c:v>38581</c:v>
                </c:pt>
                <c:pt idx="431">
                  <c:v>38583</c:v>
                </c:pt>
                <c:pt idx="432">
                  <c:v>38586</c:v>
                </c:pt>
                <c:pt idx="433">
                  <c:v>38588</c:v>
                </c:pt>
                <c:pt idx="434">
                  <c:v>38590</c:v>
                </c:pt>
                <c:pt idx="435">
                  <c:v>38593</c:v>
                </c:pt>
                <c:pt idx="436">
                  <c:v>38595</c:v>
                </c:pt>
                <c:pt idx="437">
                  <c:v>38598</c:v>
                </c:pt>
                <c:pt idx="438">
                  <c:v>38600</c:v>
                </c:pt>
                <c:pt idx="439">
                  <c:v>38602</c:v>
                </c:pt>
                <c:pt idx="440">
                  <c:v>38604</c:v>
                </c:pt>
                <c:pt idx="441">
                  <c:v>38607</c:v>
                </c:pt>
                <c:pt idx="442">
                  <c:v>38609</c:v>
                </c:pt>
                <c:pt idx="443">
                  <c:v>38611</c:v>
                </c:pt>
                <c:pt idx="444">
                  <c:v>38614</c:v>
                </c:pt>
                <c:pt idx="445">
                  <c:v>38616</c:v>
                </c:pt>
                <c:pt idx="446">
                  <c:v>38618</c:v>
                </c:pt>
                <c:pt idx="447">
                  <c:v>38621</c:v>
                </c:pt>
                <c:pt idx="448">
                  <c:v>38623</c:v>
                </c:pt>
                <c:pt idx="449">
                  <c:v>38625</c:v>
                </c:pt>
                <c:pt idx="450">
                  <c:v>38628</c:v>
                </c:pt>
                <c:pt idx="451">
                  <c:v>38630</c:v>
                </c:pt>
                <c:pt idx="452">
                  <c:v>38632</c:v>
                </c:pt>
                <c:pt idx="453">
                  <c:v>38635</c:v>
                </c:pt>
                <c:pt idx="454">
                  <c:v>38637</c:v>
                </c:pt>
                <c:pt idx="455">
                  <c:v>38649</c:v>
                </c:pt>
                <c:pt idx="456">
                  <c:v>38651</c:v>
                </c:pt>
                <c:pt idx="457">
                  <c:v>38653</c:v>
                </c:pt>
                <c:pt idx="458">
                  <c:v>38656</c:v>
                </c:pt>
                <c:pt idx="459">
                  <c:v>38658</c:v>
                </c:pt>
                <c:pt idx="460">
                  <c:v>38660</c:v>
                </c:pt>
                <c:pt idx="461">
                  <c:v>38663</c:v>
                </c:pt>
                <c:pt idx="462">
                  <c:v>38667</c:v>
                </c:pt>
                <c:pt idx="463">
                  <c:v>38670</c:v>
                </c:pt>
                <c:pt idx="464">
                  <c:v>38674</c:v>
                </c:pt>
                <c:pt idx="465">
                  <c:v>38677</c:v>
                </c:pt>
                <c:pt idx="466">
                  <c:v>38682</c:v>
                </c:pt>
                <c:pt idx="467">
                  <c:v>38688</c:v>
                </c:pt>
                <c:pt idx="468">
                  <c:v>38691</c:v>
                </c:pt>
                <c:pt idx="469">
                  <c:v>38698</c:v>
                </c:pt>
                <c:pt idx="470">
                  <c:v>38707</c:v>
                </c:pt>
                <c:pt idx="471">
                  <c:v>38713</c:v>
                </c:pt>
                <c:pt idx="472">
                  <c:v>38720</c:v>
                </c:pt>
                <c:pt idx="473">
                  <c:v>38723</c:v>
                </c:pt>
                <c:pt idx="474">
                  <c:v>38726</c:v>
                </c:pt>
                <c:pt idx="475">
                  <c:v>38728</c:v>
                </c:pt>
                <c:pt idx="476">
                  <c:v>38733</c:v>
                </c:pt>
                <c:pt idx="477">
                  <c:v>38737</c:v>
                </c:pt>
                <c:pt idx="478">
                  <c:v>38740</c:v>
                </c:pt>
                <c:pt idx="479">
                  <c:v>38744</c:v>
                </c:pt>
                <c:pt idx="480">
                  <c:v>38747</c:v>
                </c:pt>
                <c:pt idx="481">
                  <c:v>38754</c:v>
                </c:pt>
                <c:pt idx="482">
                  <c:v>38756</c:v>
                </c:pt>
                <c:pt idx="483">
                  <c:v>38758</c:v>
                </c:pt>
                <c:pt idx="484">
                  <c:v>38761</c:v>
                </c:pt>
                <c:pt idx="485">
                  <c:v>38763</c:v>
                </c:pt>
                <c:pt idx="486">
                  <c:v>38768</c:v>
                </c:pt>
                <c:pt idx="487">
                  <c:v>38770</c:v>
                </c:pt>
                <c:pt idx="488">
                  <c:v>38772</c:v>
                </c:pt>
                <c:pt idx="489">
                  <c:v>38775</c:v>
                </c:pt>
                <c:pt idx="490">
                  <c:v>38777</c:v>
                </c:pt>
                <c:pt idx="491">
                  <c:v>38779</c:v>
                </c:pt>
                <c:pt idx="492">
                  <c:v>38786</c:v>
                </c:pt>
                <c:pt idx="493">
                  <c:v>38794</c:v>
                </c:pt>
                <c:pt idx="494">
                  <c:v>38796</c:v>
                </c:pt>
                <c:pt idx="495">
                  <c:v>38798</c:v>
                </c:pt>
                <c:pt idx="496">
                  <c:v>38801</c:v>
                </c:pt>
                <c:pt idx="497">
                  <c:v>38805</c:v>
                </c:pt>
                <c:pt idx="498">
                  <c:v>38807</c:v>
                </c:pt>
                <c:pt idx="499">
                  <c:v>38812</c:v>
                </c:pt>
                <c:pt idx="500">
                  <c:v>38815</c:v>
                </c:pt>
                <c:pt idx="501">
                  <c:v>38817</c:v>
                </c:pt>
                <c:pt idx="502">
                  <c:v>38819</c:v>
                </c:pt>
                <c:pt idx="503">
                  <c:v>38822</c:v>
                </c:pt>
                <c:pt idx="504">
                  <c:v>38824</c:v>
                </c:pt>
                <c:pt idx="505">
                  <c:v>38826</c:v>
                </c:pt>
                <c:pt idx="506">
                  <c:v>38828</c:v>
                </c:pt>
                <c:pt idx="507">
                  <c:v>38831</c:v>
                </c:pt>
                <c:pt idx="508">
                  <c:v>38833</c:v>
                </c:pt>
                <c:pt idx="509">
                  <c:v>38835</c:v>
                </c:pt>
                <c:pt idx="510">
                  <c:v>38839</c:v>
                </c:pt>
                <c:pt idx="511">
                  <c:v>38841</c:v>
                </c:pt>
                <c:pt idx="512">
                  <c:v>38843</c:v>
                </c:pt>
                <c:pt idx="513">
                  <c:v>38845</c:v>
                </c:pt>
                <c:pt idx="514">
                  <c:v>38847</c:v>
                </c:pt>
                <c:pt idx="515">
                  <c:v>38854</c:v>
                </c:pt>
                <c:pt idx="516">
                  <c:v>38857</c:v>
                </c:pt>
                <c:pt idx="517">
                  <c:v>38859</c:v>
                </c:pt>
                <c:pt idx="518">
                  <c:v>38861</c:v>
                </c:pt>
                <c:pt idx="519">
                  <c:v>38870</c:v>
                </c:pt>
                <c:pt idx="520">
                  <c:v>38873</c:v>
                </c:pt>
                <c:pt idx="521">
                  <c:v>38875</c:v>
                </c:pt>
                <c:pt idx="522">
                  <c:v>38877</c:v>
                </c:pt>
                <c:pt idx="523">
                  <c:v>38880</c:v>
                </c:pt>
                <c:pt idx="524">
                  <c:v>38882</c:v>
                </c:pt>
                <c:pt idx="525">
                  <c:v>38884</c:v>
                </c:pt>
                <c:pt idx="526">
                  <c:v>38887</c:v>
                </c:pt>
                <c:pt idx="527">
                  <c:v>38891</c:v>
                </c:pt>
                <c:pt idx="528">
                  <c:v>38894</c:v>
                </c:pt>
                <c:pt idx="529">
                  <c:v>38896</c:v>
                </c:pt>
                <c:pt idx="530">
                  <c:v>38898</c:v>
                </c:pt>
                <c:pt idx="531">
                  <c:v>38905</c:v>
                </c:pt>
                <c:pt idx="532">
                  <c:v>38908</c:v>
                </c:pt>
                <c:pt idx="533">
                  <c:v>38910</c:v>
                </c:pt>
                <c:pt idx="534">
                  <c:v>38912</c:v>
                </c:pt>
                <c:pt idx="535">
                  <c:v>38915</c:v>
                </c:pt>
                <c:pt idx="536">
                  <c:v>38917</c:v>
                </c:pt>
                <c:pt idx="537">
                  <c:v>38923</c:v>
                </c:pt>
                <c:pt idx="538">
                  <c:v>38926</c:v>
                </c:pt>
                <c:pt idx="539">
                  <c:v>38929</c:v>
                </c:pt>
                <c:pt idx="540">
                  <c:v>38934</c:v>
                </c:pt>
                <c:pt idx="541">
                  <c:v>38938</c:v>
                </c:pt>
                <c:pt idx="542">
                  <c:v>38941</c:v>
                </c:pt>
                <c:pt idx="543">
                  <c:v>38943</c:v>
                </c:pt>
                <c:pt idx="544">
                  <c:v>38948</c:v>
                </c:pt>
                <c:pt idx="545">
                  <c:v>38950</c:v>
                </c:pt>
                <c:pt idx="546">
                  <c:v>38952</c:v>
                </c:pt>
                <c:pt idx="547">
                  <c:v>38958</c:v>
                </c:pt>
                <c:pt idx="548">
                  <c:v>38961</c:v>
                </c:pt>
                <c:pt idx="549">
                  <c:v>38966</c:v>
                </c:pt>
                <c:pt idx="550">
                  <c:v>38968</c:v>
                </c:pt>
                <c:pt idx="551">
                  <c:v>38978</c:v>
                </c:pt>
                <c:pt idx="552">
                  <c:v>38980</c:v>
                </c:pt>
                <c:pt idx="553">
                  <c:v>38985</c:v>
                </c:pt>
                <c:pt idx="554">
                  <c:v>38987</c:v>
                </c:pt>
                <c:pt idx="555">
                  <c:v>38989</c:v>
                </c:pt>
                <c:pt idx="556">
                  <c:v>38992</c:v>
                </c:pt>
                <c:pt idx="557">
                  <c:v>38996</c:v>
                </c:pt>
                <c:pt idx="558">
                  <c:v>38999</c:v>
                </c:pt>
                <c:pt idx="559">
                  <c:v>39003</c:v>
                </c:pt>
                <c:pt idx="560">
                  <c:v>39007</c:v>
                </c:pt>
                <c:pt idx="561">
                  <c:v>39010</c:v>
                </c:pt>
                <c:pt idx="562">
                  <c:v>39013</c:v>
                </c:pt>
                <c:pt idx="563">
                  <c:v>39015</c:v>
                </c:pt>
                <c:pt idx="564">
                  <c:v>39020</c:v>
                </c:pt>
                <c:pt idx="565">
                  <c:v>39022</c:v>
                </c:pt>
                <c:pt idx="566">
                  <c:v>39027</c:v>
                </c:pt>
                <c:pt idx="567">
                  <c:v>39029</c:v>
                </c:pt>
                <c:pt idx="568">
                  <c:v>39031</c:v>
                </c:pt>
                <c:pt idx="569">
                  <c:v>39034</c:v>
                </c:pt>
                <c:pt idx="570">
                  <c:v>39038</c:v>
                </c:pt>
                <c:pt idx="571">
                  <c:v>39041</c:v>
                </c:pt>
                <c:pt idx="572">
                  <c:v>39043</c:v>
                </c:pt>
                <c:pt idx="573">
                  <c:v>39048</c:v>
                </c:pt>
                <c:pt idx="574">
                  <c:v>39069</c:v>
                </c:pt>
                <c:pt idx="575">
                  <c:v>39078</c:v>
                </c:pt>
                <c:pt idx="576">
                  <c:v>39080</c:v>
                </c:pt>
                <c:pt idx="577">
                  <c:v>39085</c:v>
                </c:pt>
                <c:pt idx="578">
                  <c:v>39090</c:v>
                </c:pt>
                <c:pt idx="579">
                  <c:v>39092</c:v>
                </c:pt>
                <c:pt idx="580">
                  <c:v>39104</c:v>
                </c:pt>
                <c:pt idx="581">
                  <c:v>39106</c:v>
                </c:pt>
                <c:pt idx="582">
                  <c:v>39108</c:v>
                </c:pt>
                <c:pt idx="583">
                  <c:v>39113</c:v>
                </c:pt>
                <c:pt idx="584">
                  <c:v>39115</c:v>
                </c:pt>
                <c:pt idx="585">
                  <c:v>39158</c:v>
                </c:pt>
                <c:pt idx="586">
                  <c:v>39160</c:v>
                </c:pt>
                <c:pt idx="587">
                  <c:v>39192</c:v>
                </c:pt>
                <c:pt idx="588">
                  <c:v>39209</c:v>
                </c:pt>
                <c:pt idx="589">
                  <c:v>39213</c:v>
                </c:pt>
                <c:pt idx="590">
                  <c:v>39216</c:v>
                </c:pt>
                <c:pt idx="591">
                  <c:v>39218</c:v>
                </c:pt>
                <c:pt idx="592">
                  <c:v>39220</c:v>
                </c:pt>
                <c:pt idx="593">
                  <c:v>39223</c:v>
                </c:pt>
                <c:pt idx="594">
                  <c:v>39227</c:v>
                </c:pt>
                <c:pt idx="595">
                  <c:v>39232</c:v>
                </c:pt>
                <c:pt idx="596">
                  <c:v>39234</c:v>
                </c:pt>
                <c:pt idx="597">
                  <c:v>39239</c:v>
                </c:pt>
                <c:pt idx="598">
                  <c:v>39244</c:v>
                </c:pt>
                <c:pt idx="599">
                  <c:v>39246</c:v>
                </c:pt>
                <c:pt idx="600">
                  <c:v>39248</c:v>
                </c:pt>
                <c:pt idx="601">
                  <c:v>39251</c:v>
                </c:pt>
                <c:pt idx="602">
                  <c:v>39253</c:v>
                </c:pt>
                <c:pt idx="603">
                  <c:v>39265</c:v>
                </c:pt>
                <c:pt idx="604">
                  <c:v>39269</c:v>
                </c:pt>
                <c:pt idx="605">
                  <c:v>39272</c:v>
                </c:pt>
                <c:pt idx="606">
                  <c:v>39274</c:v>
                </c:pt>
                <c:pt idx="607">
                  <c:v>39276</c:v>
                </c:pt>
                <c:pt idx="608">
                  <c:v>39279</c:v>
                </c:pt>
                <c:pt idx="609">
                  <c:v>39283</c:v>
                </c:pt>
                <c:pt idx="610">
                  <c:v>39286</c:v>
                </c:pt>
                <c:pt idx="611">
                  <c:v>39288</c:v>
                </c:pt>
                <c:pt idx="612">
                  <c:v>39293</c:v>
                </c:pt>
                <c:pt idx="613">
                  <c:v>39295</c:v>
                </c:pt>
                <c:pt idx="614">
                  <c:v>39297</c:v>
                </c:pt>
                <c:pt idx="615">
                  <c:v>39300</c:v>
                </c:pt>
                <c:pt idx="616">
                  <c:v>39302</c:v>
                </c:pt>
                <c:pt idx="617">
                  <c:v>39304</c:v>
                </c:pt>
                <c:pt idx="618">
                  <c:v>39307</c:v>
                </c:pt>
                <c:pt idx="619">
                  <c:v>39311</c:v>
                </c:pt>
                <c:pt idx="620">
                  <c:v>39330</c:v>
                </c:pt>
                <c:pt idx="621">
                  <c:v>39333</c:v>
                </c:pt>
                <c:pt idx="622">
                  <c:v>39335</c:v>
                </c:pt>
                <c:pt idx="623">
                  <c:v>39337</c:v>
                </c:pt>
                <c:pt idx="624">
                  <c:v>39342</c:v>
                </c:pt>
                <c:pt idx="625">
                  <c:v>39346</c:v>
                </c:pt>
                <c:pt idx="626">
                  <c:v>39349</c:v>
                </c:pt>
                <c:pt idx="627">
                  <c:v>39351</c:v>
                </c:pt>
                <c:pt idx="628">
                  <c:v>39353</c:v>
                </c:pt>
                <c:pt idx="629">
                  <c:v>39358</c:v>
                </c:pt>
                <c:pt idx="630">
                  <c:v>39360</c:v>
                </c:pt>
                <c:pt idx="631">
                  <c:v>39363</c:v>
                </c:pt>
                <c:pt idx="632">
                  <c:v>39365</c:v>
                </c:pt>
                <c:pt idx="633">
                  <c:v>39367</c:v>
                </c:pt>
                <c:pt idx="634">
                  <c:v>39372</c:v>
                </c:pt>
                <c:pt idx="635">
                  <c:v>39374</c:v>
                </c:pt>
                <c:pt idx="636">
                  <c:v>39377</c:v>
                </c:pt>
                <c:pt idx="637">
                  <c:v>39379</c:v>
                </c:pt>
                <c:pt idx="638">
                  <c:v>39384</c:v>
                </c:pt>
                <c:pt idx="639">
                  <c:v>39388</c:v>
                </c:pt>
                <c:pt idx="640">
                  <c:v>39391</c:v>
                </c:pt>
                <c:pt idx="641">
                  <c:v>39393</c:v>
                </c:pt>
                <c:pt idx="642">
                  <c:v>39395</c:v>
                </c:pt>
                <c:pt idx="643">
                  <c:v>39398</c:v>
                </c:pt>
                <c:pt idx="644">
                  <c:v>39400</c:v>
                </c:pt>
                <c:pt idx="645">
                  <c:v>39402</c:v>
                </c:pt>
                <c:pt idx="646">
                  <c:v>39405</c:v>
                </c:pt>
                <c:pt idx="647">
                  <c:v>39412</c:v>
                </c:pt>
                <c:pt idx="648">
                  <c:v>39414</c:v>
                </c:pt>
                <c:pt idx="649">
                  <c:v>39416</c:v>
                </c:pt>
                <c:pt idx="650">
                  <c:v>39419</c:v>
                </c:pt>
                <c:pt idx="651">
                  <c:v>39580</c:v>
                </c:pt>
                <c:pt idx="652">
                  <c:v>39582</c:v>
                </c:pt>
                <c:pt idx="653">
                  <c:v>39584</c:v>
                </c:pt>
                <c:pt idx="654">
                  <c:v>39587</c:v>
                </c:pt>
                <c:pt idx="655">
                  <c:v>39596</c:v>
                </c:pt>
                <c:pt idx="656">
                  <c:v>39599</c:v>
                </c:pt>
                <c:pt idx="657">
                  <c:v>39601</c:v>
                </c:pt>
                <c:pt idx="658">
                  <c:v>39610</c:v>
                </c:pt>
                <c:pt idx="659">
                  <c:v>39615</c:v>
                </c:pt>
                <c:pt idx="660">
                  <c:v>39617</c:v>
                </c:pt>
                <c:pt idx="661">
                  <c:v>39619</c:v>
                </c:pt>
                <c:pt idx="662">
                  <c:v>39622</c:v>
                </c:pt>
                <c:pt idx="663">
                  <c:v>39627</c:v>
                </c:pt>
                <c:pt idx="664">
                  <c:v>39629</c:v>
                </c:pt>
                <c:pt idx="665">
                  <c:v>39631</c:v>
                </c:pt>
                <c:pt idx="666">
                  <c:v>39638</c:v>
                </c:pt>
                <c:pt idx="667">
                  <c:v>39647</c:v>
                </c:pt>
                <c:pt idx="668">
                  <c:v>39652</c:v>
                </c:pt>
                <c:pt idx="669">
                  <c:v>39654</c:v>
                </c:pt>
                <c:pt idx="670">
                  <c:v>39666</c:v>
                </c:pt>
                <c:pt idx="671">
                  <c:v>39668</c:v>
                </c:pt>
                <c:pt idx="672">
                  <c:v>39671</c:v>
                </c:pt>
                <c:pt idx="673">
                  <c:v>39685</c:v>
                </c:pt>
                <c:pt idx="674">
                  <c:v>39687</c:v>
                </c:pt>
                <c:pt idx="675">
                  <c:v>39689</c:v>
                </c:pt>
                <c:pt idx="676">
                  <c:v>39692</c:v>
                </c:pt>
                <c:pt idx="677">
                  <c:v>39769</c:v>
                </c:pt>
              </c:numCache>
            </c:numRef>
          </c:xVal>
          <c:yVal>
            <c:numRef>
              <c:f>'All Data Compiled'!$B$2:$B$679</c:f>
              <c:numCache>
                <c:formatCode>#,##0.000</c:formatCode>
                <c:ptCount val="678"/>
                <c:pt idx="0">
                  <c:v>4.0878666666666668</c:v>
                </c:pt>
                <c:pt idx="1">
                  <c:v>4.1384333333333334</c:v>
                </c:pt>
                <c:pt idx="2">
                  <c:v>4.3797666666666668</c:v>
                </c:pt>
                <c:pt idx="3">
                  <c:v>6.1161833333333337</c:v>
                </c:pt>
                <c:pt idx="4">
                  <c:v>6.0577333333333332</c:v>
                </c:pt>
                <c:pt idx="5">
                  <c:v>5.9652499999999993</c:v>
                </c:pt>
                <c:pt idx="6">
                  <c:v>6.0588333333333342</c:v>
                </c:pt>
                <c:pt idx="7">
                  <c:v>6.1337666666666673</c:v>
                </c:pt>
                <c:pt idx="8">
                  <c:v>6.1068833333333332</c:v>
                </c:pt>
                <c:pt idx="9">
                  <c:v>6.1005000000000003</c:v>
                </c:pt>
                <c:pt idx="10">
                  <c:v>6.0460833333333337</c:v>
                </c:pt>
                <c:pt idx="11">
                  <c:v>6.1409166666666675</c:v>
                </c:pt>
                <c:pt idx="12">
                  <c:v>6.1352166666666665</c:v>
                </c:pt>
                <c:pt idx="13">
                  <c:v>6.1521499999999998</c:v>
                </c:pt>
                <c:pt idx="14">
                  <c:v>6.2555499999999995</c:v>
                </c:pt>
                <c:pt idx="15">
                  <c:v>6.1383999999999999</c:v>
                </c:pt>
                <c:pt idx="16">
                  <c:v>6.2271000000000001</c:v>
                </c:pt>
                <c:pt idx="17">
                  <c:v>6.2924749999999996</c:v>
                </c:pt>
                <c:pt idx="18">
                  <c:v>6.4586249999999996</c:v>
                </c:pt>
                <c:pt idx="19">
                  <c:v>6.4120000000000008</c:v>
                </c:pt>
                <c:pt idx="20">
                  <c:v>6.3658000000000001</c:v>
                </c:pt>
                <c:pt idx="21">
                  <c:v>6.4008749999999992</c:v>
                </c:pt>
                <c:pt idx="22">
                  <c:v>6.4697333333333331</c:v>
                </c:pt>
                <c:pt idx="23">
                  <c:v>6.583499999999999</c:v>
                </c:pt>
                <c:pt idx="24">
                  <c:v>6.5811833333333336</c:v>
                </c:pt>
                <c:pt idx="25">
                  <c:v>6.3388499999999999</c:v>
                </c:pt>
                <c:pt idx="26">
                  <c:v>6.2830750000000002</c:v>
                </c:pt>
                <c:pt idx="27">
                  <c:v>6.3647749999999998</c:v>
                </c:pt>
                <c:pt idx="28">
                  <c:v>6.3528249999999993</c:v>
                </c:pt>
                <c:pt idx="29">
                  <c:v>6.38415</c:v>
                </c:pt>
                <c:pt idx="30">
                  <c:v>6.3393499999999996</c:v>
                </c:pt>
                <c:pt idx="31">
                  <c:v>6.3691500000000003</c:v>
                </c:pt>
                <c:pt idx="32">
                  <c:v>6.3016249999999996</c:v>
                </c:pt>
                <c:pt idx="33">
                  <c:v>6.35405</c:v>
                </c:pt>
                <c:pt idx="34">
                  <c:v>6.0405750000000005</c:v>
                </c:pt>
                <c:pt idx="35">
                  <c:v>6.027075</c:v>
                </c:pt>
                <c:pt idx="36">
                  <c:v>6.1102499999999997</c:v>
                </c:pt>
                <c:pt idx="37">
                  <c:v>6.0145499999999998</c:v>
                </c:pt>
                <c:pt idx="38">
                  <c:v>5.9914000000000005</c:v>
                </c:pt>
                <c:pt idx="39">
                  <c:v>5.9804250000000003</c:v>
                </c:pt>
                <c:pt idx="40">
                  <c:v>6.0702250000000006</c:v>
                </c:pt>
                <c:pt idx="41">
                  <c:v>6.0718249999999996</c:v>
                </c:pt>
                <c:pt idx="42">
                  <c:v>6.1523500000000002</c:v>
                </c:pt>
                <c:pt idx="43">
                  <c:v>6.1293249999999997</c:v>
                </c:pt>
                <c:pt idx="44">
                  <c:v>6.1663249999999996</c:v>
                </c:pt>
                <c:pt idx="45">
                  <c:v>6.1661000000000001</c:v>
                </c:pt>
                <c:pt idx="46">
                  <c:v>6.1739250000000006</c:v>
                </c:pt>
                <c:pt idx="47">
                  <c:v>6.1911249999999995</c:v>
                </c:pt>
                <c:pt idx="48">
                  <c:v>6.1806999999999999</c:v>
                </c:pt>
                <c:pt idx="49">
                  <c:v>6.2033250000000004</c:v>
                </c:pt>
                <c:pt idx="50">
                  <c:v>6.6271749999999994</c:v>
                </c:pt>
                <c:pt idx="51">
                  <c:v>6.5807250000000002</c:v>
                </c:pt>
                <c:pt idx="52">
                  <c:v>6.5854250000000008</c:v>
                </c:pt>
                <c:pt idx="53">
                  <c:v>6.5820749999999997</c:v>
                </c:pt>
                <c:pt idx="54">
                  <c:v>6.5821249999999996</c:v>
                </c:pt>
                <c:pt idx="55">
                  <c:v>6.5330250000000003</c:v>
                </c:pt>
                <c:pt idx="56">
                  <c:v>6.5884</c:v>
                </c:pt>
                <c:pt idx="57">
                  <c:v>6.4888499999999993</c:v>
                </c:pt>
                <c:pt idx="58">
                  <c:v>6.4642249999999999</c:v>
                </c:pt>
                <c:pt idx="59">
                  <c:v>6.6511500000000003</c:v>
                </c:pt>
                <c:pt idx="60">
                  <c:v>6.6684750000000008</c:v>
                </c:pt>
                <c:pt idx="61">
                  <c:v>6.58765</c:v>
                </c:pt>
                <c:pt idx="62">
                  <c:v>6.5623749999999994</c:v>
                </c:pt>
                <c:pt idx="63">
                  <c:v>6.5551250000000003</c:v>
                </c:pt>
                <c:pt idx="64">
                  <c:v>6.6069250000000004</c:v>
                </c:pt>
                <c:pt idx="65">
                  <c:v>6.6110500000000005</c:v>
                </c:pt>
                <c:pt idx="66">
                  <c:v>6.5876000000000001</c:v>
                </c:pt>
                <c:pt idx="67">
                  <c:v>6.5019749999999998</c:v>
                </c:pt>
                <c:pt idx="68">
                  <c:v>6.5303250000000004</c:v>
                </c:pt>
                <c:pt idx="69">
                  <c:v>6.5573750000000004</c:v>
                </c:pt>
                <c:pt idx="70">
                  <c:v>6.4745500000000007</c:v>
                </c:pt>
                <c:pt idx="71">
                  <c:v>6.6159250000000007</c:v>
                </c:pt>
                <c:pt idx="72">
                  <c:v>6.6729750000000001</c:v>
                </c:pt>
                <c:pt idx="73">
                  <c:v>6.6354749999999996</c:v>
                </c:pt>
                <c:pt idx="74">
                  <c:v>6.5080999999999998</c:v>
                </c:pt>
                <c:pt idx="75">
                  <c:v>6.6934249999999995</c:v>
                </c:pt>
                <c:pt idx="76">
                  <c:v>6.6907750000000004</c:v>
                </c:pt>
                <c:pt idx="77">
                  <c:v>6.6046250000000004</c:v>
                </c:pt>
                <c:pt idx="78">
                  <c:v>6.607050000000001</c:v>
                </c:pt>
                <c:pt idx="79">
                  <c:v>6.6266250000000007</c:v>
                </c:pt>
                <c:pt idx="80">
                  <c:v>6.7225000000000001</c:v>
                </c:pt>
                <c:pt idx="81">
                  <c:v>6.7899000000000003</c:v>
                </c:pt>
                <c:pt idx="82">
                  <c:v>6.8304499999999999</c:v>
                </c:pt>
                <c:pt idx="83">
                  <c:v>6.7573249999999998</c:v>
                </c:pt>
                <c:pt idx="84">
                  <c:v>6.7360000000000007</c:v>
                </c:pt>
                <c:pt idx="85">
                  <c:v>6.774775</c:v>
                </c:pt>
                <c:pt idx="86">
                  <c:v>6.8393750000000004</c:v>
                </c:pt>
                <c:pt idx="87">
                  <c:v>6.8158750000000001</c:v>
                </c:pt>
                <c:pt idx="88">
                  <c:v>6.7842500000000001</c:v>
                </c:pt>
                <c:pt idx="89">
                  <c:v>6.8172999999999995</c:v>
                </c:pt>
                <c:pt idx="90">
                  <c:v>6.7769000000000004</c:v>
                </c:pt>
                <c:pt idx="91">
                  <c:v>6.7359999999999998</c:v>
                </c:pt>
                <c:pt idx="92">
                  <c:v>6.7924249999999997</c:v>
                </c:pt>
                <c:pt idx="93">
                  <c:v>6.8135000000000003</c:v>
                </c:pt>
                <c:pt idx="94">
                  <c:v>6.7987250000000001</c:v>
                </c:pt>
                <c:pt idx="95">
                  <c:v>6.8659250000000007</c:v>
                </c:pt>
                <c:pt idx="96">
                  <c:v>6.7888999999999999</c:v>
                </c:pt>
                <c:pt idx="97">
                  <c:v>6.852125</c:v>
                </c:pt>
                <c:pt idx="98">
                  <c:v>6.8013750000000002</c:v>
                </c:pt>
                <c:pt idx="99">
                  <c:v>6.8634000000000004</c:v>
                </c:pt>
                <c:pt idx="100">
                  <c:v>6.9067500000000006</c:v>
                </c:pt>
                <c:pt idx="101">
                  <c:v>7.3263749999999996</c:v>
                </c:pt>
                <c:pt idx="102">
                  <c:v>7.3968749999999996</c:v>
                </c:pt>
                <c:pt idx="103">
                  <c:v>7.31325</c:v>
                </c:pt>
                <c:pt idx="104">
                  <c:v>7.1898499999999999</c:v>
                </c:pt>
                <c:pt idx="105">
                  <c:v>7.2137500000000001</c:v>
                </c:pt>
                <c:pt idx="106">
                  <c:v>7.2059999999999995</c:v>
                </c:pt>
                <c:pt idx="107">
                  <c:v>7.0657000000000005</c:v>
                </c:pt>
                <c:pt idx="108">
                  <c:v>7.0865499999999999</c:v>
                </c:pt>
                <c:pt idx="109">
                  <c:v>7.2460500000000003</c:v>
                </c:pt>
                <c:pt idx="110">
                  <c:v>7.1722000000000001</c:v>
                </c:pt>
                <c:pt idx="111">
                  <c:v>7.1982750000000006</c:v>
                </c:pt>
                <c:pt idx="112">
                  <c:v>7.1541999999999994</c:v>
                </c:pt>
                <c:pt idx="113">
                  <c:v>7.1220749999999997</c:v>
                </c:pt>
                <c:pt idx="114">
                  <c:v>7.064025</c:v>
                </c:pt>
                <c:pt idx="115">
                  <c:v>7.0162999999999993</c:v>
                </c:pt>
                <c:pt idx="116">
                  <c:v>6.7380750000000003</c:v>
                </c:pt>
                <c:pt idx="117">
                  <c:v>6.7127999999999997</c:v>
                </c:pt>
                <c:pt idx="118">
                  <c:v>6.7085999999999997</c:v>
                </c:pt>
                <c:pt idx="119">
                  <c:v>6.6841499999999998</c:v>
                </c:pt>
                <c:pt idx="120">
                  <c:v>6.5878249999999996</c:v>
                </c:pt>
                <c:pt idx="121">
                  <c:v>6.6555999999999997</c:v>
                </c:pt>
                <c:pt idx="122">
                  <c:v>6.7595999999999998</c:v>
                </c:pt>
                <c:pt idx="123">
                  <c:v>6.7338750000000003</c:v>
                </c:pt>
                <c:pt idx="124">
                  <c:v>6.7574500000000004</c:v>
                </c:pt>
                <c:pt idx="125">
                  <c:v>6.7162999999999995</c:v>
                </c:pt>
                <c:pt idx="126">
                  <c:v>6.6841499999999998</c:v>
                </c:pt>
                <c:pt idx="127">
                  <c:v>6.6856249999999999</c:v>
                </c:pt>
                <c:pt idx="128">
                  <c:v>6.7088000000000001</c:v>
                </c:pt>
                <c:pt idx="129">
                  <c:v>6.7118250000000002</c:v>
                </c:pt>
                <c:pt idx="130">
                  <c:v>6.7549999999999999</c:v>
                </c:pt>
                <c:pt idx="131">
                  <c:v>7.1694499999999994</c:v>
                </c:pt>
                <c:pt idx="132">
                  <c:v>7.1178249999999998</c:v>
                </c:pt>
                <c:pt idx="133">
                  <c:v>7.1046250000000004</c:v>
                </c:pt>
                <c:pt idx="134">
                  <c:v>7.0657750000000004</c:v>
                </c:pt>
                <c:pt idx="135">
                  <c:v>7.116225</c:v>
                </c:pt>
                <c:pt idx="136">
                  <c:v>7.1208749999999998</c:v>
                </c:pt>
                <c:pt idx="137">
                  <c:v>7.1621500000000005</c:v>
                </c:pt>
                <c:pt idx="138">
                  <c:v>7.1642749999999999</c:v>
                </c:pt>
                <c:pt idx="139">
                  <c:v>7.1978999999999997</c:v>
                </c:pt>
                <c:pt idx="140">
                  <c:v>7.1860999999999997</c:v>
                </c:pt>
                <c:pt idx="141">
                  <c:v>7.2257749999999996</c:v>
                </c:pt>
                <c:pt idx="142">
                  <c:v>7.1894499999999999</c:v>
                </c:pt>
                <c:pt idx="143">
                  <c:v>7.2765500000000003</c:v>
                </c:pt>
                <c:pt idx="144">
                  <c:v>7.2005999999999997</c:v>
                </c:pt>
                <c:pt idx="145">
                  <c:v>7.1804749999999995</c:v>
                </c:pt>
                <c:pt idx="146">
                  <c:v>7.2518750000000001</c:v>
                </c:pt>
                <c:pt idx="147">
                  <c:v>7.1959</c:v>
                </c:pt>
                <c:pt idx="148">
                  <c:v>7.2325249999999999</c:v>
                </c:pt>
                <c:pt idx="149">
                  <c:v>7.1695250000000001</c:v>
                </c:pt>
                <c:pt idx="150">
                  <c:v>7.2331000000000003</c:v>
                </c:pt>
                <c:pt idx="151">
                  <c:v>7.2740749999999998</c:v>
                </c:pt>
                <c:pt idx="152">
                  <c:v>7.3195500000000004</c:v>
                </c:pt>
                <c:pt idx="153">
                  <c:v>7.3033999999999999</c:v>
                </c:pt>
                <c:pt idx="154">
                  <c:v>7.3842999999999996</c:v>
                </c:pt>
                <c:pt idx="155">
                  <c:v>7.4048750000000005</c:v>
                </c:pt>
                <c:pt idx="156">
                  <c:v>7.4037499999999996</c:v>
                </c:pt>
                <c:pt idx="157">
                  <c:v>7.4477500000000001</c:v>
                </c:pt>
                <c:pt idx="158">
                  <c:v>7.4583250000000003</c:v>
                </c:pt>
                <c:pt idx="159">
                  <c:v>7.4697250000000004</c:v>
                </c:pt>
                <c:pt idx="160">
                  <c:v>7.4629250000000003</c:v>
                </c:pt>
                <c:pt idx="161">
                  <c:v>7.493125</c:v>
                </c:pt>
                <c:pt idx="162">
                  <c:v>7.2587000000000002</c:v>
                </c:pt>
                <c:pt idx="163">
                  <c:v>7.3466000000000005</c:v>
                </c:pt>
                <c:pt idx="164">
                  <c:v>7.3840750000000002</c:v>
                </c:pt>
                <c:pt idx="165">
                  <c:v>7.395975</c:v>
                </c:pt>
                <c:pt idx="166">
                  <c:v>7.35175</c:v>
                </c:pt>
                <c:pt idx="167">
                  <c:v>7.4184000000000001</c:v>
                </c:pt>
                <c:pt idx="168">
                  <c:v>7.4803750000000004</c:v>
                </c:pt>
                <c:pt idx="169">
                  <c:v>7.4269750000000005</c:v>
                </c:pt>
                <c:pt idx="170">
                  <c:v>7.3408249999999997</c:v>
                </c:pt>
                <c:pt idx="171">
                  <c:v>7.3939000000000004</c:v>
                </c:pt>
                <c:pt idx="172">
                  <c:v>7.3853499999999999</c:v>
                </c:pt>
                <c:pt idx="173">
                  <c:v>7.4244250000000003</c:v>
                </c:pt>
                <c:pt idx="174">
                  <c:v>7.4407999999999994</c:v>
                </c:pt>
                <c:pt idx="175">
                  <c:v>7.5521750000000001</c:v>
                </c:pt>
                <c:pt idx="176">
                  <c:v>7.5022250000000001</c:v>
                </c:pt>
                <c:pt idx="177">
                  <c:v>7.7023000000000001</c:v>
                </c:pt>
                <c:pt idx="178">
                  <c:v>7.5340749999999996</c:v>
                </c:pt>
                <c:pt idx="179">
                  <c:v>7.43485</c:v>
                </c:pt>
                <c:pt idx="180">
                  <c:v>7.2887500000000003</c:v>
                </c:pt>
                <c:pt idx="181">
                  <c:v>7.4102000000000006</c:v>
                </c:pt>
                <c:pt idx="182">
                  <c:v>7.4775500000000008</c:v>
                </c:pt>
                <c:pt idx="183">
                  <c:v>7.2894750000000004</c:v>
                </c:pt>
                <c:pt idx="184">
                  <c:v>7.2037250000000004</c:v>
                </c:pt>
                <c:pt idx="185">
                  <c:v>7.0911</c:v>
                </c:pt>
                <c:pt idx="186">
                  <c:v>7.02555</c:v>
                </c:pt>
                <c:pt idx="187">
                  <c:v>7.2489749999999997</c:v>
                </c:pt>
                <c:pt idx="188">
                  <c:v>7.2496999999999998</c:v>
                </c:pt>
                <c:pt idx="189">
                  <c:v>7.3240250000000007</c:v>
                </c:pt>
                <c:pt idx="190">
                  <c:v>7.3738999999999999</c:v>
                </c:pt>
                <c:pt idx="191">
                  <c:v>7.4772499999999997</c:v>
                </c:pt>
                <c:pt idx="192">
                  <c:v>7.4656500000000001</c:v>
                </c:pt>
                <c:pt idx="193">
                  <c:v>7.477875</c:v>
                </c:pt>
                <c:pt idx="194">
                  <c:v>7.8867250000000002</c:v>
                </c:pt>
                <c:pt idx="195">
                  <c:v>7.4384000000000006</c:v>
                </c:pt>
                <c:pt idx="196">
                  <c:v>7.5554749999999995</c:v>
                </c:pt>
                <c:pt idx="197">
                  <c:v>7.7079749999999994</c:v>
                </c:pt>
                <c:pt idx="198">
                  <c:v>7.6528999999999998</c:v>
                </c:pt>
                <c:pt idx="199">
                  <c:v>7.6421000000000001</c:v>
                </c:pt>
                <c:pt idx="200">
                  <c:v>7.6507249999999996</c:v>
                </c:pt>
                <c:pt idx="201">
                  <c:v>7.6709999999999994</c:v>
                </c:pt>
                <c:pt idx="202">
                  <c:v>7.7120999999999995</c:v>
                </c:pt>
                <c:pt idx="203">
                  <c:v>7.6098249999999998</c:v>
                </c:pt>
                <c:pt idx="204">
                  <c:v>7.6022499999999997</c:v>
                </c:pt>
                <c:pt idx="205">
                  <c:v>7.578875</c:v>
                </c:pt>
                <c:pt idx="206">
                  <c:v>7.63</c:v>
                </c:pt>
                <c:pt idx="207">
                  <c:v>7.35</c:v>
                </c:pt>
                <c:pt idx="208">
                  <c:v>7.3562750000000001</c:v>
                </c:pt>
                <c:pt idx="209">
                  <c:v>7.5425000000000004</c:v>
                </c:pt>
                <c:pt idx="210">
                  <c:v>7.6074250000000001</c:v>
                </c:pt>
                <c:pt idx="211">
                  <c:v>7.5378500000000006</c:v>
                </c:pt>
                <c:pt idx="212">
                  <c:v>7.4400249999999994</c:v>
                </c:pt>
                <c:pt idx="213">
                  <c:v>7.4667750000000002</c:v>
                </c:pt>
                <c:pt idx="214">
                  <c:v>7.5144000000000002</c:v>
                </c:pt>
                <c:pt idx="215">
                  <c:v>7.5439749999999997</c:v>
                </c:pt>
                <c:pt idx="216">
                  <c:v>7.5170750000000002</c:v>
                </c:pt>
                <c:pt idx="217">
                  <c:v>7.6278749999999995</c:v>
                </c:pt>
                <c:pt idx="218">
                  <c:v>7.5336250000000007</c:v>
                </c:pt>
                <c:pt idx="219">
                  <c:v>7.5229250000000008</c:v>
                </c:pt>
                <c:pt idx="220">
                  <c:v>7.7360249999999997</c:v>
                </c:pt>
                <c:pt idx="221">
                  <c:v>7.6885250000000003</c:v>
                </c:pt>
                <c:pt idx="222">
                  <c:v>7.6395999999999997</c:v>
                </c:pt>
                <c:pt idx="223">
                  <c:v>7.5969499999999996</c:v>
                </c:pt>
                <c:pt idx="224">
                  <c:v>7.5410000000000004</c:v>
                </c:pt>
                <c:pt idx="225">
                  <c:v>7.6054499999999994</c:v>
                </c:pt>
                <c:pt idx="226">
                  <c:v>7.6122999999999994</c:v>
                </c:pt>
                <c:pt idx="227">
                  <c:v>7.5963499999999993</c:v>
                </c:pt>
                <c:pt idx="228">
                  <c:v>7.5787500000000003</c:v>
                </c:pt>
                <c:pt idx="229">
                  <c:v>7.3377750000000006</c:v>
                </c:pt>
                <c:pt idx="230">
                  <c:v>7.3976249999999997</c:v>
                </c:pt>
                <c:pt idx="231">
                  <c:v>7.3354249999999999</c:v>
                </c:pt>
                <c:pt idx="232">
                  <c:v>7.5373749999999999</c:v>
                </c:pt>
                <c:pt idx="233">
                  <c:v>7.3764750000000001</c:v>
                </c:pt>
                <c:pt idx="234">
                  <c:v>7.5230999999999995</c:v>
                </c:pt>
                <c:pt idx="235">
                  <c:v>7.4450000000000003</c:v>
                </c:pt>
                <c:pt idx="236">
                  <c:v>7.3703250000000002</c:v>
                </c:pt>
                <c:pt idx="237">
                  <c:v>7.3543250000000002</c:v>
                </c:pt>
                <c:pt idx="238">
                  <c:v>7.3513000000000002</c:v>
                </c:pt>
                <c:pt idx="239">
                  <c:v>7.3245500000000003</c:v>
                </c:pt>
                <c:pt idx="240">
                  <c:v>7.344525</c:v>
                </c:pt>
                <c:pt idx="241">
                  <c:v>7.3720249999999998</c:v>
                </c:pt>
                <c:pt idx="242">
                  <c:v>7.4308999999999994</c:v>
                </c:pt>
                <c:pt idx="243">
                  <c:v>7.4536499999999997</c:v>
                </c:pt>
                <c:pt idx="244">
                  <c:v>7.3635999999999999</c:v>
                </c:pt>
                <c:pt idx="245">
                  <c:v>7.3691750000000003</c:v>
                </c:pt>
                <c:pt idx="246">
                  <c:v>7.4294500000000001</c:v>
                </c:pt>
                <c:pt idx="247">
                  <c:v>7.3397749999999995</c:v>
                </c:pt>
                <c:pt idx="248">
                  <c:v>7.4454999999999991</c:v>
                </c:pt>
                <c:pt idx="249">
                  <c:v>7.416175</c:v>
                </c:pt>
                <c:pt idx="250">
                  <c:v>7.3526500000000006</c:v>
                </c:pt>
                <c:pt idx="251">
                  <c:v>7.3827499999999997</c:v>
                </c:pt>
                <c:pt idx="252">
                  <c:v>7.4124499999999998</c:v>
                </c:pt>
                <c:pt idx="253">
                  <c:v>7.47105</c:v>
                </c:pt>
                <c:pt idx="254">
                  <c:v>7.1393249999999995</c:v>
                </c:pt>
                <c:pt idx="255">
                  <c:v>7.6027000000000005</c:v>
                </c:pt>
                <c:pt idx="256">
                  <c:v>7.6697500000000005</c:v>
                </c:pt>
                <c:pt idx="257">
                  <c:v>7.6184750000000001</c:v>
                </c:pt>
                <c:pt idx="258">
                  <c:v>7.6541250000000005</c:v>
                </c:pt>
                <c:pt idx="259">
                  <c:v>7.5514749999999999</c:v>
                </c:pt>
                <c:pt idx="260">
                  <c:v>7.5455749999999995</c:v>
                </c:pt>
                <c:pt idx="261">
                  <c:v>7.5528499999999994</c:v>
                </c:pt>
                <c:pt idx="262">
                  <c:v>7.55985</c:v>
                </c:pt>
                <c:pt idx="263">
                  <c:v>7.5647250000000001</c:v>
                </c:pt>
                <c:pt idx="264">
                  <c:v>7.5630000000000006</c:v>
                </c:pt>
                <c:pt idx="265">
                  <c:v>7.5140500000000001</c:v>
                </c:pt>
                <c:pt idx="266">
                  <c:v>7.5272500000000004</c:v>
                </c:pt>
                <c:pt idx="267">
                  <c:v>7.5537749999999999</c:v>
                </c:pt>
                <c:pt idx="268">
                  <c:v>7.5277250000000002</c:v>
                </c:pt>
                <c:pt idx="269">
                  <c:v>7.97</c:v>
                </c:pt>
                <c:pt idx="270">
                  <c:v>7.42</c:v>
                </c:pt>
                <c:pt idx="271">
                  <c:v>7.78</c:v>
                </c:pt>
                <c:pt idx="272">
                  <c:v>7.38</c:v>
                </c:pt>
                <c:pt idx="273">
                  <c:v>7.39</c:v>
                </c:pt>
                <c:pt idx="274">
                  <c:v>7.44</c:v>
                </c:pt>
                <c:pt idx="275">
                  <c:v>7.4</c:v>
                </c:pt>
                <c:pt idx="276">
                  <c:v>7.39</c:v>
                </c:pt>
                <c:pt idx="277">
                  <c:v>7.3</c:v>
                </c:pt>
                <c:pt idx="278">
                  <c:v>7.31</c:v>
                </c:pt>
                <c:pt idx="279">
                  <c:v>6.89</c:v>
                </c:pt>
                <c:pt idx="280">
                  <c:v>6.93</c:v>
                </c:pt>
                <c:pt idx="281">
                  <c:v>6.93</c:v>
                </c:pt>
                <c:pt idx="282">
                  <c:v>6.94</c:v>
                </c:pt>
                <c:pt idx="283">
                  <c:v>7.03</c:v>
                </c:pt>
                <c:pt idx="284">
                  <c:v>6.94</c:v>
                </c:pt>
                <c:pt idx="285">
                  <c:v>6.9</c:v>
                </c:pt>
                <c:pt idx="286">
                  <c:v>6.88</c:v>
                </c:pt>
                <c:pt idx="287">
                  <c:v>6.7</c:v>
                </c:pt>
                <c:pt idx="288">
                  <c:v>6.64</c:v>
                </c:pt>
                <c:pt idx="289">
                  <c:v>6.59</c:v>
                </c:pt>
                <c:pt idx="290">
                  <c:v>6.58</c:v>
                </c:pt>
                <c:pt idx="291">
                  <c:v>6.55</c:v>
                </c:pt>
                <c:pt idx="292">
                  <c:v>6.41</c:v>
                </c:pt>
                <c:pt idx="293">
                  <c:v>6.25</c:v>
                </c:pt>
                <c:pt idx="294">
                  <c:v>6.39</c:v>
                </c:pt>
                <c:pt idx="295">
                  <c:v>6.51</c:v>
                </c:pt>
                <c:pt idx="296">
                  <c:v>6.46</c:v>
                </c:pt>
                <c:pt idx="297">
                  <c:v>6.62</c:v>
                </c:pt>
                <c:pt idx="298">
                  <c:v>6.58</c:v>
                </c:pt>
                <c:pt idx="299">
                  <c:v>6.5</c:v>
                </c:pt>
                <c:pt idx="300">
                  <c:v>6.62</c:v>
                </c:pt>
                <c:pt idx="301">
                  <c:v>6.81</c:v>
                </c:pt>
                <c:pt idx="302">
                  <c:v>6.75</c:v>
                </c:pt>
                <c:pt idx="303">
                  <c:v>6.89</c:v>
                </c:pt>
                <c:pt idx="304">
                  <c:v>6.9568499999999993</c:v>
                </c:pt>
                <c:pt idx="305">
                  <c:v>6.9313000000000002</c:v>
                </c:pt>
                <c:pt idx="306">
                  <c:v>6.9282500000000002</c:v>
                </c:pt>
                <c:pt idx="307">
                  <c:v>6.9547999999999996</c:v>
                </c:pt>
                <c:pt idx="308">
                  <c:v>6.9170749999999996</c:v>
                </c:pt>
                <c:pt idx="309">
                  <c:v>6.9623000000000008</c:v>
                </c:pt>
                <c:pt idx="310">
                  <c:v>6.7523</c:v>
                </c:pt>
                <c:pt idx="311">
                  <c:v>6.8444500000000001</c:v>
                </c:pt>
                <c:pt idx="312">
                  <c:v>6.4710749999999999</c:v>
                </c:pt>
                <c:pt idx="313">
                  <c:v>6.4995499999999993</c:v>
                </c:pt>
                <c:pt idx="314">
                  <c:v>6.6696499999999999</c:v>
                </c:pt>
                <c:pt idx="315">
                  <c:v>6.7888999999999999</c:v>
                </c:pt>
                <c:pt idx="316">
                  <c:v>6.7924749999999996</c:v>
                </c:pt>
                <c:pt idx="317">
                  <c:v>6.7040999999999995</c:v>
                </c:pt>
                <c:pt idx="318">
                  <c:v>6.7016999999999998</c:v>
                </c:pt>
                <c:pt idx="319">
                  <c:v>6.7772250000000005</c:v>
                </c:pt>
                <c:pt idx="320">
                  <c:v>6.6532249999999999</c:v>
                </c:pt>
                <c:pt idx="321">
                  <c:v>6.6953499999999995</c:v>
                </c:pt>
                <c:pt idx="322">
                  <c:v>6.5765750000000001</c:v>
                </c:pt>
                <c:pt idx="323">
                  <c:v>6.4967500000000005</c:v>
                </c:pt>
                <c:pt idx="324">
                  <c:v>6.4857749999999994</c:v>
                </c:pt>
                <c:pt idx="325">
                  <c:v>6.3962000000000003</c:v>
                </c:pt>
                <c:pt idx="326">
                  <c:v>6.4119999999999999</c:v>
                </c:pt>
                <c:pt idx="327">
                  <c:v>6.3887999999999998</c:v>
                </c:pt>
                <c:pt idx="328">
                  <c:v>6.3792500000000008</c:v>
                </c:pt>
                <c:pt idx="329">
                  <c:v>6.5695249999999996</c:v>
                </c:pt>
                <c:pt idx="330">
                  <c:v>6.6154999999999999</c:v>
                </c:pt>
                <c:pt idx="331">
                  <c:v>6.7363749999999998</c:v>
                </c:pt>
                <c:pt idx="332">
                  <c:v>6.3330500000000001</c:v>
                </c:pt>
                <c:pt idx="333">
                  <c:v>6.5985750000000003</c:v>
                </c:pt>
                <c:pt idx="334">
                  <c:v>6.5917000000000003</c:v>
                </c:pt>
                <c:pt idx="335">
                  <c:v>6.5444250000000004</c:v>
                </c:pt>
                <c:pt idx="336">
                  <c:v>6.5594999999999999</c:v>
                </c:pt>
                <c:pt idx="337">
                  <c:v>6.5785999999999998</c:v>
                </c:pt>
                <c:pt idx="338">
                  <c:v>6.4834250000000004</c:v>
                </c:pt>
                <c:pt idx="339">
                  <c:v>6.6509249999999991</c:v>
                </c:pt>
                <c:pt idx="340">
                  <c:v>6.6160000000000005</c:v>
                </c:pt>
                <c:pt idx="341">
                  <c:v>6.9108999999999998</c:v>
                </c:pt>
                <c:pt idx="342">
                  <c:v>6.8892749999999996</c:v>
                </c:pt>
                <c:pt idx="343">
                  <c:v>6.9098749999999995</c:v>
                </c:pt>
                <c:pt idx="344">
                  <c:v>6.8864000000000001</c:v>
                </c:pt>
                <c:pt idx="345">
                  <c:v>6.955775</c:v>
                </c:pt>
                <c:pt idx="346">
                  <c:v>6.7322999999999995</c:v>
                </c:pt>
                <c:pt idx="347">
                  <c:v>6.9381500000000003</c:v>
                </c:pt>
                <c:pt idx="348">
                  <c:v>6.9052500000000006</c:v>
                </c:pt>
                <c:pt idx="349">
                  <c:v>6.984375</c:v>
                </c:pt>
                <c:pt idx="350">
                  <c:v>6.8559999999999999</c:v>
                </c:pt>
                <c:pt idx="351">
                  <c:v>6.8619500000000002</c:v>
                </c:pt>
                <c:pt idx="352">
                  <c:v>6.9828000000000001</c:v>
                </c:pt>
                <c:pt idx="353">
                  <c:v>7.0016250000000007</c:v>
                </c:pt>
                <c:pt idx="354">
                  <c:v>7.0299000000000005</c:v>
                </c:pt>
                <c:pt idx="355">
                  <c:v>7.0781999999999998</c:v>
                </c:pt>
                <c:pt idx="356">
                  <c:v>7.0434000000000001</c:v>
                </c:pt>
                <c:pt idx="357">
                  <c:v>7.0361500000000001</c:v>
                </c:pt>
                <c:pt idx="358">
                  <c:v>6.99315</c:v>
                </c:pt>
                <c:pt idx="359">
                  <c:v>7.0003499999999992</c:v>
                </c:pt>
                <c:pt idx="360">
                  <c:v>6.8910999999999998</c:v>
                </c:pt>
                <c:pt idx="361">
                  <c:v>6.8936500000000001</c:v>
                </c:pt>
                <c:pt idx="362">
                  <c:v>6.9723750000000004</c:v>
                </c:pt>
                <c:pt idx="363">
                  <c:v>7.0129000000000001</c:v>
                </c:pt>
                <c:pt idx="364">
                  <c:v>7.0386499999999996</c:v>
                </c:pt>
                <c:pt idx="365">
                  <c:v>7.078875</c:v>
                </c:pt>
                <c:pt idx="366">
                  <c:v>7.1272250000000001</c:v>
                </c:pt>
                <c:pt idx="367">
                  <c:v>7.2448249999999996</c:v>
                </c:pt>
                <c:pt idx="368">
                  <c:v>7.335</c:v>
                </c:pt>
                <c:pt idx="369">
                  <c:v>7.3639749999999999</c:v>
                </c:pt>
                <c:pt idx="370">
                  <c:v>7.4064750000000004</c:v>
                </c:pt>
                <c:pt idx="371">
                  <c:v>7.3695000000000004</c:v>
                </c:pt>
                <c:pt idx="372">
                  <c:v>7.2656999999999998</c:v>
                </c:pt>
                <c:pt idx="373">
                  <c:v>7.36</c:v>
                </c:pt>
                <c:pt idx="374">
                  <c:v>7.45</c:v>
                </c:pt>
                <c:pt idx="375">
                  <c:v>7.47</c:v>
                </c:pt>
                <c:pt idx="376">
                  <c:v>7.52</c:v>
                </c:pt>
                <c:pt idx="377">
                  <c:v>7.52</c:v>
                </c:pt>
                <c:pt idx="378">
                  <c:v>7.61</c:v>
                </c:pt>
                <c:pt idx="379">
                  <c:v>7.65</c:v>
                </c:pt>
                <c:pt idx="380">
                  <c:v>7.59</c:v>
                </c:pt>
                <c:pt idx="381">
                  <c:v>7.49</c:v>
                </c:pt>
                <c:pt idx="382">
                  <c:v>7.47</c:v>
                </c:pt>
                <c:pt idx="383">
                  <c:v>7.33</c:v>
                </c:pt>
                <c:pt idx="384">
                  <c:v>7.35</c:v>
                </c:pt>
                <c:pt idx="385">
                  <c:v>7.39</c:v>
                </c:pt>
                <c:pt idx="386">
                  <c:v>7.33</c:v>
                </c:pt>
                <c:pt idx="387">
                  <c:v>7.2</c:v>
                </c:pt>
                <c:pt idx="388">
                  <c:v>7.17</c:v>
                </c:pt>
                <c:pt idx="389">
                  <c:v>7.42</c:v>
                </c:pt>
                <c:pt idx="390">
                  <c:v>7.44</c:v>
                </c:pt>
                <c:pt idx="391">
                  <c:v>7.45</c:v>
                </c:pt>
                <c:pt idx="392">
                  <c:v>7.29</c:v>
                </c:pt>
                <c:pt idx="393">
                  <c:v>7.16</c:v>
                </c:pt>
                <c:pt idx="394">
                  <c:v>7.15</c:v>
                </c:pt>
                <c:pt idx="395">
                  <c:v>7.22</c:v>
                </c:pt>
                <c:pt idx="396">
                  <c:v>7.37</c:v>
                </c:pt>
                <c:pt idx="397">
                  <c:v>7.74</c:v>
                </c:pt>
                <c:pt idx="398">
                  <c:v>7.62</c:v>
                </c:pt>
                <c:pt idx="399">
                  <c:v>7.69</c:v>
                </c:pt>
                <c:pt idx="400">
                  <c:v>7.75</c:v>
                </c:pt>
                <c:pt idx="401">
                  <c:v>7.83</c:v>
                </c:pt>
                <c:pt idx="402">
                  <c:v>7.91</c:v>
                </c:pt>
                <c:pt idx="403">
                  <c:v>7.8</c:v>
                </c:pt>
                <c:pt idx="404">
                  <c:v>7.9</c:v>
                </c:pt>
                <c:pt idx="405">
                  <c:v>7.78</c:v>
                </c:pt>
                <c:pt idx="406">
                  <c:v>7.83</c:v>
                </c:pt>
                <c:pt idx="407">
                  <c:v>8.02</c:v>
                </c:pt>
                <c:pt idx="408">
                  <c:v>7.99</c:v>
                </c:pt>
                <c:pt idx="409">
                  <c:v>8.01</c:v>
                </c:pt>
                <c:pt idx="410">
                  <c:v>7.91</c:v>
                </c:pt>
                <c:pt idx="411">
                  <c:v>7.94</c:v>
                </c:pt>
                <c:pt idx="412">
                  <c:v>7.96</c:v>
                </c:pt>
                <c:pt idx="413">
                  <c:v>8.08</c:v>
                </c:pt>
                <c:pt idx="414">
                  <c:v>8.02</c:v>
                </c:pt>
                <c:pt idx="415">
                  <c:v>7.96</c:v>
                </c:pt>
                <c:pt idx="416">
                  <c:v>7.97</c:v>
                </c:pt>
                <c:pt idx="417">
                  <c:v>8.09</c:v>
                </c:pt>
                <c:pt idx="418">
                  <c:v>7.89</c:v>
                </c:pt>
                <c:pt idx="419">
                  <c:v>7.91</c:v>
                </c:pt>
                <c:pt idx="420">
                  <c:v>7.87</c:v>
                </c:pt>
                <c:pt idx="421">
                  <c:v>7.8</c:v>
                </c:pt>
                <c:pt idx="422">
                  <c:v>7.8</c:v>
                </c:pt>
                <c:pt idx="423">
                  <c:v>7.97</c:v>
                </c:pt>
                <c:pt idx="424">
                  <c:v>7.96</c:v>
                </c:pt>
                <c:pt idx="425">
                  <c:v>7.96</c:v>
                </c:pt>
                <c:pt idx="426">
                  <c:v>7.73</c:v>
                </c:pt>
                <c:pt idx="427">
                  <c:v>7.59</c:v>
                </c:pt>
                <c:pt idx="428">
                  <c:v>7.58</c:v>
                </c:pt>
                <c:pt idx="429">
                  <c:v>7.67</c:v>
                </c:pt>
                <c:pt idx="430">
                  <c:v>7.67</c:v>
                </c:pt>
                <c:pt idx="431">
                  <c:v>7.64</c:v>
                </c:pt>
                <c:pt idx="432">
                  <c:v>7.66</c:v>
                </c:pt>
                <c:pt idx="433">
                  <c:v>7.52</c:v>
                </c:pt>
                <c:pt idx="434">
                  <c:v>7.44</c:v>
                </c:pt>
                <c:pt idx="435">
                  <c:v>7.56</c:v>
                </c:pt>
                <c:pt idx="436">
                  <c:v>7.62</c:v>
                </c:pt>
                <c:pt idx="437">
                  <c:v>7.9</c:v>
                </c:pt>
                <c:pt idx="438">
                  <c:v>7.85</c:v>
                </c:pt>
                <c:pt idx="439">
                  <c:v>7.9</c:v>
                </c:pt>
                <c:pt idx="440">
                  <c:v>7.68</c:v>
                </c:pt>
                <c:pt idx="441">
                  <c:v>7.77</c:v>
                </c:pt>
                <c:pt idx="442">
                  <c:v>7.72</c:v>
                </c:pt>
                <c:pt idx="443">
                  <c:v>7.79</c:v>
                </c:pt>
                <c:pt idx="444">
                  <c:v>7.73</c:v>
                </c:pt>
                <c:pt idx="445">
                  <c:v>7.86</c:v>
                </c:pt>
                <c:pt idx="446">
                  <c:v>7.65</c:v>
                </c:pt>
                <c:pt idx="447">
                  <c:v>7.92</c:v>
                </c:pt>
                <c:pt idx="448">
                  <c:v>7.91</c:v>
                </c:pt>
                <c:pt idx="449">
                  <c:v>8.01</c:v>
                </c:pt>
                <c:pt idx="450">
                  <c:v>7.84</c:v>
                </c:pt>
                <c:pt idx="451">
                  <c:v>7.73</c:v>
                </c:pt>
                <c:pt idx="452">
                  <c:v>7.91</c:v>
                </c:pt>
                <c:pt idx="453">
                  <c:v>7.89</c:v>
                </c:pt>
                <c:pt idx="454">
                  <c:v>7.9</c:v>
                </c:pt>
                <c:pt idx="455">
                  <c:v>7.99</c:v>
                </c:pt>
                <c:pt idx="456">
                  <c:v>7.78</c:v>
                </c:pt>
                <c:pt idx="457">
                  <c:v>8</c:v>
                </c:pt>
                <c:pt idx="458">
                  <c:v>8.0500000000000007</c:v>
                </c:pt>
                <c:pt idx="459">
                  <c:v>8.09</c:v>
                </c:pt>
                <c:pt idx="460">
                  <c:v>8.0500000000000007</c:v>
                </c:pt>
                <c:pt idx="461">
                  <c:v>8.07</c:v>
                </c:pt>
                <c:pt idx="462">
                  <c:v>8.2200000000000006</c:v>
                </c:pt>
                <c:pt idx="463">
                  <c:v>8.06</c:v>
                </c:pt>
                <c:pt idx="464">
                  <c:v>8.31</c:v>
                </c:pt>
                <c:pt idx="465">
                  <c:v>8.23</c:v>
                </c:pt>
                <c:pt idx="466">
                  <c:v>8.36</c:v>
                </c:pt>
                <c:pt idx="467">
                  <c:v>8.0299999999999994</c:v>
                </c:pt>
                <c:pt idx="468">
                  <c:v>8.1199999999999992</c:v>
                </c:pt>
                <c:pt idx="469">
                  <c:v>8.1199999999999992</c:v>
                </c:pt>
                <c:pt idx="470">
                  <c:v>8.24</c:v>
                </c:pt>
                <c:pt idx="471">
                  <c:v>8.02</c:v>
                </c:pt>
                <c:pt idx="472">
                  <c:v>7.95</c:v>
                </c:pt>
                <c:pt idx="473">
                  <c:v>7.89</c:v>
                </c:pt>
                <c:pt idx="474">
                  <c:v>7.85</c:v>
                </c:pt>
                <c:pt idx="475">
                  <c:v>8</c:v>
                </c:pt>
                <c:pt idx="476">
                  <c:v>7.94</c:v>
                </c:pt>
                <c:pt idx="477">
                  <c:v>8.16</c:v>
                </c:pt>
                <c:pt idx="478">
                  <c:v>8.17</c:v>
                </c:pt>
                <c:pt idx="479">
                  <c:v>8.15</c:v>
                </c:pt>
                <c:pt idx="480">
                  <c:v>8.01</c:v>
                </c:pt>
                <c:pt idx="481">
                  <c:v>8.2100000000000009</c:v>
                </c:pt>
                <c:pt idx="482">
                  <c:v>8.2100000000000009</c:v>
                </c:pt>
                <c:pt idx="483">
                  <c:v>8.41</c:v>
                </c:pt>
                <c:pt idx="484">
                  <c:v>8.34</c:v>
                </c:pt>
                <c:pt idx="485">
                  <c:v>8.34</c:v>
                </c:pt>
                <c:pt idx="486">
                  <c:v>8.3699999999999992</c:v>
                </c:pt>
                <c:pt idx="487">
                  <c:v>8.16</c:v>
                </c:pt>
                <c:pt idx="488">
                  <c:v>8.15</c:v>
                </c:pt>
                <c:pt idx="489">
                  <c:v>8.34</c:v>
                </c:pt>
                <c:pt idx="490">
                  <c:v>8.2899999999999991</c:v>
                </c:pt>
                <c:pt idx="491">
                  <c:v>8.3000000000000007</c:v>
                </c:pt>
                <c:pt idx="492">
                  <c:v>8.15</c:v>
                </c:pt>
                <c:pt idx="493">
                  <c:v>7.92</c:v>
                </c:pt>
                <c:pt idx="494">
                  <c:v>7.92</c:v>
                </c:pt>
                <c:pt idx="495">
                  <c:v>7.97</c:v>
                </c:pt>
                <c:pt idx="496">
                  <c:v>7.94</c:v>
                </c:pt>
                <c:pt idx="497">
                  <c:v>7.93</c:v>
                </c:pt>
                <c:pt idx="498">
                  <c:v>7.73</c:v>
                </c:pt>
                <c:pt idx="499">
                  <c:v>7.65</c:v>
                </c:pt>
                <c:pt idx="500">
                  <c:v>7.66</c:v>
                </c:pt>
                <c:pt idx="501">
                  <c:v>7.67</c:v>
                </c:pt>
                <c:pt idx="502">
                  <c:v>7.5</c:v>
                </c:pt>
                <c:pt idx="503">
                  <c:v>7.14</c:v>
                </c:pt>
                <c:pt idx="504">
                  <c:v>7.24</c:v>
                </c:pt>
                <c:pt idx="505">
                  <c:v>7.16</c:v>
                </c:pt>
                <c:pt idx="506">
                  <c:v>7.22</c:v>
                </c:pt>
                <c:pt idx="507">
                  <c:v>7.15</c:v>
                </c:pt>
                <c:pt idx="508">
                  <c:v>7.32</c:v>
                </c:pt>
                <c:pt idx="509">
                  <c:v>7.25</c:v>
                </c:pt>
                <c:pt idx="510">
                  <c:v>7.28</c:v>
                </c:pt>
                <c:pt idx="511">
                  <c:v>7.29</c:v>
                </c:pt>
                <c:pt idx="512">
                  <c:v>7.22</c:v>
                </c:pt>
                <c:pt idx="513">
                  <c:v>7.31</c:v>
                </c:pt>
                <c:pt idx="514">
                  <c:v>7.24</c:v>
                </c:pt>
                <c:pt idx="515">
                  <c:v>7.39</c:v>
                </c:pt>
                <c:pt idx="516">
                  <c:v>7.4</c:v>
                </c:pt>
                <c:pt idx="517">
                  <c:v>7.64</c:v>
                </c:pt>
                <c:pt idx="518">
                  <c:v>7.64</c:v>
                </c:pt>
                <c:pt idx="519">
                  <c:v>7.13</c:v>
                </c:pt>
                <c:pt idx="520">
                  <c:v>6.89</c:v>
                </c:pt>
                <c:pt idx="521">
                  <c:v>6.68</c:v>
                </c:pt>
                <c:pt idx="522">
                  <c:v>6.98</c:v>
                </c:pt>
                <c:pt idx="523">
                  <c:v>6.22</c:v>
                </c:pt>
                <c:pt idx="524">
                  <c:v>6.62</c:v>
                </c:pt>
                <c:pt idx="525">
                  <c:v>6.04</c:v>
                </c:pt>
                <c:pt idx="526">
                  <c:v>7.43</c:v>
                </c:pt>
                <c:pt idx="527">
                  <c:v>7.36</c:v>
                </c:pt>
                <c:pt idx="528">
                  <c:v>7.33</c:v>
                </c:pt>
                <c:pt idx="529">
                  <c:v>7.42</c:v>
                </c:pt>
                <c:pt idx="530">
                  <c:v>7.4</c:v>
                </c:pt>
                <c:pt idx="531">
                  <c:v>7.42</c:v>
                </c:pt>
                <c:pt idx="532">
                  <c:v>7.36</c:v>
                </c:pt>
                <c:pt idx="533">
                  <c:v>7.23</c:v>
                </c:pt>
                <c:pt idx="534">
                  <c:v>7.26</c:v>
                </c:pt>
                <c:pt idx="535">
                  <c:v>7.32</c:v>
                </c:pt>
                <c:pt idx="536">
                  <c:v>7.29</c:v>
                </c:pt>
                <c:pt idx="537">
                  <c:v>7.38</c:v>
                </c:pt>
                <c:pt idx="538">
                  <c:v>7.1</c:v>
                </c:pt>
                <c:pt idx="539">
                  <c:v>7.16</c:v>
                </c:pt>
                <c:pt idx="540">
                  <c:v>7.15</c:v>
                </c:pt>
                <c:pt idx="541">
                  <c:v>7.1</c:v>
                </c:pt>
                <c:pt idx="542">
                  <c:v>7.32</c:v>
                </c:pt>
                <c:pt idx="543">
                  <c:v>7.18</c:v>
                </c:pt>
                <c:pt idx="544">
                  <c:v>7.1</c:v>
                </c:pt>
                <c:pt idx="545">
                  <c:v>7.21</c:v>
                </c:pt>
                <c:pt idx="546">
                  <c:v>6.98</c:v>
                </c:pt>
                <c:pt idx="547">
                  <c:v>6.97</c:v>
                </c:pt>
                <c:pt idx="548">
                  <c:v>7.02</c:v>
                </c:pt>
                <c:pt idx="549">
                  <c:v>7.14</c:v>
                </c:pt>
                <c:pt idx="550">
                  <c:v>6.97</c:v>
                </c:pt>
                <c:pt idx="551">
                  <c:v>7.09</c:v>
                </c:pt>
                <c:pt idx="552">
                  <c:v>7.27</c:v>
                </c:pt>
                <c:pt idx="553">
                  <c:v>7.26</c:v>
                </c:pt>
                <c:pt idx="554">
                  <c:v>7.5</c:v>
                </c:pt>
                <c:pt idx="555">
                  <c:v>7.57</c:v>
                </c:pt>
                <c:pt idx="556">
                  <c:v>7.7</c:v>
                </c:pt>
                <c:pt idx="557">
                  <c:v>6.86</c:v>
                </c:pt>
                <c:pt idx="558">
                  <c:v>7.32</c:v>
                </c:pt>
                <c:pt idx="559">
                  <c:v>7.54</c:v>
                </c:pt>
                <c:pt idx="560">
                  <c:v>7.45</c:v>
                </c:pt>
                <c:pt idx="561">
                  <c:v>7.59</c:v>
                </c:pt>
                <c:pt idx="562">
                  <c:v>7.52</c:v>
                </c:pt>
                <c:pt idx="563">
                  <c:v>7.54</c:v>
                </c:pt>
                <c:pt idx="564">
                  <c:v>7.56</c:v>
                </c:pt>
                <c:pt idx="565">
                  <c:v>7.6</c:v>
                </c:pt>
                <c:pt idx="566">
                  <c:v>7.92</c:v>
                </c:pt>
                <c:pt idx="567">
                  <c:v>7.9</c:v>
                </c:pt>
                <c:pt idx="568">
                  <c:v>7.88</c:v>
                </c:pt>
                <c:pt idx="569">
                  <c:v>7.92</c:v>
                </c:pt>
                <c:pt idx="570">
                  <c:v>7.98</c:v>
                </c:pt>
                <c:pt idx="571">
                  <c:v>8.07</c:v>
                </c:pt>
                <c:pt idx="572">
                  <c:v>8.06</c:v>
                </c:pt>
                <c:pt idx="573">
                  <c:v>7.88</c:v>
                </c:pt>
                <c:pt idx="574">
                  <c:v>8.14</c:v>
                </c:pt>
                <c:pt idx="575">
                  <c:v>8.27</c:v>
                </c:pt>
                <c:pt idx="576">
                  <c:v>8.1999999999999993</c:v>
                </c:pt>
                <c:pt idx="577">
                  <c:v>8.2799999999999994</c:v>
                </c:pt>
                <c:pt idx="578">
                  <c:v>8.3000000000000007</c:v>
                </c:pt>
                <c:pt idx="579">
                  <c:v>8.34</c:v>
                </c:pt>
                <c:pt idx="580">
                  <c:v>8.32</c:v>
                </c:pt>
                <c:pt idx="581">
                  <c:v>8.34</c:v>
                </c:pt>
                <c:pt idx="582">
                  <c:v>8.39</c:v>
                </c:pt>
                <c:pt idx="583">
                  <c:v>8.43</c:v>
                </c:pt>
                <c:pt idx="584">
                  <c:v>8.4</c:v>
                </c:pt>
                <c:pt idx="585">
                  <c:v>8.0399999999999991</c:v>
                </c:pt>
                <c:pt idx="586">
                  <c:v>7.73</c:v>
                </c:pt>
                <c:pt idx="587">
                  <c:v>7.32</c:v>
                </c:pt>
                <c:pt idx="588">
                  <c:v>7.84</c:v>
                </c:pt>
                <c:pt idx="589">
                  <c:v>7.79</c:v>
                </c:pt>
                <c:pt idx="590">
                  <c:v>8.25</c:v>
                </c:pt>
                <c:pt idx="591">
                  <c:v>7.98</c:v>
                </c:pt>
                <c:pt idx="592">
                  <c:v>8.27</c:v>
                </c:pt>
                <c:pt idx="593">
                  <c:v>8.35</c:v>
                </c:pt>
                <c:pt idx="594">
                  <c:v>8.33</c:v>
                </c:pt>
                <c:pt idx="595">
                  <c:v>8.5399999999999991</c:v>
                </c:pt>
                <c:pt idx="596">
                  <c:v>8.6300000000000008</c:v>
                </c:pt>
                <c:pt idx="597">
                  <c:v>8.7200000000000006</c:v>
                </c:pt>
                <c:pt idx="598">
                  <c:v>8.68</c:v>
                </c:pt>
                <c:pt idx="599">
                  <c:v>8.7200000000000006</c:v>
                </c:pt>
                <c:pt idx="600">
                  <c:v>8.66</c:v>
                </c:pt>
                <c:pt idx="601">
                  <c:v>8.61</c:v>
                </c:pt>
                <c:pt idx="602">
                  <c:v>8.67</c:v>
                </c:pt>
                <c:pt idx="603">
                  <c:v>8.76</c:v>
                </c:pt>
                <c:pt idx="604">
                  <c:v>8.61</c:v>
                </c:pt>
                <c:pt idx="605">
                  <c:v>8.7100000000000009</c:v>
                </c:pt>
                <c:pt idx="606">
                  <c:v>8.6300000000000008</c:v>
                </c:pt>
                <c:pt idx="607">
                  <c:v>8.74</c:v>
                </c:pt>
                <c:pt idx="608">
                  <c:v>8.48</c:v>
                </c:pt>
                <c:pt idx="609">
                  <c:v>8.64</c:v>
                </c:pt>
                <c:pt idx="610">
                  <c:v>8.6999999999999993</c:v>
                </c:pt>
                <c:pt idx="611">
                  <c:v>8.65</c:v>
                </c:pt>
                <c:pt idx="612">
                  <c:v>8.75</c:v>
                </c:pt>
                <c:pt idx="613">
                  <c:v>8.6999999999999993</c:v>
                </c:pt>
                <c:pt idx="614">
                  <c:v>8.74</c:v>
                </c:pt>
                <c:pt idx="615">
                  <c:v>8.66</c:v>
                </c:pt>
                <c:pt idx="616">
                  <c:v>8.67</c:v>
                </c:pt>
                <c:pt idx="617">
                  <c:v>8.7200000000000006</c:v>
                </c:pt>
                <c:pt idx="618">
                  <c:v>8.8800000000000008</c:v>
                </c:pt>
                <c:pt idx="619">
                  <c:v>8.86</c:v>
                </c:pt>
                <c:pt idx="620">
                  <c:v>9.09</c:v>
                </c:pt>
                <c:pt idx="621">
                  <c:v>9.0399999999999991</c:v>
                </c:pt>
                <c:pt idx="622">
                  <c:v>9.08</c:v>
                </c:pt>
                <c:pt idx="623">
                  <c:v>9.07</c:v>
                </c:pt>
                <c:pt idx="624">
                  <c:v>9.3000000000000007</c:v>
                </c:pt>
                <c:pt idx="625">
                  <c:v>9.07</c:v>
                </c:pt>
                <c:pt idx="626">
                  <c:v>9</c:v>
                </c:pt>
                <c:pt idx="627">
                  <c:v>9.19</c:v>
                </c:pt>
                <c:pt idx="628">
                  <c:v>9.3800000000000008</c:v>
                </c:pt>
                <c:pt idx="629">
                  <c:v>9.3000000000000007</c:v>
                </c:pt>
                <c:pt idx="630">
                  <c:v>9.34</c:v>
                </c:pt>
                <c:pt idx="631">
                  <c:v>9.36</c:v>
                </c:pt>
                <c:pt idx="632">
                  <c:v>9.49</c:v>
                </c:pt>
                <c:pt idx="633">
                  <c:v>9.67</c:v>
                </c:pt>
                <c:pt idx="634">
                  <c:v>9.57</c:v>
                </c:pt>
                <c:pt idx="635">
                  <c:v>9.51</c:v>
                </c:pt>
                <c:pt idx="636">
                  <c:v>9.49</c:v>
                </c:pt>
                <c:pt idx="637">
                  <c:v>9.61</c:v>
                </c:pt>
                <c:pt idx="638">
                  <c:v>9.69</c:v>
                </c:pt>
                <c:pt idx="639">
                  <c:v>9.77</c:v>
                </c:pt>
                <c:pt idx="640">
                  <c:v>9.74</c:v>
                </c:pt>
                <c:pt idx="641">
                  <c:v>9.8699999999999992</c:v>
                </c:pt>
                <c:pt idx="642">
                  <c:v>9.89</c:v>
                </c:pt>
                <c:pt idx="643">
                  <c:v>9.8000000000000007</c:v>
                </c:pt>
                <c:pt idx="644">
                  <c:v>9.77</c:v>
                </c:pt>
                <c:pt idx="645">
                  <c:v>9.84</c:v>
                </c:pt>
                <c:pt idx="646">
                  <c:v>9.76</c:v>
                </c:pt>
                <c:pt idx="647">
                  <c:v>9.84</c:v>
                </c:pt>
                <c:pt idx="648">
                  <c:v>10.029999999999999</c:v>
                </c:pt>
                <c:pt idx="649">
                  <c:v>9.8800000000000008</c:v>
                </c:pt>
                <c:pt idx="650">
                  <c:v>9.98</c:v>
                </c:pt>
                <c:pt idx="651">
                  <c:v>8.42</c:v>
                </c:pt>
                <c:pt idx="652">
                  <c:v>8.42</c:v>
                </c:pt>
                <c:pt idx="653">
                  <c:v>8.5399999999999991</c:v>
                </c:pt>
                <c:pt idx="654">
                  <c:v>8.48</c:v>
                </c:pt>
                <c:pt idx="655">
                  <c:v>8.61</c:v>
                </c:pt>
                <c:pt idx="656">
                  <c:v>8.6199999999999992</c:v>
                </c:pt>
                <c:pt idx="657">
                  <c:v>8.41</c:v>
                </c:pt>
                <c:pt idx="658">
                  <c:v>8.6</c:v>
                </c:pt>
                <c:pt idx="659">
                  <c:v>8.19</c:v>
                </c:pt>
                <c:pt idx="660">
                  <c:v>8.49</c:v>
                </c:pt>
                <c:pt idx="661">
                  <c:v>8.48</c:v>
                </c:pt>
                <c:pt idx="662">
                  <c:v>8.5</c:v>
                </c:pt>
                <c:pt idx="663">
                  <c:v>8.14</c:v>
                </c:pt>
                <c:pt idx="664">
                  <c:v>8.35</c:v>
                </c:pt>
                <c:pt idx="665">
                  <c:v>8.32</c:v>
                </c:pt>
                <c:pt idx="666">
                  <c:v>8.1999999999999993</c:v>
                </c:pt>
                <c:pt idx="667">
                  <c:v>8.11</c:v>
                </c:pt>
                <c:pt idx="668">
                  <c:v>8.27</c:v>
                </c:pt>
                <c:pt idx="669">
                  <c:v>8.34</c:v>
                </c:pt>
                <c:pt idx="670">
                  <c:v>8.26</c:v>
                </c:pt>
                <c:pt idx="671">
                  <c:v>8.32</c:v>
                </c:pt>
                <c:pt idx="672">
                  <c:v>8.35</c:v>
                </c:pt>
                <c:pt idx="673">
                  <c:v>8.32</c:v>
                </c:pt>
                <c:pt idx="674">
                  <c:v>8.39</c:v>
                </c:pt>
                <c:pt idx="675">
                  <c:v>8.2100000000000009</c:v>
                </c:pt>
                <c:pt idx="676">
                  <c:v>8.3000000000000007</c:v>
                </c:pt>
                <c:pt idx="677">
                  <c:v>8.3800000000000008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8F-4F3C-85AB-79B26F32D375}"/>
            </c:ext>
          </c:extLst>
        </c:ser>
        <c:ser>
          <c:idx val="1"/>
          <c:order val="1"/>
          <c:tx>
            <c:v>Open Lake</c:v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'All Data Compiled'!$A$465:$A$676</c:f>
              <c:numCache>
                <c:formatCode>m/d/yy;@</c:formatCode>
                <c:ptCount val="212"/>
                <c:pt idx="0">
                  <c:v>38670</c:v>
                </c:pt>
                <c:pt idx="1">
                  <c:v>38674</c:v>
                </c:pt>
                <c:pt idx="2">
                  <c:v>38677</c:v>
                </c:pt>
                <c:pt idx="3">
                  <c:v>38682</c:v>
                </c:pt>
                <c:pt idx="4">
                  <c:v>38688</c:v>
                </c:pt>
                <c:pt idx="5">
                  <c:v>38691</c:v>
                </c:pt>
                <c:pt idx="6">
                  <c:v>38698</c:v>
                </c:pt>
                <c:pt idx="7">
                  <c:v>38707</c:v>
                </c:pt>
                <c:pt idx="8">
                  <c:v>38713</c:v>
                </c:pt>
                <c:pt idx="9">
                  <c:v>38720</c:v>
                </c:pt>
                <c:pt idx="10">
                  <c:v>38723</c:v>
                </c:pt>
                <c:pt idx="11">
                  <c:v>38726</c:v>
                </c:pt>
                <c:pt idx="12">
                  <c:v>38728</c:v>
                </c:pt>
                <c:pt idx="13">
                  <c:v>38733</c:v>
                </c:pt>
                <c:pt idx="14">
                  <c:v>38737</c:v>
                </c:pt>
                <c:pt idx="15">
                  <c:v>38740</c:v>
                </c:pt>
                <c:pt idx="16">
                  <c:v>38744</c:v>
                </c:pt>
                <c:pt idx="17">
                  <c:v>38747</c:v>
                </c:pt>
                <c:pt idx="18">
                  <c:v>38754</c:v>
                </c:pt>
                <c:pt idx="19">
                  <c:v>38756</c:v>
                </c:pt>
                <c:pt idx="20">
                  <c:v>38758</c:v>
                </c:pt>
                <c:pt idx="21">
                  <c:v>38761</c:v>
                </c:pt>
                <c:pt idx="22">
                  <c:v>38763</c:v>
                </c:pt>
                <c:pt idx="23">
                  <c:v>38768</c:v>
                </c:pt>
                <c:pt idx="24">
                  <c:v>38770</c:v>
                </c:pt>
                <c:pt idx="25">
                  <c:v>38772</c:v>
                </c:pt>
                <c:pt idx="26">
                  <c:v>38775</c:v>
                </c:pt>
                <c:pt idx="27">
                  <c:v>38777</c:v>
                </c:pt>
                <c:pt idx="28">
                  <c:v>38779</c:v>
                </c:pt>
                <c:pt idx="29">
                  <c:v>38786</c:v>
                </c:pt>
                <c:pt idx="30">
                  <c:v>38794</c:v>
                </c:pt>
                <c:pt idx="31">
                  <c:v>38796</c:v>
                </c:pt>
                <c:pt idx="32">
                  <c:v>38798</c:v>
                </c:pt>
                <c:pt idx="33">
                  <c:v>38801</c:v>
                </c:pt>
                <c:pt idx="34">
                  <c:v>38805</c:v>
                </c:pt>
                <c:pt idx="35">
                  <c:v>38807</c:v>
                </c:pt>
                <c:pt idx="36">
                  <c:v>38812</c:v>
                </c:pt>
                <c:pt idx="37">
                  <c:v>38815</c:v>
                </c:pt>
                <c:pt idx="38">
                  <c:v>38817</c:v>
                </c:pt>
                <c:pt idx="39">
                  <c:v>38819</c:v>
                </c:pt>
                <c:pt idx="40">
                  <c:v>38822</c:v>
                </c:pt>
                <c:pt idx="41">
                  <c:v>38824</c:v>
                </c:pt>
                <c:pt idx="42">
                  <c:v>38826</c:v>
                </c:pt>
                <c:pt idx="43">
                  <c:v>38828</c:v>
                </c:pt>
                <c:pt idx="44">
                  <c:v>38831</c:v>
                </c:pt>
                <c:pt idx="45">
                  <c:v>38833</c:v>
                </c:pt>
                <c:pt idx="46">
                  <c:v>38835</c:v>
                </c:pt>
                <c:pt idx="47">
                  <c:v>38839</c:v>
                </c:pt>
                <c:pt idx="48">
                  <c:v>38841</c:v>
                </c:pt>
                <c:pt idx="49">
                  <c:v>38843</c:v>
                </c:pt>
                <c:pt idx="50">
                  <c:v>38845</c:v>
                </c:pt>
                <c:pt idx="51">
                  <c:v>38847</c:v>
                </c:pt>
                <c:pt idx="52">
                  <c:v>38854</c:v>
                </c:pt>
                <c:pt idx="53">
                  <c:v>38857</c:v>
                </c:pt>
                <c:pt idx="54">
                  <c:v>38859</c:v>
                </c:pt>
                <c:pt idx="55">
                  <c:v>38861</c:v>
                </c:pt>
                <c:pt idx="56">
                  <c:v>38870</c:v>
                </c:pt>
                <c:pt idx="57">
                  <c:v>38873</c:v>
                </c:pt>
                <c:pt idx="58">
                  <c:v>38875</c:v>
                </c:pt>
                <c:pt idx="59">
                  <c:v>38877</c:v>
                </c:pt>
                <c:pt idx="60">
                  <c:v>38880</c:v>
                </c:pt>
                <c:pt idx="61">
                  <c:v>38882</c:v>
                </c:pt>
                <c:pt idx="62">
                  <c:v>38884</c:v>
                </c:pt>
                <c:pt idx="63">
                  <c:v>38887</c:v>
                </c:pt>
                <c:pt idx="64">
                  <c:v>38891</c:v>
                </c:pt>
                <c:pt idx="65">
                  <c:v>38894</c:v>
                </c:pt>
                <c:pt idx="66">
                  <c:v>38896</c:v>
                </c:pt>
                <c:pt idx="67">
                  <c:v>38898</c:v>
                </c:pt>
                <c:pt idx="68">
                  <c:v>38905</c:v>
                </c:pt>
                <c:pt idx="69">
                  <c:v>38908</c:v>
                </c:pt>
                <c:pt idx="70">
                  <c:v>38910</c:v>
                </c:pt>
                <c:pt idx="71">
                  <c:v>38912</c:v>
                </c:pt>
                <c:pt idx="72">
                  <c:v>38915</c:v>
                </c:pt>
                <c:pt idx="73">
                  <c:v>38917</c:v>
                </c:pt>
                <c:pt idx="74">
                  <c:v>38923</c:v>
                </c:pt>
                <c:pt idx="75">
                  <c:v>38926</c:v>
                </c:pt>
                <c:pt idx="76">
                  <c:v>38929</c:v>
                </c:pt>
                <c:pt idx="77">
                  <c:v>38934</c:v>
                </c:pt>
                <c:pt idx="78">
                  <c:v>38938</c:v>
                </c:pt>
                <c:pt idx="79">
                  <c:v>38941</c:v>
                </c:pt>
                <c:pt idx="80">
                  <c:v>38943</c:v>
                </c:pt>
                <c:pt idx="81">
                  <c:v>38948</c:v>
                </c:pt>
                <c:pt idx="82">
                  <c:v>38950</c:v>
                </c:pt>
                <c:pt idx="83">
                  <c:v>38952</c:v>
                </c:pt>
                <c:pt idx="84">
                  <c:v>38958</c:v>
                </c:pt>
                <c:pt idx="85">
                  <c:v>38961</c:v>
                </c:pt>
                <c:pt idx="86">
                  <c:v>38966</c:v>
                </c:pt>
                <c:pt idx="87">
                  <c:v>38968</c:v>
                </c:pt>
                <c:pt idx="88">
                  <c:v>38978</c:v>
                </c:pt>
                <c:pt idx="89">
                  <c:v>38980</c:v>
                </c:pt>
                <c:pt idx="90">
                  <c:v>38985</c:v>
                </c:pt>
                <c:pt idx="91">
                  <c:v>38987</c:v>
                </c:pt>
                <c:pt idx="92">
                  <c:v>38989</c:v>
                </c:pt>
                <c:pt idx="93">
                  <c:v>38992</c:v>
                </c:pt>
                <c:pt idx="94">
                  <c:v>38996</c:v>
                </c:pt>
                <c:pt idx="95">
                  <c:v>38999</c:v>
                </c:pt>
                <c:pt idx="96">
                  <c:v>39003</c:v>
                </c:pt>
                <c:pt idx="97">
                  <c:v>39007</c:v>
                </c:pt>
                <c:pt idx="98">
                  <c:v>39010</c:v>
                </c:pt>
                <c:pt idx="99">
                  <c:v>39013</c:v>
                </c:pt>
                <c:pt idx="100">
                  <c:v>39015</c:v>
                </c:pt>
                <c:pt idx="101">
                  <c:v>39020</c:v>
                </c:pt>
                <c:pt idx="102">
                  <c:v>39022</c:v>
                </c:pt>
                <c:pt idx="103">
                  <c:v>39027</c:v>
                </c:pt>
                <c:pt idx="104">
                  <c:v>39029</c:v>
                </c:pt>
                <c:pt idx="105">
                  <c:v>39031</c:v>
                </c:pt>
                <c:pt idx="106">
                  <c:v>39034</c:v>
                </c:pt>
                <c:pt idx="107">
                  <c:v>39038</c:v>
                </c:pt>
                <c:pt idx="108">
                  <c:v>39041</c:v>
                </c:pt>
                <c:pt idx="109">
                  <c:v>39043</c:v>
                </c:pt>
                <c:pt idx="110">
                  <c:v>39048</c:v>
                </c:pt>
                <c:pt idx="111">
                  <c:v>39069</c:v>
                </c:pt>
                <c:pt idx="112">
                  <c:v>39078</c:v>
                </c:pt>
                <c:pt idx="113">
                  <c:v>39080</c:v>
                </c:pt>
                <c:pt idx="114">
                  <c:v>39085</c:v>
                </c:pt>
                <c:pt idx="115">
                  <c:v>39090</c:v>
                </c:pt>
                <c:pt idx="116">
                  <c:v>39092</c:v>
                </c:pt>
                <c:pt idx="117">
                  <c:v>39104</c:v>
                </c:pt>
                <c:pt idx="118">
                  <c:v>39106</c:v>
                </c:pt>
                <c:pt idx="119">
                  <c:v>39108</c:v>
                </c:pt>
                <c:pt idx="120">
                  <c:v>39113</c:v>
                </c:pt>
                <c:pt idx="121">
                  <c:v>39115</c:v>
                </c:pt>
                <c:pt idx="122">
                  <c:v>39158</c:v>
                </c:pt>
                <c:pt idx="123">
                  <c:v>39160</c:v>
                </c:pt>
                <c:pt idx="124">
                  <c:v>39192</c:v>
                </c:pt>
                <c:pt idx="125">
                  <c:v>39209</c:v>
                </c:pt>
                <c:pt idx="126">
                  <c:v>39213</c:v>
                </c:pt>
                <c:pt idx="127">
                  <c:v>39216</c:v>
                </c:pt>
                <c:pt idx="128">
                  <c:v>39218</c:v>
                </c:pt>
                <c:pt idx="129">
                  <c:v>39220</c:v>
                </c:pt>
                <c:pt idx="130">
                  <c:v>39223</c:v>
                </c:pt>
                <c:pt idx="131">
                  <c:v>39227</c:v>
                </c:pt>
                <c:pt idx="132">
                  <c:v>39232</c:v>
                </c:pt>
                <c:pt idx="133">
                  <c:v>39234</c:v>
                </c:pt>
                <c:pt idx="134">
                  <c:v>39239</c:v>
                </c:pt>
                <c:pt idx="135">
                  <c:v>39244</c:v>
                </c:pt>
                <c:pt idx="136">
                  <c:v>39246</c:v>
                </c:pt>
                <c:pt idx="137">
                  <c:v>39248</c:v>
                </c:pt>
                <c:pt idx="138">
                  <c:v>39251</c:v>
                </c:pt>
                <c:pt idx="139">
                  <c:v>39253</c:v>
                </c:pt>
                <c:pt idx="140">
                  <c:v>39265</c:v>
                </c:pt>
                <c:pt idx="141">
                  <c:v>39269</c:v>
                </c:pt>
                <c:pt idx="142">
                  <c:v>39272</c:v>
                </c:pt>
                <c:pt idx="143">
                  <c:v>39274</c:v>
                </c:pt>
                <c:pt idx="144">
                  <c:v>39276</c:v>
                </c:pt>
                <c:pt idx="145">
                  <c:v>39279</c:v>
                </c:pt>
                <c:pt idx="146">
                  <c:v>39283</c:v>
                </c:pt>
                <c:pt idx="147">
                  <c:v>39286</c:v>
                </c:pt>
                <c:pt idx="148">
                  <c:v>39288</c:v>
                </c:pt>
                <c:pt idx="149">
                  <c:v>39293</c:v>
                </c:pt>
                <c:pt idx="150">
                  <c:v>39295</c:v>
                </c:pt>
                <c:pt idx="151">
                  <c:v>39297</c:v>
                </c:pt>
                <c:pt idx="152">
                  <c:v>39300</c:v>
                </c:pt>
                <c:pt idx="153">
                  <c:v>39302</c:v>
                </c:pt>
                <c:pt idx="154">
                  <c:v>39304</c:v>
                </c:pt>
                <c:pt idx="155">
                  <c:v>39307</c:v>
                </c:pt>
                <c:pt idx="156">
                  <c:v>39311</c:v>
                </c:pt>
                <c:pt idx="157">
                  <c:v>39330</c:v>
                </c:pt>
                <c:pt idx="158">
                  <c:v>39333</c:v>
                </c:pt>
                <c:pt idx="159">
                  <c:v>39335</c:v>
                </c:pt>
                <c:pt idx="160">
                  <c:v>39337</c:v>
                </c:pt>
                <c:pt idx="161">
                  <c:v>39342</c:v>
                </c:pt>
                <c:pt idx="162">
                  <c:v>39346</c:v>
                </c:pt>
                <c:pt idx="163">
                  <c:v>39349</c:v>
                </c:pt>
                <c:pt idx="164">
                  <c:v>39351</c:v>
                </c:pt>
                <c:pt idx="165">
                  <c:v>39353</c:v>
                </c:pt>
                <c:pt idx="166">
                  <c:v>39358</c:v>
                </c:pt>
                <c:pt idx="167">
                  <c:v>39360</c:v>
                </c:pt>
                <c:pt idx="168">
                  <c:v>39363</c:v>
                </c:pt>
                <c:pt idx="169">
                  <c:v>39365</c:v>
                </c:pt>
                <c:pt idx="170">
                  <c:v>39367</c:v>
                </c:pt>
                <c:pt idx="171">
                  <c:v>39372</c:v>
                </c:pt>
                <c:pt idx="172">
                  <c:v>39374</c:v>
                </c:pt>
                <c:pt idx="173">
                  <c:v>39377</c:v>
                </c:pt>
                <c:pt idx="174">
                  <c:v>39379</c:v>
                </c:pt>
                <c:pt idx="175">
                  <c:v>39384</c:v>
                </c:pt>
                <c:pt idx="176">
                  <c:v>39388</c:v>
                </c:pt>
                <c:pt idx="177">
                  <c:v>39391</c:v>
                </c:pt>
                <c:pt idx="178">
                  <c:v>39393</c:v>
                </c:pt>
                <c:pt idx="179">
                  <c:v>39395</c:v>
                </c:pt>
                <c:pt idx="180">
                  <c:v>39398</c:v>
                </c:pt>
                <c:pt idx="181">
                  <c:v>39400</c:v>
                </c:pt>
                <c:pt idx="182">
                  <c:v>39402</c:v>
                </c:pt>
                <c:pt idx="183">
                  <c:v>39405</c:v>
                </c:pt>
                <c:pt idx="184">
                  <c:v>39412</c:v>
                </c:pt>
                <c:pt idx="185">
                  <c:v>39414</c:v>
                </c:pt>
                <c:pt idx="186">
                  <c:v>39416</c:v>
                </c:pt>
                <c:pt idx="187">
                  <c:v>39419</c:v>
                </c:pt>
                <c:pt idx="188">
                  <c:v>39580</c:v>
                </c:pt>
                <c:pt idx="189">
                  <c:v>39582</c:v>
                </c:pt>
                <c:pt idx="190">
                  <c:v>39584</c:v>
                </c:pt>
                <c:pt idx="191">
                  <c:v>39587</c:v>
                </c:pt>
                <c:pt idx="192">
                  <c:v>39596</c:v>
                </c:pt>
                <c:pt idx="193">
                  <c:v>39599</c:v>
                </c:pt>
                <c:pt idx="194">
                  <c:v>39601</c:v>
                </c:pt>
                <c:pt idx="195">
                  <c:v>39610</c:v>
                </c:pt>
                <c:pt idx="196">
                  <c:v>39615</c:v>
                </c:pt>
                <c:pt idx="197">
                  <c:v>39617</c:v>
                </c:pt>
                <c:pt idx="198">
                  <c:v>39619</c:v>
                </c:pt>
                <c:pt idx="199">
                  <c:v>39622</c:v>
                </c:pt>
                <c:pt idx="200">
                  <c:v>39627</c:v>
                </c:pt>
                <c:pt idx="201">
                  <c:v>39629</c:v>
                </c:pt>
                <c:pt idx="202">
                  <c:v>39631</c:v>
                </c:pt>
                <c:pt idx="203">
                  <c:v>39638</c:v>
                </c:pt>
                <c:pt idx="204">
                  <c:v>39647</c:v>
                </c:pt>
                <c:pt idx="205">
                  <c:v>39652</c:v>
                </c:pt>
                <c:pt idx="206">
                  <c:v>39654</c:v>
                </c:pt>
                <c:pt idx="207">
                  <c:v>39666</c:v>
                </c:pt>
                <c:pt idx="208">
                  <c:v>39668</c:v>
                </c:pt>
                <c:pt idx="209">
                  <c:v>39671</c:v>
                </c:pt>
                <c:pt idx="210">
                  <c:v>39685</c:v>
                </c:pt>
                <c:pt idx="211">
                  <c:v>39687</c:v>
                </c:pt>
              </c:numCache>
            </c:numRef>
          </c:xVal>
          <c:yVal>
            <c:numRef>
              <c:f>'All Data Compiled'!$L$465:$L$676</c:f>
              <c:numCache>
                <c:formatCode>General</c:formatCode>
                <c:ptCount val="212"/>
                <c:pt idx="0" formatCode="#,##0.000">
                  <c:v>0.26917750000000001</c:v>
                </c:pt>
                <c:pt idx="2" formatCode="#,##0.000">
                  <c:v>0.22223499999999999</c:v>
                </c:pt>
                <c:pt idx="5" formatCode="#,##0.000">
                  <c:v>0.21634999999999999</c:v>
                </c:pt>
                <c:pt idx="7" formatCode="#,##0.000">
                  <c:v>0.21944249999999998</c:v>
                </c:pt>
                <c:pt idx="9" formatCode="#,##0.000">
                  <c:v>0.15909499999999999</c:v>
                </c:pt>
                <c:pt idx="13" formatCode="#,##0.000">
                  <c:v>0.25695750000000001</c:v>
                </c:pt>
                <c:pt idx="16" formatCode="#,##0.000">
                  <c:v>0</c:v>
                </c:pt>
                <c:pt idx="20" formatCode="#,##0.000">
                  <c:v>0.1686975</c:v>
                </c:pt>
                <c:pt idx="26" formatCode="#,##0.000">
                  <c:v>0.22006249999999999</c:v>
                </c:pt>
                <c:pt idx="28" formatCode="#,##0.000">
                  <c:v>0.10670550000000001</c:v>
                </c:pt>
                <c:pt idx="30" formatCode="#,##0.000">
                  <c:v>0.1580375</c:v>
                </c:pt>
                <c:pt idx="34" formatCode="#,##0.000">
                  <c:v>0.25568999999999997</c:v>
                </c:pt>
                <c:pt idx="36" formatCode="#,##0.000">
                  <c:v>0.14913500000000002</c:v>
                </c:pt>
                <c:pt idx="39" formatCode="#,##0.000">
                  <c:v>0.27736250000000001</c:v>
                </c:pt>
                <c:pt idx="41" formatCode="#,##0.000">
                  <c:v>0</c:v>
                </c:pt>
                <c:pt idx="43" formatCode="#,##0.000">
                  <c:v>0.25139249999999996</c:v>
                </c:pt>
                <c:pt idx="45" formatCode="#,##0.000">
                  <c:v>9.97305E-2</c:v>
                </c:pt>
                <c:pt idx="50" formatCode="#,##0.000">
                  <c:v>0.12832450000000001</c:v>
                </c:pt>
                <c:pt idx="52" formatCode="#,##0.000">
                  <c:v>0.15548999999999999</c:v>
                </c:pt>
                <c:pt idx="55" formatCode="#,##0.000">
                  <c:v>0.2950275</c:v>
                </c:pt>
                <c:pt idx="57" formatCode="#,##0.000">
                  <c:v>0.166625</c:v>
                </c:pt>
                <c:pt idx="59" formatCode="#,##0.000">
                  <c:v>0.11289375</c:v>
                </c:pt>
                <c:pt idx="62" formatCode="#,##0.000">
                  <c:v>7.0341000000000001E-2</c:v>
                </c:pt>
                <c:pt idx="64" formatCode="#,##0.000">
                  <c:v>0.23571749999999997</c:v>
                </c:pt>
                <c:pt idx="69" formatCode="#,##0.000">
                  <c:v>0.19623499999999999</c:v>
                </c:pt>
                <c:pt idx="71" formatCode="#,##0.000">
                  <c:v>0.23836500000000002</c:v>
                </c:pt>
                <c:pt idx="73" formatCode="#,##0.000">
                  <c:v>0.20666999999999999</c:v>
                </c:pt>
                <c:pt idx="76" formatCode="#,##0.000">
                  <c:v>0.15314250000000001</c:v>
                </c:pt>
                <c:pt idx="78" formatCode="#,##0.000">
                  <c:v>0.137683</c:v>
                </c:pt>
                <c:pt idx="80" formatCode="#,##0.000">
                  <c:v>0.24324750000000001</c:v>
                </c:pt>
                <c:pt idx="83" formatCode="#,##0.000">
                  <c:v>0.213285</c:v>
                </c:pt>
                <c:pt idx="85" formatCode="#,##0.000">
                  <c:v>0.2120475</c:v>
                </c:pt>
                <c:pt idx="88" formatCode="#,##0.000">
                  <c:v>0.18023749999999999</c:v>
                </c:pt>
                <c:pt idx="90" formatCode="#,##0.000">
                  <c:v>0.20562749999999999</c:v>
                </c:pt>
                <c:pt idx="92" formatCode="#,##0.000">
                  <c:v>0.21902500000000003</c:v>
                </c:pt>
                <c:pt idx="94" formatCode="#,##0.000">
                  <c:v>0.19981500000000002</c:v>
                </c:pt>
                <c:pt idx="97" formatCode="#,##0.000">
                  <c:v>0.18803999999999998</c:v>
                </c:pt>
                <c:pt idx="102" formatCode="#,##0.000">
                  <c:v>0.26686500000000002</c:v>
                </c:pt>
                <c:pt idx="104" formatCode="#,##0.000">
                  <c:v>0.18436</c:v>
                </c:pt>
                <c:pt idx="106" formatCode="#,##0.000">
                  <c:v>0.26817749999999996</c:v>
                </c:pt>
                <c:pt idx="108" formatCode="#,##0.000">
                  <c:v>0.31517499999999998</c:v>
                </c:pt>
                <c:pt idx="113" formatCode="#,##0.000">
                  <c:v>0.27187749999999999</c:v>
                </c:pt>
                <c:pt idx="115" formatCode="#,##0.000">
                  <c:v>0.24579000000000001</c:v>
                </c:pt>
                <c:pt idx="118" formatCode="#,##0.000">
                  <c:v>0.34033249999999998</c:v>
                </c:pt>
                <c:pt idx="120" formatCode="#,##0.000">
                  <c:v>0.41749999999999998</c:v>
                </c:pt>
                <c:pt idx="123" formatCode="#,##0.000">
                  <c:v>0.32146999999999998</c:v>
                </c:pt>
                <c:pt idx="125" formatCode="#,##0.000">
                  <c:v>0.31738500000000003</c:v>
                </c:pt>
                <c:pt idx="127" formatCode="#,##0.000">
                  <c:v>0.28408</c:v>
                </c:pt>
                <c:pt idx="130" formatCode="#,##0.000">
                  <c:v>0.24035000000000001</c:v>
                </c:pt>
                <c:pt idx="132" formatCode="#,##0.000">
                  <c:v>0.33535749999999998</c:v>
                </c:pt>
                <c:pt idx="134" formatCode="#,##0.000">
                  <c:v>0.28360999999999997</c:v>
                </c:pt>
                <c:pt idx="136" formatCode="#,##0.000">
                  <c:v>0.30015249999999999</c:v>
                </c:pt>
                <c:pt idx="139" formatCode="#,##0.000">
                  <c:v>0.32489500000000004</c:v>
                </c:pt>
                <c:pt idx="141" formatCode="#,##0.000">
                  <c:v>0.28932000000000002</c:v>
                </c:pt>
                <c:pt idx="143" formatCode="#,##0.000">
                  <c:v>0.26876250000000002</c:v>
                </c:pt>
                <c:pt idx="146" formatCode="#,##0.000">
                  <c:v>0.19163249999999998</c:v>
                </c:pt>
                <c:pt idx="148" formatCode="#,##0.000">
                  <c:v>0.29118499999999997</c:v>
                </c:pt>
                <c:pt idx="150" formatCode="#,##0.000">
                  <c:v>0.20440999999999998</c:v>
                </c:pt>
                <c:pt idx="153" formatCode="#,##0.000">
                  <c:v>0.2172675</c:v>
                </c:pt>
                <c:pt idx="155" formatCode="#,##0.000">
                  <c:v>0.17751</c:v>
                </c:pt>
                <c:pt idx="157" formatCode="#,##0.000">
                  <c:v>0.20245750000000001</c:v>
                </c:pt>
                <c:pt idx="160" formatCode="#,##0.000">
                  <c:v>0.141314</c:v>
                </c:pt>
                <c:pt idx="167" formatCode="#,##0.000">
                  <c:v>0.1846275</c:v>
                </c:pt>
                <c:pt idx="169" formatCode="#,##0.000">
                  <c:v>0.39873999999999998</c:v>
                </c:pt>
                <c:pt idx="171" formatCode="#,##0.000">
                  <c:v>0.29682750000000002</c:v>
                </c:pt>
                <c:pt idx="174" formatCode="#,##0.000">
                  <c:v>0.33281499999999997</c:v>
                </c:pt>
                <c:pt idx="176" formatCode="#,##0.000">
                  <c:v>0.35436999999999996</c:v>
                </c:pt>
                <c:pt idx="181" formatCode="#,##0.000">
                  <c:v>0.36836000000000002</c:v>
                </c:pt>
                <c:pt idx="183" formatCode="#,##0.000">
                  <c:v>0.28814000000000001</c:v>
                </c:pt>
                <c:pt idx="185" formatCode="#,##0.000">
                  <c:v>0.29557250000000002</c:v>
                </c:pt>
                <c:pt idx="188" formatCode="#,##0.000">
                  <c:v>0.56519499999999989</c:v>
                </c:pt>
                <c:pt idx="190" formatCode="#,##0.000">
                  <c:v>0.25792000000000004</c:v>
                </c:pt>
                <c:pt idx="193" formatCode="#,##0.000">
                  <c:v>0.49413249999999997</c:v>
                </c:pt>
                <c:pt idx="195" formatCode="#,##0.000">
                  <c:v>0.25812000000000002</c:v>
                </c:pt>
                <c:pt idx="197" formatCode="#,##0.000">
                  <c:v>0.282335</c:v>
                </c:pt>
                <c:pt idx="200" formatCode="#,##0.000">
                  <c:v>0.53442000000000001</c:v>
                </c:pt>
                <c:pt idx="202" formatCode="#,##0.000">
                  <c:v>2.0936250000000003</c:v>
                </c:pt>
                <c:pt idx="204" formatCode="#,##0.000">
                  <c:v>2.0189749999999997</c:v>
                </c:pt>
                <c:pt idx="206" formatCode="#,##0.000">
                  <c:v>0.44515250000000001</c:v>
                </c:pt>
                <c:pt idx="209" formatCode="#,##0.000">
                  <c:v>1.2170749999999999</c:v>
                </c:pt>
                <c:pt idx="211" formatCode="#,##0.000">
                  <c:v>0.70904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38F-4F3C-85AB-79B26F32D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0350448"/>
        <c:axId val="1"/>
      </c:scatterChart>
      <c:valAx>
        <c:axId val="580350448"/>
        <c:scaling>
          <c:orientation val="minMax"/>
          <c:min val="37000"/>
        </c:scaling>
        <c:delete val="0"/>
        <c:axPos val="b"/>
        <c:numFmt formatCode="m/d/yy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crossBetween val="midCat"/>
        <c:majorUnit val="100"/>
        <c:minorUnit val="30"/>
      </c:valAx>
      <c:valAx>
        <c:axId val="1"/>
        <c:scaling>
          <c:orientation val="minMax"/>
          <c:max val="11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Nitrate-Nitrogen (mg/L)</a:t>
                </a:r>
              </a:p>
            </c:rich>
          </c:tx>
          <c:overlay val="0"/>
        </c:title>
        <c:numFmt formatCode="#,##0.000" sourceLinked="1"/>
        <c:majorTickMark val="out"/>
        <c:minorTickMark val="in"/>
        <c:tickLblPos val="nextTo"/>
        <c:spPr>
          <a:ln/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endParaRPr lang="en-US"/>
          </a:p>
        </c:txPr>
        <c:crossAx val="580350448"/>
        <c:crosses val="autoZero"/>
        <c:crossBetween val="midCat"/>
        <c:majorUnit val="1"/>
        <c:minorUnit val="0.5"/>
      </c:valAx>
      <c:spPr>
        <a:ln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800" b="1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Little Calumet River Gauge Data, Lake Station IN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800" b="1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Datum = 579.64 feet NAVD88</a:t>
            </a:r>
          </a:p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="1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(1.1 miles downstream of MLK North Dam)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678415347054370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424443472343732E-2"/>
          <c:y val="0.18294397458518083"/>
          <c:w val="0.88442553454306294"/>
          <c:h val="0.68762474159794984"/>
        </c:manualLayout>
      </c:layout>
      <c:lineChart>
        <c:grouping val="standard"/>
        <c:varyColors val="0"/>
        <c:ser>
          <c:idx val="0"/>
          <c:order val="0"/>
          <c:tx>
            <c:strRef>
              <c:f>'LC data 08.11 to 03.18'!$B$1</c:f>
              <c:strCache>
                <c:ptCount val="1"/>
                <c:pt idx="0">
                  <c:v>height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Pt>
            <c:idx val="1927"/>
            <c:marker>
              <c:spPr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c:spPr>
            </c:marker>
            <c:bubble3D val="0"/>
            <c:spPr>
              <a:ln w="9525">
                <a:solidFill>
                  <a:schemeClr val="bg1">
                    <a:lumMod val="6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E84-4BF9-90B6-826F3B4660A7}"/>
              </c:ext>
            </c:extLst>
          </c:dPt>
          <c:dPt>
            <c:idx val="2326"/>
            <c:marker>
              <c:spPr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c:spPr>
            </c:marker>
            <c:bubble3D val="0"/>
            <c:spPr>
              <a:ln w="9525">
                <a:solidFill>
                  <a:schemeClr val="bg1">
                    <a:lumMod val="6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6E84-4BF9-90B6-826F3B4660A7}"/>
              </c:ext>
            </c:extLst>
          </c:dPt>
          <c:cat>
            <c:numRef>
              <c:f>'LC data 08.11 to 03.18'!$A$2:$A$2406</c:f>
              <c:numCache>
                <c:formatCode>m/d/yy;@</c:formatCode>
                <c:ptCount val="2405"/>
                <c:pt idx="0">
                  <c:v>40759</c:v>
                </c:pt>
                <c:pt idx="1">
                  <c:v>40760</c:v>
                </c:pt>
                <c:pt idx="2">
                  <c:v>40761</c:v>
                </c:pt>
                <c:pt idx="3">
                  <c:v>40762</c:v>
                </c:pt>
                <c:pt idx="4">
                  <c:v>40763</c:v>
                </c:pt>
                <c:pt idx="5">
                  <c:v>40764</c:v>
                </c:pt>
                <c:pt idx="6">
                  <c:v>40765</c:v>
                </c:pt>
                <c:pt idx="7">
                  <c:v>40766</c:v>
                </c:pt>
                <c:pt idx="8">
                  <c:v>40767</c:v>
                </c:pt>
                <c:pt idx="9">
                  <c:v>40768</c:v>
                </c:pt>
                <c:pt idx="10">
                  <c:v>40769</c:v>
                </c:pt>
                <c:pt idx="11">
                  <c:v>40770</c:v>
                </c:pt>
                <c:pt idx="12">
                  <c:v>40771</c:v>
                </c:pt>
                <c:pt idx="13">
                  <c:v>40772</c:v>
                </c:pt>
                <c:pt idx="14">
                  <c:v>40773</c:v>
                </c:pt>
                <c:pt idx="15">
                  <c:v>40774</c:v>
                </c:pt>
                <c:pt idx="16">
                  <c:v>40775</c:v>
                </c:pt>
                <c:pt idx="17">
                  <c:v>40776</c:v>
                </c:pt>
                <c:pt idx="18">
                  <c:v>40777</c:v>
                </c:pt>
                <c:pt idx="19">
                  <c:v>40778</c:v>
                </c:pt>
                <c:pt idx="20">
                  <c:v>40779</c:v>
                </c:pt>
                <c:pt idx="21">
                  <c:v>40780</c:v>
                </c:pt>
                <c:pt idx="22">
                  <c:v>40781</c:v>
                </c:pt>
                <c:pt idx="23">
                  <c:v>40782</c:v>
                </c:pt>
                <c:pt idx="24">
                  <c:v>40783</c:v>
                </c:pt>
                <c:pt idx="25">
                  <c:v>40784</c:v>
                </c:pt>
                <c:pt idx="26">
                  <c:v>40785</c:v>
                </c:pt>
                <c:pt idx="27">
                  <c:v>40786</c:v>
                </c:pt>
                <c:pt idx="28">
                  <c:v>40787</c:v>
                </c:pt>
                <c:pt idx="29">
                  <c:v>40788</c:v>
                </c:pt>
                <c:pt idx="30">
                  <c:v>40789</c:v>
                </c:pt>
                <c:pt idx="31">
                  <c:v>40790</c:v>
                </c:pt>
                <c:pt idx="32">
                  <c:v>40791</c:v>
                </c:pt>
                <c:pt idx="33">
                  <c:v>40792</c:v>
                </c:pt>
                <c:pt idx="34">
                  <c:v>40793</c:v>
                </c:pt>
                <c:pt idx="35">
                  <c:v>40794</c:v>
                </c:pt>
                <c:pt idx="36">
                  <c:v>40795</c:v>
                </c:pt>
                <c:pt idx="37">
                  <c:v>40796</c:v>
                </c:pt>
                <c:pt idx="38">
                  <c:v>40797</c:v>
                </c:pt>
                <c:pt idx="39">
                  <c:v>40798</c:v>
                </c:pt>
                <c:pt idx="40">
                  <c:v>40799</c:v>
                </c:pt>
                <c:pt idx="41">
                  <c:v>40800</c:v>
                </c:pt>
                <c:pt idx="42">
                  <c:v>40801</c:v>
                </c:pt>
                <c:pt idx="43">
                  <c:v>40802</c:v>
                </c:pt>
                <c:pt idx="44">
                  <c:v>40803</c:v>
                </c:pt>
                <c:pt idx="45">
                  <c:v>40804</c:v>
                </c:pt>
                <c:pt idx="46">
                  <c:v>40805</c:v>
                </c:pt>
                <c:pt idx="47">
                  <c:v>40806</c:v>
                </c:pt>
                <c:pt idx="48">
                  <c:v>40807</c:v>
                </c:pt>
                <c:pt idx="49">
                  <c:v>40808</c:v>
                </c:pt>
                <c:pt idx="50">
                  <c:v>40809</c:v>
                </c:pt>
                <c:pt idx="51">
                  <c:v>40810</c:v>
                </c:pt>
                <c:pt idx="52">
                  <c:v>40811</c:v>
                </c:pt>
                <c:pt idx="53">
                  <c:v>40812</c:v>
                </c:pt>
                <c:pt idx="54">
                  <c:v>40813</c:v>
                </c:pt>
                <c:pt idx="55">
                  <c:v>40814</c:v>
                </c:pt>
                <c:pt idx="56">
                  <c:v>40815</c:v>
                </c:pt>
                <c:pt idx="57">
                  <c:v>40816</c:v>
                </c:pt>
                <c:pt idx="58">
                  <c:v>40817</c:v>
                </c:pt>
                <c:pt idx="59">
                  <c:v>40818</c:v>
                </c:pt>
                <c:pt idx="60">
                  <c:v>40819</c:v>
                </c:pt>
                <c:pt idx="61">
                  <c:v>40820</c:v>
                </c:pt>
                <c:pt idx="62">
                  <c:v>40821</c:v>
                </c:pt>
                <c:pt idx="63">
                  <c:v>40822</c:v>
                </c:pt>
                <c:pt idx="64">
                  <c:v>40823</c:v>
                </c:pt>
                <c:pt idx="65">
                  <c:v>40824</c:v>
                </c:pt>
                <c:pt idx="66">
                  <c:v>40825</c:v>
                </c:pt>
                <c:pt idx="67">
                  <c:v>40826</c:v>
                </c:pt>
                <c:pt idx="68">
                  <c:v>40827</c:v>
                </c:pt>
                <c:pt idx="69">
                  <c:v>40828</c:v>
                </c:pt>
                <c:pt idx="70">
                  <c:v>40829</c:v>
                </c:pt>
                <c:pt idx="71">
                  <c:v>40830</c:v>
                </c:pt>
                <c:pt idx="72">
                  <c:v>40831</c:v>
                </c:pt>
                <c:pt idx="73">
                  <c:v>40832</c:v>
                </c:pt>
                <c:pt idx="74">
                  <c:v>40833</c:v>
                </c:pt>
                <c:pt idx="75">
                  <c:v>40834</c:v>
                </c:pt>
                <c:pt idx="76">
                  <c:v>40835</c:v>
                </c:pt>
                <c:pt idx="77">
                  <c:v>40836</c:v>
                </c:pt>
                <c:pt idx="78">
                  <c:v>40837</c:v>
                </c:pt>
                <c:pt idx="79">
                  <c:v>40838</c:v>
                </c:pt>
                <c:pt idx="80">
                  <c:v>40839</c:v>
                </c:pt>
                <c:pt idx="81">
                  <c:v>40840</c:v>
                </c:pt>
                <c:pt idx="82">
                  <c:v>40841</c:v>
                </c:pt>
                <c:pt idx="83">
                  <c:v>40842</c:v>
                </c:pt>
                <c:pt idx="84">
                  <c:v>40843</c:v>
                </c:pt>
                <c:pt idx="85">
                  <c:v>40844</c:v>
                </c:pt>
                <c:pt idx="86">
                  <c:v>40845</c:v>
                </c:pt>
                <c:pt idx="87">
                  <c:v>40846</c:v>
                </c:pt>
                <c:pt idx="88">
                  <c:v>40847</c:v>
                </c:pt>
                <c:pt idx="89">
                  <c:v>40848</c:v>
                </c:pt>
                <c:pt idx="90">
                  <c:v>40849</c:v>
                </c:pt>
                <c:pt idx="91">
                  <c:v>40850</c:v>
                </c:pt>
                <c:pt idx="92">
                  <c:v>40851</c:v>
                </c:pt>
                <c:pt idx="93">
                  <c:v>40852</c:v>
                </c:pt>
                <c:pt idx="94">
                  <c:v>40853</c:v>
                </c:pt>
                <c:pt idx="95">
                  <c:v>40854</c:v>
                </c:pt>
                <c:pt idx="96">
                  <c:v>40855</c:v>
                </c:pt>
                <c:pt idx="97">
                  <c:v>40856</c:v>
                </c:pt>
                <c:pt idx="98">
                  <c:v>40857</c:v>
                </c:pt>
                <c:pt idx="99">
                  <c:v>40858</c:v>
                </c:pt>
                <c:pt idx="100">
                  <c:v>40859</c:v>
                </c:pt>
                <c:pt idx="101">
                  <c:v>40860</c:v>
                </c:pt>
                <c:pt idx="102">
                  <c:v>40861</c:v>
                </c:pt>
                <c:pt idx="103">
                  <c:v>40862</c:v>
                </c:pt>
                <c:pt idx="104">
                  <c:v>40863</c:v>
                </c:pt>
                <c:pt idx="105">
                  <c:v>40864</c:v>
                </c:pt>
                <c:pt idx="106">
                  <c:v>40865</c:v>
                </c:pt>
                <c:pt idx="107">
                  <c:v>40866</c:v>
                </c:pt>
                <c:pt idx="108">
                  <c:v>40867</c:v>
                </c:pt>
                <c:pt idx="109">
                  <c:v>40868</c:v>
                </c:pt>
                <c:pt idx="110">
                  <c:v>40869</c:v>
                </c:pt>
                <c:pt idx="111">
                  <c:v>40870</c:v>
                </c:pt>
                <c:pt idx="112">
                  <c:v>40871</c:v>
                </c:pt>
                <c:pt idx="113">
                  <c:v>40872</c:v>
                </c:pt>
                <c:pt idx="114">
                  <c:v>40873</c:v>
                </c:pt>
                <c:pt idx="115">
                  <c:v>40874</c:v>
                </c:pt>
                <c:pt idx="116">
                  <c:v>40884</c:v>
                </c:pt>
                <c:pt idx="117">
                  <c:v>40885</c:v>
                </c:pt>
                <c:pt idx="118">
                  <c:v>40886</c:v>
                </c:pt>
                <c:pt idx="119">
                  <c:v>40887</c:v>
                </c:pt>
                <c:pt idx="120">
                  <c:v>40888</c:v>
                </c:pt>
                <c:pt idx="121">
                  <c:v>40889</c:v>
                </c:pt>
                <c:pt idx="122">
                  <c:v>40890</c:v>
                </c:pt>
                <c:pt idx="123">
                  <c:v>40891</c:v>
                </c:pt>
                <c:pt idx="124">
                  <c:v>40892</c:v>
                </c:pt>
                <c:pt idx="125">
                  <c:v>40893</c:v>
                </c:pt>
                <c:pt idx="126">
                  <c:v>40894</c:v>
                </c:pt>
                <c:pt idx="127">
                  <c:v>40895</c:v>
                </c:pt>
                <c:pt idx="128">
                  <c:v>40896</c:v>
                </c:pt>
                <c:pt idx="129">
                  <c:v>40897</c:v>
                </c:pt>
                <c:pt idx="130">
                  <c:v>40898</c:v>
                </c:pt>
                <c:pt idx="131">
                  <c:v>40899</c:v>
                </c:pt>
                <c:pt idx="132">
                  <c:v>40900</c:v>
                </c:pt>
                <c:pt idx="133">
                  <c:v>40901</c:v>
                </c:pt>
                <c:pt idx="134">
                  <c:v>40902</c:v>
                </c:pt>
                <c:pt idx="135">
                  <c:v>40903</c:v>
                </c:pt>
                <c:pt idx="136">
                  <c:v>40904</c:v>
                </c:pt>
                <c:pt idx="137">
                  <c:v>40905</c:v>
                </c:pt>
                <c:pt idx="138">
                  <c:v>40906</c:v>
                </c:pt>
                <c:pt idx="139">
                  <c:v>40907</c:v>
                </c:pt>
                <c:pt idx="140">
                  <c:v>40908</c:v>
                </c:pt>
                <c:pt idx="141">
                  <c:v>40909</c:v>
                </c:pt>
                <c:pt idx="142">
                  <c:v>40910</c:v>
                </c:pt>
                <c:pt idx="143">
                  <c:v>40911</c:v>
                </c:pt>
                <c:pt idx="144">
                  <c:v>40912</c:v>
                </c:pt>
                <c:pt idx="145">
                  <c:v>40913</c:v>
                </c:pt>
                <c:pt idx="146">
                  <c:v>40914</c:v>
                </c:pt>
                <c:pt idx="147">
                  <c:v>40915</c:v>
                </c:pt>
                <c:pt idx="148">
                  <c:v>40916</c:v>
                </c:pt>
                <c:pt idx="149">
                  <c:v>40917</c:v>
                </c:pt>
                <c:pt idx="150">
                  <c:v>40918</c:v>
                </c:pt>
                <c:pt idx="151">
                  <c:v>40919</c:v>
                </c:pt>
                <c:pt idx="152">
                  <c:v>40920</c:v>
                </c:pt>
                <c:pt idx="153">
                  <c:v>40921</c:v>
                </c:pt>
                <c:pt idx="154">
                  <c:v>40922</c:v>
                </c:pt>
                <c:pt idx="155">
                  <c:v>40923</c:v>
                </c:pt>
                <c:pt idx="156">
                  <c:v>40924</c:v>
                </c:pt>
                <c:pt idx="157">
                  <c:v>40925</c:v>
                </c:pt>
                <c:pt idx="158">
                  <c:v>40926</c:v>
                </c:pt>
                <c:pt idx="159">
                  <c:v>40927</c:v>
                </c:pt>
                <c:pt idx="160">
                  <c:v>40928</c:v>
                </c:pt>
                <c:pt idx="161">
                  <c:v>40929</c:v>
                </c:pt>
                <c:pt idx="162">
                  <c:v>40930</c:v>
                </c:pt>
                <c:pt idx="163">
                  <c:v>40931</c:v>
                </c:pt>
                <c:pt idx="164">
                  <c:v>40932</c:v>
                </c:pt>
                <c:pt idx="165">
                  <c:v>40933</c:v>
                </c:pt>
                <c:pt idx="166">
                  <c:v>40934</c:v>
                </c:pt>
                <c:pt idx="167">
                  <c:v>40935</c:v>
                </c:pt>
                <c:pt idx="168">
                  <c:v>40936</c:v>
                </c:pt>
                <c:pt idx="169">
                  <c:v>40937</c:v>
                </c:pt>
                <c:pt idx="170">
                  <c:v>40938</c:v>
                </c:pt>
                <c:pt idx="171">
                  <c:v>40939</c:v>
                </c:pt>
                <c:pt idx="172">
                  <c:v>40940</c:v>
                </c:pt>
                <c:pt idx="173">
                  <c:v>40941</c:v>
                </c:pt>
                <c:pt idx="174">
                  <c:v>40942</c:v>
                </c:pt>
                <c:pt idx="175">
                  <c:v>40943</c:v>
                </c:pt>
                <c:pt idx="176">
                  <c:v>40944</c:v>
                </c:pt>
                <c:pt idx="177">
                  <c:v>40945</c:v>
                </c:pt>
                <c:pt idx="178">
                  <c:v>40946</c:v>
                </c:pt>
                <c:pt idx="179">
                  <c:v>40947</c:v>
                </c:pt>
                <c:pt idx="180">
                  <c:v>40948</c:v>
                </c:pt>
                <c:pt idx="181">
                  <c:v>40949</c:v>
                </c:pt>
                <c:pt idx="182">
                  <c:v>40950</c:v>
                </c:pt>
                <c:pt idx="183">
                  <c:v>40951</c:v>
                </c:pt>
                <c:pt idx="184">
                  <c:v>40952</c:v>
                </c:pt>
                <c:pt idx="185">
                  <c:v>40953</c:v>
                </c:pt>
                <c:pt idx="186">
                  <c:v>40954</c:v>
                </c:pt>
                <c:pt idx="187">
                  <c:v>40955</c:v>
                </c:pt>
                <c:pt idx="188">
                  <c:v>40956</c:v>
                </c:pt>
                <c:pt idx="189">
                  <c:v>40957</c:v>
                </c:pt>
                <c:pt idx="190">
                  <c:v>40958</c:v>
                </c:pt>
                <c:pt idx="191">
                  <c:v>40959</c:v>
                </c:pt>
                <c:pt idx="192">
                  <c:v>40960</c:v>
                </c:pt>
                <c:pt idx="193">
                  <c:v>40961</c:v>
                </c:pt>
                <c:pt idx="194">
                  <c:v>40962</c:v>
                </c:pt>
                <c:pt idx="195">
                  <c:v>40963</c:v>
                </c:pt>
                <c:pt idx="196">
                  <c:v>40964</c:v>
                </c:pt>
                <c:pt idx="197">
                  <c:v>40965</c:v>
                </c:pt>
                <c:pt idx="198">
                  <c:v>40966</c:v>
                </c:pt>
                <c:pt idx="199">
                  <c:v>40967</c:v>
                </c:pt>
                <c:pt idx="200">
                  <c:v>40968</c:v>
                </c:pt>
                <c:pt idx="201">
                  <c:v>40969</c:v>
                </c:pt>
                <c:pt idx="202">
                  <c:v>40971</c:v>
                </c:pt>
                <c:pt idx="203">
                  <c:v>40972</c:v>
                </c:pt>
                <c:pt idx="204">
                  <c:v>40973</c:v>
                </c:pt>
                <c:pt idx="205">
                  <c:v>40974</c:v>
                </c:pt>
                <c:pt idx="206">
                  <c:v>40975</c:v>
                </c:pt>
                <c:pt idx="207">
                  <c:v>40976</c:v>
                </c:pt>
                <c:pt idx="208">
                  <c:v>40977</c:v>
                </c:pt>
                <c:pt idx="209">
                  <c:v>40978</c:v>
                </c:pt>
                <c:pt idx="210">
                  <c:v>40979</c:v>
                </c:pt>
                <c:pt idx="211">
                  <c:v>40980</c:v>
                </c:pt>
                <c:pt idx="212">
                  <c:v>40981</c:v>
                </c:pt>
                <c:pt idx="213">
                  <c:v>40982</c:v>
                </c:pt>
                <c:pt idx="214">
                  <c:v>40983</c:v>
                </c:pt>
                <c:pt idx="215">
                  <c:v>40984</c:v>
                </c:pt>
                <c:pt idx="216">
                  <c:v>40985</c:v>
                </c:pt>
                <c:pt idx="217">
                  <c:v>40986</c:v>
                </c:pt>
                <c:pt idx="218">
                  <c:v>40988</c:v>
                </c:pt>
                <c:pt idx="219">
                  <c:v>40989</c:v>
                </c:pt>
                <c:pt idx="220">
                  <c:v>40990</c:v>
                </c:pt>
                <c:pt idx="221">
                  <c:v>40991</c:v>
                </c:pt>
                <c:pt idx="222">
                  <c:v>40992</c:v>
                </c:pt>
                <c:pt idx="223">
                  <c:v>40993</c:v>
                </c:pt>
                <c:pt idx="224">
                  <c:v>40994</c:v>
                </c:pt>
                <c:pt idx="225">
                  <c:v>40995</c:v>
                </c:pt>
                <c:pt idx="226">
                  <c:v>40996</c:v>
                </c:pt>
                <c:pt idx="227">
                  <c:v>40997</c:v>
                </c:pt>
                <c:pt idx="228">
                  <c:v>40998</c:v>
                </c:pt>
                <c:pt idx="229">
                  <c:v>40999</c:v>
                </c:pt>
                <c:pt idx="230">
                  <c:v>41000</c:v>
                </c:pt>
                <c:pt idx="231">
                  <c:v>41001</c:v>
                </c:pt>
                <c:pt idx="232">
                  <c:v>41002</c:v>
                </c:pt>
                <c:pt idx="233">
                  <c:v>41003</c:v>
                </c:pt>
                <c:pt idx="234">
                  <c:v>41004</c:v>
                </c:pt>
                <c:pt idx="235">
                  <c:v>41005</c:v>
                </c:pt>
                <c:pt idx="236">
                  <c:v>41006</c:v>
                </c:pt>
                <c:pt idx="237">
                  <c:v>41007</c:v>
                </c:pt>
                <c:pt idx="238">
                  <c:v>41008</c:v>
                </c:pt>
                <c:pt idx="239">
                  <c:v>41009</c:v>
                </c:pt>
                <c:pt idx="240">
                  <c:v>41010</c:v>
                </c:pt>
                <c:pt idx="241">
                  <c:v>41011</c:v>
                </c:pt>
                <c:pt idx="242">
                  <c:v>41012</c:v>
                </c:pt>
                <c:pt idx="243">
                  <c:v>41013</c:v>
                </c:pt>
                <c:pt idx="244">
                  <c:v>41014</c:v>
                </c:pt>
                <c:pt idx="245">
                  <c:v>41015</c:v>
                </c:pt>
                <c:pt idx="246">
                  <c:v>41016</c:v>
                </c:pt>
                <c:pt idx="247">
                  <c:v>41017</c:v>
                </c:pt>
                <c:pt idx="248">
                  <c:v>41018</c:v>
                </c:pt>
                <c:pt idx="249">
                  <c:v>41019</c:v>
                </c:pt>
                <c:pt idx="250">
                  <c:v>41020</c:v>
                </c:pt>
                <c:pt idx="251">
                  <c:v>41021</c:v>
                </c:pt>
                <c:pt idx="252">
                  <c:v>41022</c:v>
                </c:pt>
                <c:pt idx="253">
                  <c:v>41023</c:v>
                </c:pt>
                <c:pt idx="254">
                  <c:v>41024</c:v>
                </c:pt>
                <c:pt idx="255">
                  <c:v>41025</c:v>
                </c:pt>
                <c:pt idx="256">
                  <c:v>41026</c:v>
                </c:pt>
                <c:pt idx="257">
                  <c:v>41027</c:v>
                </c:pt>
                <c:pt idx="258">
                  <c:v>41028</c:v>
                </c:pt>
                <c:pt idx="259">
                  <c:v>41029</c:v>
                </c:pt>
                <c:pt idx="260">
                  <c:v>41030</c:v>
                </c:pt>
                <c:pt idx="261">
                  <c:v>41031</c:v>
                </c:pt>
                <c:pt idx="262">
                  <c:v>41032</c:v>
                </c:pt>
                <c:pt idx="263">
                  <c:v>41033</c:v>
                </c:pt>
                <c:pt idx="264">
                  <c:v>41034</c:v>
                </c:pt>
                <c:pt idx="265">
                  <c:v>41035</c:v>
                </c:pt>
                <c:pt idx="266">
                  <c:v>41036</c:v>
                </c:pt>
                <c:pt idx="267">
                  <c:v>41037</c:v>
                </c:pt>
                <c:pt idx="268">
                  <c:v>41038</c:v>
                </c:pt>
                <c:pt idx="269">
                  <c:v>41039</c:v>
                </c:pt>
                <c:pt idx="270">
                  <c:v>41040</c:v>
                </c:pt>
                <c:pt idx="271">
                  <c:v>41041</c:v>
                </c:pt>
                <c:pt idx="272">
                  <c:v>41042</c:v>
                </c:pt>
                <c:pt idx="273">
                  <c:v>41043</c:v>
                </c:pt>
                <c:pt idx="274">
                  <c:v>41044</c:v>
                </c:pt>
                <c:pt idx="275">
                  <c:v>41045</c:v>
                </c:pt>
                <c:pt idx="276">
                  <c:v>41046</c:v>
                </c:pt>
                <c:pt idx="277">
                  <c:v>41047</c:v>
                </c:pt>
                <c:pt idx="278">
                  <c:v>41048</c:v>
                </c:pt>
                <c:pt idx="279">
                  <c:v>41049</c:v>
                </c:pt>
                <c:pt idx="280">
                  <c:v>41050</c:v>
                </c:pt>
                <c:pt idx="281">
                  <c:v>41051</c:v>
                </c:pt>
                <c:pt idx="282">
                  <c:v>41052</c:v>
                </c:pt>
                <c:pt idx="283">
                  <c:v>41053</c:v>
                </c:pt>
                <c:pt idx="284">
                  <c:v>41054</c:v>
                </c:pt>
                <c:pt idx="285">
                  <c:v>41055</c:v>
                </c:pt>
                <c:pt idx="286">
                  <c:v>41056</c:v>
                </c:pt>
                <c:pt idx="287">
                  <c:v>41057</c:v>
                </c:pt>
                <c:pt idx="288">
                  <c:v>41058</c:v>
                </c:pt>
                <c:pt idx="289">
                  <c:v>41059</c:v>
                </c:pt>
                <c:pt idx="290">
                  <c:v>41060</c:v>
                </c:pt>
                <c:pt idx="291">
                  <c:v>41061</c:v>
                </c:pt>
                <c:pt idx="292">
                  <c:v>41062</c:v>
                </c:pt>
                <c:pt idx="293">
                  <c:v>41063</c:v>
                </c:pt>
                <c:pt idx="294">
                  <c:v>41064</c:v>
                </c:pt>
                <c:pt idx="295">
                  <c:v>41065</c:v>
                </c:pt>
                <c:pt idx="296">
                  <c:v>41066</c:v>
                </c:pt>
                <c:pt idx="297">
                  <c:v>41067</c:v>
                </c:pt>
                <c:pt idx="298">
                  <c:v>41068</c:v>
                </c:pt>
                <c:pt idx="299">
                  <c:v>41069</c:v>
                </c:pt>
                <c:pt idx="300">
                  <c:v>41070</c:v>
                </c:pt>
                <c:pt idx="301">
                  <c:v>41071</c:v>
                </c:pt>
                <c:pt idx="302">
                  <c:v>41072</c:v>
                </c:pt>
                <c:pt idx="303">
                  <c:v>41073</c:v>
                </c:pt>
                <c:pt idx="304">
                  <c:v>41074</c:v>
                </c:pt>
                <c:pt idx="305">
                  <c:v>41075</c:v>
                </c:pt>
                <c:pt idx="306">
                  <c:v>41076</c:v>
                </c:pt>
                <c:pt idx="307">
                  <c:v>41077</c:v>
                </c:pt>
                <c:pt idx="308">
                  <c:v>41078</c:v>
                </c:pt>
                <c:pt idx="309">
                  <c:v>41079</c:v>
                </c:pt>
                <c:pt idx="310">
                  <c:v>41080</c:v>
                </c:pt>
                <c:pt idx="311">
                  <c:v>41081</c:v>
                </c:pt>
                <c:pt idx="312">
                  <c:v>41082</c:v>
                </c:pt>
                <c:pt idx="313">
                  <c:v>41083</c:v>
                </c:pt>
                <c:pt idx="314">
                  <c:v>41084</c:v>
                </c:pt>
                <c:pt idx="315">
                  <c:v>41085</c:v>
                </c:pt>
                <c:pt idx="316">
                  <c:v>41086</c:v>
                </c:pt>
                <c:pt idx="317">
                  <c:v>41087</c:v>
                </c:pt>
                <c:pt idx="318">
                  <c:v>41088</c:v>
                </c:pt>
                <c:pt idx="319">
                  <c:v>41089</c:v>
                </c:pt>
                <c:pt idx="320">
                  <c:v>41090</c:v>
                </c:pt>
                <c:pt idx="321">
                  <c:v>41091</c:v>
                </c:pt>
                <c:pt idx="322">
                  <c:v>41092</c:v>
                </c:pt>
                <c:pt idx="323">
                  <c:v>41093</c:v>
                </c:pt>
                <c:pt idx="324">
                  <c:v>41094</c:v>
                </c:pt>
                <c:pt idx="325">
                  <c:v>41095</c:v>
                </c:pt>
                <c:pt idx="326">
                  <c:v>41096</c:v>
                </c:pt>
                <c:pt idx="327">
                  <c:v>41097</c:v>
                </c:pt>
                <c:pt idx="328">
                  <c:v>41098</c:v>
                </c:pt>
                <c:pt idx="329">
                  <c:v>41099</c:v>
                </c:pt>
                <c:pt idx="330">
                  <c:v>41100</c:v>
                </c:pt>
                <c:pt idx="331">
                  <c:v>41101</c:v>
                </c:pt>
                <c:pt idx="332">
                  <c:v>41102</c:v>
                </c:pt>
                <c:pt idx="333">
                  <c:v>41103</c:v>
                </c:pt>
                <c:pt idx="334">
                  <c:v>41104</c:v>
                </c:pt>
                <c:pt idx="335">
                  <c:v>41105</c:v>
                </c:pt>
                <c:pt idx="336">
                  <c:v>41106</c:v>
                </c:pt>
                <c:pt idx="337">
                  <c:v>41107</c:v>
                </c:pt>
                <c:pt idx="338">
                  <c:v>41108</c:v>
                </c:pt>
                <c:pt idx="339">
                  <c:v>41109</c:v>
                </c:pt>
                <c:pt idx="340">
                  <c:v>41110</c:v>
                </c:pt>
                <c:pt idx="341">
                  <c:v>41111</c:v>
                </c:pt>
                <c:pt idx="342">
                  <c:v>41112</c:v>
                </c:pt>
                <c:pt idx="343">
                  <c:v>41113</c:v>
                </c:pt>
                <c:pt idx="344">
                  <c:v>41114</c:v>
                </c:pt>
                <c:pt idx="345">
                  <c:v>41115</c:v>
                </c:pt>
                <c:pt idx="346">
                  <c:v>41116</c:v>
                </c:pt>
                <c:pt idx="347">
                  <c:v>41117</c:v>
                </c:pt>
                <c:pt idx="348">
                  <c:v>41118</c:v>
                </c:pt>
                <c:pt idx="349">
                  <c:v>41119</c:v>
                </c:pt>
                <c:pt idx="350">
                  <c:v>41120</c:v>
                </c:pt>
                <c:pt idx="351">
                  <c:v>41121</c:v>
                </c:pt>
                <c:pt idx="352">
                  <c:v>41122</c:v>
                </c:pt>
                <c:pt idx="353">
                  <c:v>41123</c:v>
                </c:pt>
                <c:pt idx="354">
                  <c:v>41124</c:v>
                </c:pt>
                <c:pt idx="355">
                  <c:v>41125</c:v>
                </c:pt>
                <c:pt idx="356">
                  <c:v>41126</c:v>
                </c:pt>
                <c:pt idx="357">
                  <c:v>41127</c:v>
                </c:pt>
                <c:pt idx="358">
                  <c:v>41128</c:v>
                </c:pt>
                <c:pt idx="359">
                  <c:v>41129</c:v>
                </c:pt>
                <c:pt idx="360">
                  <c:v>41130</c:v>
                </c:pt>
                <c:pt idx="361">
                  <c:v>41131</c:v>
                </c:pt>
                <c:pt idx="362">
                  <c:v>41132</c:v>
                </c:pt>
                <c:pt idx="363">
                  <c:v>41133</c:v>
                </c:pt>
                <c:pt idx="364">
                  <c:v>41134</c:v>
                </c:pt>
                <c:pt idx="365">
                  <c:v>41135</c:v>
                </c:pt>
                <c:pt idx="366">
                  <c:v>41136</c:v>
                </c:pt>
                <c:pt idx="367">
                  <c:v>41137</c:v>
                </c:pt>
                <c:pt idx="368">
                  <c:v>41138</c:v>
                </c:pt>
                <c:pt idx="369">
                  <c:v>41139</c:v>
                </c:pt>
                <c:pt idx="370">
                  <c:v>41140</c:v>
                </c:pt>
                <c:pt idx="371">
                  <c:v>41141</c:v>
                </c:pt>
                <c:pt idx="372">
                  <c:v>41142</c:v>
                </c:pt>
                <c:pt idx="373">
                  <c:v>41143</c:v>
                </c:pt>
                <c:pt idx="374">
                  <c:v>41144</c:v>
                </c:pt>
                <c:pt idx="375">
                  <c:v>41145</c:v>
                </c:pt>
                <c:pt idx="376">
                  <c:v>41146</c:v>
                </c:pt>
                <c:pt idx="377">
                  <c:v>41147</c:v>
                </c:pt>
                <c:pt idx="378">
                  <c:v>41148</c:v>
                </c:pt>
                <c:pt idx="379">
                  <c:v>41149</c:v>
                </c:pt>
                <c:pt idx="380">
                  <c:v>41150</c:v>
                </c:pt>
                <c:pt idx="381">
                  <c:v>41151</c:v>
                </c:pt>
                <c:pt idx="382">
                  <c:v>41152</c:v>
                </c:pt>
                <c:pt idx="383">
                  <c:v>41153</c:v>
                </c:pt>
                <c:pt idx="384">
                  <c:v>41154</c:v>
                </c:pt>
                <c:pt idx="385">
                  <c:v>41155</c:v>
                </c:pt>
                <c:pt idx="386">
                  <c:v>41156</c:v>
                </c:pt>
                <c:pt idx="387">
                  <c:v>41157</c:v>
                </c:pt>
                <c:pt idx="388">
                  <c:v>41158</c:v>
                </c:pt>
                <c:pt idx="389">
                  <c:v>41159</c:v>
                </c:pt>
                <c:pt idx="390">
                  <c:v>41160</c:v>
                </c:pt>
                <c:pt idx="391">
                  <c:v>41161</c:v>
                </c:pt>
                <c:pt idx="392">
                  <c:v>41162</c:v>
                </c:pt>
                <c:pt idx="393">
                  <c:v>41163</c:v>
                </c:pt>
                <c:pt idx="394">
                  <c:v>41164</c:v>
                </c:pt>
                <c:pt idx="395">
                  <c:v>41165</c:v>
                </c:pt>
                <c:pt idx="396">
                  <c:v>41166</c:v>
                </c:pt>
                <c:pt idx="397">
                  <c:v>41167</c:v>
                </c:pt>
                <c:pt idx="398">
                  <c:v>41168</c:v>
                </c:pt>
                <c:pt idx="399">
                  <c:v>41169</c:v>
                </c:pt>
                <c:pt idx="400">
                  <c:v>41170</c:v>
                </c:pt>
                <c:pt idx="401">
                  <c:v>41171</c:v>
                </c:pt>
                <c:pt idx="402">
                  <c:v>41172</c:v>
                </c:pt>
                <c:pt idx="403">
                  <c:v>41173</c:v>
                </c:pt>
                <c:pt idx="404">
                  <c:v>41174</c:v>
                </c:pt>
                <c:pt idx="405">
                  <c:v>41175</c:v>
                </c:pt>
                <c:pt idx="406">
                  <c:v>41176</c:v>
                </c:pt>
                <c:pt idx="407">
                  <c:v>41177</c:v>
                </c:pt>
                <c:pt idx="408">
                  <c:v>41178</c:v>
                </c:pt>
                <c:pt idx="409">
                  <c:v>41179</c:v>
                </c:pt>
                <c:pt idx="410">
                  <c:v>41180</c:v>
                </c:pt>
                <c:pt idx="411">
                  <c:v>41181</c:v>
                </c:pt>
                <c:pt idx="412">
                  <c:v>41182</c:v>
                </c:pt>
                <c:pt idx="413">
                  <c:v>41183</c:v>
                </c:pt>
                <c:pt idx="414">
                  <c:v>41184</c:v>
                </c:pt>
                <c:pt idx="415">
                  <c:v>41185</c:v>
                </c:pt>
                <c:pt idx="416">
                  <c:v>41186</c:v>
                </c:pt>
                <c:pt idx="417">
                  <c:v>41187</c:v>
                </c:pt>
                <c:pt idx="418">
                  <c:v>41188</c:v>
                </c:pt>
                <c:pt idx="419">
                  <c:v>41189</c:v>
                </c:pt>
                <c:pt idx="420">
                  <c:v>41190</c:v>
                </c:pt>
                <c:pt idx="421">
                  <c:v>41191</c:v>
                </c:pt>
                <c:pt idx="422">
                  <c:v>41192</c:v>
                </c:pt>
                <c:pt idx="423">
                  <c:v>41193</c:v>
                </c:pt>
                <c:pt idx="424">
                  <c:v>41194</c:v>
                </c:pt>
                <c:pt idx="425">
                  <c:v>41195</c:v>
                </c:pt>
                <c:pt idx="426">
                  <c:v>41196</c:v>
                </c:pt>
                <c:pt idx="427">
                  <c:v>41197</c:v>
                </c:pt>
                <c:pt idx="428">
                  <c:v>41198</c:v>
                </c:pt>
                <c:pt idx="429">
                  <c:v>41199</c:v>
                </c:pt>
                <c:pt idx="430">
                  <c:v>41200</c:v>
                </c:pt>
                <c:pt idx="431">
                  <c:v>41201</c:v>
                </c:pt>
                <c:pt idx="432">
                  <c:v>41202</c:v>
                </c:pt>
                <c:pt idx="433">
                  <c:v>41203</c:v>
                </c:pt>
                <c:pt idx="434">
                  <c:v>41204</c:v>
                </c:pt>
                <c:pt idx="435">
                  <c:v>41205</c:v>
                </c:pt>
                <c:pt idx="436">
                  <c:v>41206</c:v>
                </c:pt>
                <c:pt idx="437">
                  <c:v>41207</c:v>
                </c:pt>
                <c:pt idx="438">
                  <c:v>41208</c:v>
                </c:pt>
                <c:pt idx="439">
                  <c:v>41209</c:v>
                </c:pt>
                <c:pt idx="440">
                  <c:v>41210</c:v>
                </c:pt>
                <c:pt idx="441">
                  <c:v>41211</c:v>
                </c:pt>
                <c:pt idx="442">
                  <c:v>41212</c:v>
                </c:pt>
                <c:pt idx="443">
                  <c:v>41213</c:v>
                </c:pt>
                <c:pt idx="444">
                  <c:v>41214</c:v>
                </c:pt>
                <c:pt idx="445">
                  <c:v>41215</c:v>
                </c:pt>
                <c:pt idx="446">
                  <c:v>41216</c:v>
                </c:pt>
                <c:pt idx="447">
                  <c:v>41217</c:v>
                </c:pt>
                <c:pt idx="448">
                  <c:v>41218</c:v>
                </c:pt>
                <c:pt idx="449">
                  <c:v>41219</c:v>
                </c:pt>
                <c:pt idx="450">
                  <c:v>41220</c:v>
                </c:pt>
                <c:pt idx="451">
                  <c:v>41221</c:v>
                </c:pt>
                <c:pt idx="452">
                  <c:v>41222</c:v>
                </c:pt>
                <c:pt idx="453">
                  <c:v>41223</c:v>
                </c:pt>
                <c:pt idx="454">
                  <c:v>41224</c:v>
                </c:pt>
                <c:pt idx="455">
                  <c:v>41225</c:v>
                </c:pt>
                <c:pt idx="456">
                  <c:v>41226</c:v>
                </c:pt>
                <c:pt idx="457">
                  <c:v>41227</c:v>
                </c:pt>
                <c:pt idx="458">
                  <c:v>41228</c:v>
                </c:pt>
                <c:pt idx="459">
                  <c:v>41229</c:v>
                </c:pt>
                <c:pt idx="460">
                  <c:v>41230</c:v>
                </c:pt>
                <c:pt idx="461">
                  <c:v>41231</c:v>
                </c:pt>
                <c:pt idx="462">
                  <c:v>41232</c:v>
                </c:pt>
                <c:pt idx="463">
                  <c:v>41233</c:v>
                </c:pt>
                <c:pt idx="464">
                  <c:v>41234</c:v>
                </c:pt>
                <c:pt idx="465">
                  <c:v>41235</c:v>
                </c:pt>
                <c:pt idx="466">
                  <c:v>41236</c:v>
                </c:pt>
                <c:pt idx="467">
                  <c:v>41237</c:v>
                </c:pt>
                <c:pt idx="468">
                  <c:v>41238</c:v>
                </c:pt>
                <c:pt idx="469">
                  <c:v>41239</c:v>
                </c:pt>
                <c:pt idx="470">
                  <c:v>41240</c:v>
                </c:pt>
                <c:pt idx="471">
                  <c:v>41241</c:v>
                </c:pt>
                <c:pt idx="472">
                  <c:v>41242</c:v>
                </c:pt>
                <c:pt idx="473">
                  <c:v>41243</c:v>
                </c:pt>
                <c:pt idx="474">
                  <c:v>41244</c:v>
                </c:pt>
                <c:pt idx="475">
                  <c:v>41245</c:v>
                </c:pt>
                <c:pt idx="476">
                  <c:v>41246</c:v>
                </c:pt>
                <c:pt idx="477">
                  <c:v>41247</c:v>
                </c:pt>
                <c:pt idx="478">
                  <c:v>41248</c:v>
                </c:pt>
                <c:pt idx="479">
                  <c:v>41249</c:v>
                </c:pt>
                <c:pt idx="480">
                  <c:v>41250</c:v>
                </c:pt>
                <c:pt idx="481">
                  <c:v>41251</c:v>
                </c:pt>
                <c:pt idx="482">
                  <c:v>41252</c:v>
                </c:pt>
                <c:pt idx="483">
                  <c:v>41253</c:v>
                </c:pt>
                <c:pt idx="484">
                  <c:v>41254</c:v>
                </c:pt>
                <c:pt idx="485">
                  <c:v>41255</c:v>
                </c:pt>
                <c:pt idx="486">
                  <c:v>41256</c:v>
                </c:pt>
                <c:pt idx="487">
                  <c:v>41257</c:v>
                </c:pt>
                <c:pt idx="488">
                  <c:v>41258</c:v>
                </c:pt>
                <c:pt idx="489">
                  <c:v>41259</c:v>
                </c:pt>
                <c:pt idx="490">
                  <c:v>41260</c:v>
                </c:pt>
                <c:pt idx="491">
                  <c:v>41261</c:v>
                </c:pt>
                <c:pt idx="492">
                  <c:v>41262</c:v>
                </c:pt>
                <c:pt idx="493">
                  <c:v>41263</c:v>
                </c:pt>
                <c:pt idx="494">
                  <c:v>41264</c:v>
                </c:pt>
                <c:pt idx="495">
                  <c:v>41265</c:v>
                </c:pt>
                <c:pt idx="496">
                  <c:v>41266</c:v>
                </c:pt>
                <c:pt idx="497">
                  <c:v>41267</c:v>
                </c:pt>
                <c:pt idx="498">
                  <c:v>41268</c:v>
                </c:pt>
                <c:pt idx="499">
                  <c:v>41269</c:v>
                </c:pt>
                <c:pt idx="500">
                  <c:v>41270</c:v>
                </c:pt>
                <c:pt idx="501">
                  <c:v>41271</c:v>
                </c:pt>
                <c:pt idx="502">
                  <c:v>41272</c:v>
                </c:pt>
                <c:pt idx="503">
                  <c:v>41273</c:v>
                </c:pt>
                <c:pt idx="504">
                  <c:v>41274</c:v>
                </c:pt>
                <c:pt idx="505">
                  <c:v>41275</c:v>
                </c:pt>
                <c:pt idx="506">
                  <c:v>41276</c:v>
                </c:pt>
                <c:pt idx="507">
                  <c:v>41279</c:v>
                </c:pt>
                <c:pt idx="508">
                  <c:v>41280</c:v>
                </c:pt>
                <c:pt idx="509">
                  <c:v>41281</c:v>
                </c:pt>
                <c:pt idx="510">
                  <c:v>41282</c:v>
                </c:pt>
                <c:pt idx="511">
                  <c:v>41283</c:v>
                </c:pt>
                <c:pt idx="512">
                  <c:v>41284</c:v>
                </c:pt>
                <c:pt idx="513">
                  <c:v>41285</c:v>
                </c:pt>
                <c:pt idx="514">
                  <c:v>41286</c:v>
                </c:pt>
                <c:pt idx="515">
                  <c:v>41304</c:v>
                </c:pt>
                <c:pt idx="516">
                  <c:v>41305</c:v>
                </c:pt>
                <c:pt idx="517">
                  <c:v>41306</c:v>
                </c:pt>
                <c:pt idx="518">
                  <c:v>41307</c:v>
                </c:pt>
                <c:pt idx="519">
                  <c:v>41308</c:v>
                </c:pt>
                <c:pt idx="520">
                  <c:v>41309</c:v>
                </c:pt>
                <c:pt idx="521">
                  <c:v>41310</c:v>
                </c:pt>
                <c:pt idx="522">
                  <c:v>41311</c:v>
                </c:pt>
                <c:pt idx="523">
                  <c:v>41312</c:v>
                </c:pt>
                <c:pt idx="524">
                  <c:v>41313</c:v>
                </c:pt>
                <c:pt idx="525">
                  <c:v>41314</c:v>
                </c:pt>
                <c:pt idx="526">
                  <c:v>41315</c:v>
                </c:pt>
                <c:pt idx="527">
                  <c:v>41316</c:v>
                </c:pt>
                <c:pt idx="528">
                  <c:v>41317</c:v>
                </c:pt>
                <c:pt idx="529">
                  <c:v>41318</c:v>
                </c:pt>
                <c:pt idx="530">
                  <c:v>41319</c:v>
                </c:pt>
                <c:pt idx="531">
                  <c:v>41320</c:v>
                </c:pt>
                <c:pt idx="532">
                  <c:v>41321</c:v>
                </c:pt>
                <c:pt idx="533">
                  <c:v>41322</c:v>
                </c:pt>
                <c:pt idx="534">
                  <c:v>41323</c:v>
                </c:pt>
                <c:pt idx="535">
                  <c:v>41324</c:v>
                </c:pt>
                <c:pt idx="536">
                  <c:v>41325</c:v>
                </c:pt>
                <c:pt idx="537">
                  <c:v>41326</c:v>
                </c:pt>
                <c:pt idx="538">
                  <c:v>41327</c:v>
                </c:pt>
                <c:pt idx="539">
                  <c:v>41328</c:v>
                </c:pt>
                <c:pt idx="540">
                  <c:v>41329</c:v>
                </c:pt>
                <c:pt idx="541">
                  <c:v>41330</c:v>
                </c:pt>
                <c:pt idx="542">
                  <c:v>41331</c:v>
                </c:pt>
                <c:pt idx="543">
                  <c:v>41332</c:v>
                </c:pt>
                <c:pt idx="544">
                  <c:v>41333</c:v>
                </c:pt>
                <c:pt idx="545">
                  <c:v>41334</c:v>
                </c:pt>
                <c:pt idx="546">
                  <c:v>41335</c:v>
                </c:pt>
                <c:pt idx="547">
                  <c:v>41336</c:v>
                </c:pt>
                <c:pt idx="548">
                  <c:v>41337</c:v>
                </c:pt>
                <c:pt idx="549">
                  <c:v>41338</c:v>
                </c:pt>
                <c:pt idx="550">
                  <c:v>41339</c:v>
                </c:pt>
                <c:pt idx="551">
                  <c:v>41340</c:v>
                </c:pt>
                <c:pt idx="552">
                  <c:v>41341</c:v>
                </c:pt>
                <c:pt idx="553">
                  <c:v>41342</c:v>
                </c:pt>
                <c:pt idx="554">
                  <c:v>41343</c:v>
                </c:pt>
                <c:pt idx="555">
                  <c:v>41344</c:v>
                </c:pt>
                <c:pt idx="556">
                  <c:v>41345</c:v>
                </c:pt>
                <c:pt idx="557">
                  <c:v>41346</c:v>
                </c:pt>
                <c:pt idx="558">
                  <c:v>41347</c:v>
                </c:pt>
                <c:pt idx="559">
                  <c:v>41348</c:v>
                </c:pt>
                <c:pt idx="560">
                  <c:v>41349</c:v>
                </c:pt>
                <c:pt idx="561">
                  <c:v>41350</c:v>
                </c:pt>
                <c:pt idx="562">
                  <c:v>41351</c:v>
                </c:pt>
                <c:pt idx="563">
                  <c:v>41352</c:v>
                </c:pt>
                <c:pt idx="564">
                  <c:v>41353</c:v>
                </c:pt>
                <c:pt idx="565">
                  <c:v>41354</c:v>
                </c:pt>
                <c:pt idx="566">
                  <c:v>41355</c:v>
                </c:pt>
                <c:pt idx="567">
                  <c:v>41356</c:v>
                </c:pt>
                <c:pt idx="568">
                  <c:v>41357</c:v>
                </c:pt>
                <c:pt idx="569">
                  <c:v>41358</c:v>
                </c:pt>
                <c:pt idx="570">
                  <c:v>41359</c:v>
                </c:pt>
                <c:pt idx="571">
                  <c:v>41360</c:v>
                </c:pt>
                <c:pt idx="572">
                  <c:v>41361</c:v>
                </c:pt>
                <c:pt idx="573">
                  <c:v>41362</c:v>
                </c:pt>
                <c:pt idx="574">
                  <c:v>41363</c:v>
                </c:pt>
                <c:pt idx="575">
                  <c:v>41364</c:v>
                </c:pt>
                <c:pt idx="576">
                  <c:v>41365</c:v>
                </c:pt>
                <c:pt idx="577">
                  <c:v>41366</c:v>
                </c:pt>
                <c:pt idx="578">
                  <c:v>41367</c:v>
                </c:pt>
                <c:pt idx="579">
                  <c:v>41368</c:v>
                </c:pt>
                <c:pt idx="580">
                  <c:v>41369</c:v>
                </c:pt>
                <c:pt idx="581">
                  <c:v>41370</c:v>
                </c:pt>
                <c:pt idx="582">
                  <c:v>41371</c:v>
                </c:pt>
                <c:pt idx="583">
                  <c:v>41372</c:v>
                </c:pt>
                <c:pt idx="584">
                  <c:v>41373</c:v>
                </c:pt>
                <c:pt idx="585">
                  <c:v>41374</c:v>
                </c:pt>
                <c:pt idx="586">
                  <c:v>41375</c:v>
                </c:pt>
                <c:pt idx="587">
                  <c:v>41376</c:v>
                </c:pt>
                <c:pt idx="588">
                  <c:v>41377</c:v>
                </c:pt>
                <c:pt idx="589">
                  <c:v>41378</c:v>
                </c:pt>
                <c:pt idx="590">
                  <c:v>41379</c:v>
                </c:pt>
                <c:pt idx="591">
                  <c:v>41380</c:v>
                </c:pt>
                <c:pt idx="592">
                  <c:v>41381</c:v>
                </c:pt>
                <c:pt idx="593">
                  <c:v>41382</c:v>
                </c:pt>
                <c:pt idx="594">
                  <c:v>41383</c:v>
                </c:pt>
                <c:pt idx="595">
                  <c:v>41384</c:v>
                </c:pt>
                <c:pt idx="596">
                  <c:v>41385</c:v>
                </c:pt>
                <c:pt idx="597">
                  <c:v>41386</c:v>
                </c:pt>
                <c:pt idx="598">
                  <c:v>41387</c:v>
                </c:pt>
                <c:pt idx="599">
                  <c:v>41388</c:v>
                </c:pt>
                <c:pt idx="600">
                  <c:v>41389</c:v>
                </c:pt>
                <c:pt idx="601">
                  <c:v>41390</c:v>
                </c:pt>
                <c:pt idx="602">
                  <c:v>41391</c:v>
                </c:pt>
                <c:pt idx="603">
                  <c:v>41392</c:v>
                </c:pt>
                <c:pt idx="604">
                  <c:v>41393</c:v>
                </c:pt>
                <c:pt idx="605">
                  <c:v>41394</c:v>
                </c:pt>
                <c:pt idx="606">
                  <c:v>41395</c:v>
                </c:pt>
                <c:pt idx="607">
                  <c:v>41396</c:v>
                </c:pt>
                <c:pt idx="608">
                  <c:v>41397</c:v>
                </c:pt>
                <c:pt idx="609">
                  <c:v>41398</c:v>
                </c:pt>
                <c:pt idx="610">
                  <c:v>41399</c:v>
                </c:pt>
                <c:pt idx="611">
                  <c:v>41400</c:v>
                </c:pt>
                <c:pt idx="612">
                  <c:v>41401</c:v>
                </c:pt>
                <c:pt idx="613">
                  <c:v>41402</c:v>
                </c:pt>
                <c:pt idx="614">
                  <c:v>41403</c:v>
                </c:pt>
                <c:pt idx="615">
                  <c:v>41404</c:v>
                </c:pt>
                <c:pt idx="616">
                  <c:v>41405</c:v>
                </c:pt>
                <c:pt idx="617">
                  <c:v>41406</c:v>
                </c:pt>
                <c:pt idx="618">
                  <c:v>41407</c:v>
                </c:pt>
                <c:pt idx="619">
                  <c:v>41408</c:v>
                </c:pt>
                <c:pt idx="620">
                  <c:v>41409</c:v>
                </c:pt>
                <c:pt idx="621">
                  <c:v>41410</c:v>
                </c:pt>
                <c:pt idx="622">
                  <c:v>41411</c:v>
                </c:pt>
                <c:pt idx="623">
                  <c:v>41412</c:v>
                </c:pt>
                <c:pt idx="624">
                  <c:v>41413</c:v>
                </c:pt>
                <c:pt idx="625">
                  <c:v>41414</c:v>
                </c:pt>
                <c:pt idx="626">
                  <c:v>41415</c:v>
                </c:pt>
                <c:pt idx="627">
                  <c:v>41416</c:v>
                </c:pt>
                <c:pt idx="628">
                  <c:v>41417</c:v>
                </c:pt>
                <c:pt idx="629">
                  <c:v>41418</c:v>
                </c:pt>
                <c:pt idx="630">
                  <c:v>41419</c:v>
                </c:pt>
                <c:pt idx="631">
                  <c:v>41420</c:v>
                </c:pt>
                <c:pt idx="632">
                  <c:v>41421</c:v>
                </c:pt>
                <c:pt idx="633">
                  <c:v>41422</c:v>
                </c:pt>
                <c:pt idx="634">
                  <c:v>41423</c:v>
                </c:pt>
                <c:pt idx="635">
                  <c:v>41424</c:v>
                </c:pt>
                <c:pt idx="636">
                  <c:v>41425</c:v>
                </c:pt>
                <c:pt idx="637">
                  <c:v>41426</c:v>
                </c:pt>
                <c:pt idx="638">
                  <c:v>41427</c:v>
                </c:pt>
                <c:pt idx="639">
                  <c:v>41428</c:v>
                </c:pt>
                <c:pt idx="640">
                  <c:v>41429</c:v>
                </c:pt>
                <c:pt idx="641">
                  <c:v>41430</c:v>
                </c:pt>
                <c:pt idx="642">
                  <c:v>41431</c:v>
                </c:pt>
                <c:pt idx="643">
                  <c:v>41432</c:v>
                </c:pt>
                <c:pt idx="644">
                  <c:v>41433</c:v>
                </c:pt>
                <c:pt idx="645">
                  <c:v>41434</c:v>
                </c:pt>
                <c:pt idx="646">
                  <c:v>41435</c:v>
                </c:pt>
                <c:pt idx="647">
                  <c:v>41436</c:v>
                </c:pt>
                <c:pt idx="648">
                  <c:v>41437</c:v>
                </c:pt>
                <c:pt idx="649">
                  <c:v>41438</c:v>
                </c:pt>
                <c:pt idx="650">
                  <c:v>41439</c:v>
                </c:pt>
                <c:pt idx="651">
                  <c:v>41440</c:v>
                </c:pt>
                <c:pt idx="652">
                  <c:v>41441</c:v>
                </c:pt>
                <c:pt idx="653">
                  <c:v>41442</c:v>
                </c:pt>
                <c:pt idx="654">
                  <c:v>41443</c:v>
                </c:pt>
                <c:pt idx="655">
                  <c:v>41444</c:v>
                </c:pt>
                <c:pt idx="656">
                  <c:v>41445</c:v>
                </c:pt>
                <c:pt idx="657">
                  <c:v>41446</c:v>
                </c:pt>
                <c:pt idx="658">
                  <c:v>41447</c:v>
                </c:pt>
                <c:pt idx="659">
                  <c:v>41448</c:v>
                </c:pt>
                <c:pt idx="660">
                  <c:v>41449</c:v>
                </c:pt>
                <c:pt idx="661">
                  <c:v>41450</c:v>
                </c:pt>
                <c:pt idx="662">
                  <c:v>41451</c:v>
                </c:pt>
                <c:pt idx="663">
                  <c:v>41452</c:v>
                </c:pt>
                <c:pt idx="664">
                  <c:v>41453</c:v>
                </c:pt>
                <c:pt idx="665">
                  <c:v>41454</c:v>
                </c:pt>
                <c:pt idx="666">
                  <c:v>41455</c:v>
                </c:pt>
                <c:pt idx="667">
                  <c:v>41456</c:v>
                </c:pt>
                <c:pt idx="668">
                  <c:v>41457</c:v>
                </c:pt>
                <c:pt idx="669">
                  <c:v>41458</c:v>
                </c:pt>
                <c:pt idx="670">
                  <c:v>41459</c:v>
                </c:pt>
                <c:pt idx="671">
                  <c:v>41460</c:v>
                </c:pt>
                <c:pt idx="672">
                  <c:v>41461</c:v>
                </c:pt>
                <c:pt idx="673">
                  <c:v>41462</c:v>
                </c:pt>
                <c:pt idx="674">
                  <c:v>41463</c:v>
                </c:pt>
                <c:pt idx="675">
                  <c:v>41464</c:v>
                </c:pt>
                <c:pt idx="676">
                  <c:v>41465</c:v>
                </c:pt>
                <c:pt idx="677">
                  <c:v>41466</c:v>
                </c:pt>
                <c:pt idx="678">
                  <c:v>41467</c:v>
                </c:pt>
                <c:pt idx="679">
                  <c:v>41468</c:v>
                </c:pt>
                <c:pt idx="680">
                  <c:v>41469</c:v>
                </c:pt>
                <c:pt idx="681">
                  <c:v>41470</c:v>
                </c:pt>
                <c:pt idx="682">
                  <c:v>41471</c:v>
                </c:pt>
                <c:pt idx="683">
                  <c:v>41472</c:v>
                </c:pt>
                <c:pt idx="684">
                  <c:v>41473</c:v>
                </c:pt>
                <c:pt idx="685">
                  <c:v>41474</c:v>
                </c:pt>
                <c:pt idx="686">
                  <c:v>41475</c:v>
                </c:pt>
                <c:pt idx="687">
                  <c:v>41476</c:v>
                </c:pt>
                <c:pt idx="688">
                  <c:v>41477</c:v>
                </c:pt>
                <c:pt idx="689">
                  <c:v>41478</c:v>
                </c:pt>
                <c:pt idx="690">
                  <c:v>41479</c:v>
                </c:pt>
                <c:pt idx="691">
                  <c:v>41480</c:v>
                </c:pt>
                <c:pt idx="692">
                  <c:v>41481</c:v>
                </c:pt>
                <c:pt idx="693">
                  <c:v>41482</c:v>
                </c:pt>
                <c:pt idx="694">
                  <c:v>41483</c:v>
                </c:pt>
                <c:pt idx="695">
                  <c:v>41484</c:v>
                </c:pt>
                <c:pt idx="696">
                  <c:v>41485</c:v>
                </c:pt>
                <c:pt idx="697">
                  <c:v>41486</c:v>
                </c:pt>
                <c:pt idx="698">
                  <c:v>41487</c:v>
                </c:pt>
                <c:pt idx="699">
                  <c:v>41488</c:v>
                </c:pt>
                <c:pt idx="700">
                  <c:v>41489</c:v>
                </c:pt>
                <c:pt idx="701">
                  <c:v>41490</c:v>
                </c:pt>
                <c:pt idx="702">
                  <c:v>41491</c:v>
                </c:pt>
                <c:pt idx="703">
                  <c:v>41492</c:v>
                </c:pt>
                <c:pt idx="704">
                  <c:v>41493</c:v>
                </c:pt>
                <c:pt idx="705">
                  <c:v>41494</c:v>
                </c:pt>
                <c:pt idx="706">
                  <c:v>41495</c:v>
                </c:pt>
                <c:pt idx="707">
                  <c:v>41496</c:v>
                </c:pt>
                <c:pt idx="708">
                  <c:v>41497</c:v>
                </c:pt>
                <c:pt idx="709">
                  <c:v>41498</c:v>
                </c:pt>
                <c:pt idx="710">
                  <c:v>41499</c:v>
                </c:pt>
                <c:pt idx="711">
                  <c:v>41500</c:v>
                </c:pt>
                <c:pt idx="712">
                  <c:v>41501</c:v>
                </c:pt>
                <c:pt idx="713">
                  <c:v>41502</c:v>
                </c:pt>
                <c:pt idx="714">
                  <c:v>41503</c:v>
                </c:pt>
                <c:pt idx="715">
                  <c:v>41504</c:v>
                </c:pt>
                <c:pt idx="716">
                  <c:v>41505</c:v>
                </c:pt>
                <c:pt idx="717">
                  <c:v>41506</c:v>
                </c:pt>
                <c:pt idx="718">
                  <c:v>41507</c:v>
                </c:pt>
                <c:pt idx="719">
                  <c:v>41508</c:v>
                </c:pt>
                <c:pt idx="720">
                  <c:v>41509</c:v>
                </c:pt>
                <c:pt idx="721">
                  <c:v>41510</c:v>
                </c:pt>
                <c:pt idx="722">
                  <c:v>41511</c:v>
                </c:pt>
                <c:pt idx="723">
                  <c:v>41512</c:v>
                </c:pt>
                <c:pt idx="724">
                  <c:v>41513</c:v>
                </c:pt>
                <c:pt idx="725">
                  <c:v>41514</c:v>
                </c:pt>
                <c:pt idx="726">
                  <c:v>41515</c:v>
                </c:pt>
                <c:pt idx="727">
                  <c:v>41516</c:v>
                </c:pt>
                <c:pt idx="728">
                  <c:v>41517</c:v>
                </c:pt>
                <c:pt idx="729">
                  <c:v>41518</c:v>
                </c:pt>
                <c:pt idx="730">
                  <c:v>41519</c:v>
                </c:pt>
                <c:pt idx="731">
                  <c:v>41520</c:v>
                </c:pt>
                <c:pt idx="732">
                  <c:v>41521</c:v>
                </c:pt>
                <c:pt idx="733">
                  <c:v>41522</c:v>
                </c:pt>
                <c:pt idx="734">
                  <c:v>41523</c:v>
                </c:pt>
                <c:pt idx="735">
                  <c:v>41524</c:v>
                </c:pt>
                <c:pt idx="736">
                  <c:v>41525</c:v>
                </c:pt>
                <c:pt idx="737">
                  <c:v>41526</c:v>
                </c:pt>
                <c:pt idx="738">
                  <c:v>41527</c:v>
                </c:pt>
                <c:pt idx="739">
                  <c:v>41528</c:v>
                </c:pt>
                <c:pt idx="740">
                  <c:v>41529</c:v>
                </c:pt>
                <c:pt idx="741">
                  <c:v>41530</c:v>
                </c:pt>
                <c:pt idx="742">
                  <c:v>41531</c:v>
                </c:pt>
                <c:pt idx="743">
                  <c:v>41532</c:v>
                </c:pt>
                <c:pt idx="744">
                  <c:v>41533</c:v>
                </c:pt>
                <c:pt idx="745">
                  <c:v>41534</c:v>
                </c:pt>
                <c:pt idx="746">
                  <c:v>41535</c:v>
                </c:pt>
                <c:pt idx="747">
                  <c:v>41536</c:v>
                </c:pt>
                <c:pt idx="748">
                  <c:v>41537</c:v>
                </c:pt>
                <c:pt idx="749">
                  <c:v>41538</c:v>
                </c:pt>
                <c:pt idx="750">
                  <c:v>41539</c:v>
                </c:pt>
                <c:pt idx="751">
                  <c:v>41540</c:v>
                </c:pt>
                <c:pt idx="752">
                  <c:v>41541</c:v>
                </c:pt>
                <c:pt idx="753">
                  <c:v>41542</c:v>
                </c:pt>
                <c:pt idx="754">
                  <c:v>41543</c:v>
                </c:pt>
                <c:pt idx="755">
                  <c:v>41544</c:v>
                </c:pt>
                <c:pt idx="756">
                  <c:v>41545</c:v>
                </c:pt>
                <c:pt idx="757">
                  <c:v>41546</c:v>
                </c:pt>
                <c:pt idx="758">
                  <c:v>41547</c:v>
                </c:pt>
                <c:pt idx="759">
                  <c:v>41548</c:v>
                </c:pt>
                <c:pt idx="760">
                  <c:v>41549</c:v>
                </c:pt>
                <c:pt idx="761">
                  <c:v>41550</c:v>
                </c:pt>
                <c:pt idx="762">
                  <c:v>41551</c:v>
                </c:pt>
                <c:pt idx="763">
                  <c:v>41552</c:v>
                </c:pt>
                <c:pt idx="764">
                  <c:v>41553</c:v>
                </c:pt>
                <c:pt idx="765">
                  <c:v>41554</c:v>
                </c:pt>
                <c:pt idx="766">
                  <c:v>41555</c:v>
                </c:pt>
                <c:pt idx="767">
                  <c:v>41556</c:v>
                </c:pt>
                <c:pt idx="768">
                  <c:v>41557</c:v>
                </c:pt>
                <c:pt idx="769">
                  <c:v>41558</c:v>
                </c:pt>
                <c:pt idx="770">
                  <c:v>41559</c:v>
                </c:pt>
                <c:pt idx="771">
                  <c:v>41560</c:v>
                </c:pt>
                <c:pt idx="772">
                  <c:v>41561</c:v>
                </c:pt>
                <c:pt idx="773">
                  <c:v>41562</c:v>
                </c:pt>
                <c:pt idx="774">
                  <c:v>41563</c:v>
                </c:pt>
                <c:pt idx="775">
                  <c:v>41564</c:v>
                </c:pt>
                <c:pt idx="776">
                  <c:v>41565</c:v>
                </c:pt>
                <c:pt idx="777">
                  <c:v>41566</c:v>
                </c:pt>
                <c:pt idx="778">
                  <c:v>41567</c:v>
                </c:pt>
                <c:pt idx="779">
                  <c:v>41568</c:v>
                </c:pt>
                <c:pt idx="780">
                  <c:v>41569</c:v>
                </c:pt>
                <c:pt idx="781">
                  <c:v>41570</c:v>
                </c:pt>
                <c:pt idx="782">
                  <c:v>41571</c:v>
                </c:pt>
                <c:pt idx="783">
                  <c:v>41572</c:v>
                </c:pt>
                <c:pt idx="784">
                  <c:v>41573</c:v>
                </c:pt>
                <c:pt idx="785">
                  <c:v>41574</c:v>
                </c:pt>
                <c:pt idx="786">
                  <c:v>41575</c:v>
                </c:pt>
                <c:pt idx="787">
                  <c:v>41576</c:v>
                </c:pt>
                <c:pt idx="788">
                  <c:v>41577</c:v>
                </c:pt>
                <c:pt idx="789">
                  <c:v>41578</c:v>
                </c:pt>
                <c:pt idx="790">
                  <c:v>41579</c:v>
                </c:pt>
                <c:pt idx="791">
                  <c:v>41580</c:v>
                </c:pt>
                <c:pt idx="792">
                  <c:v>41581</c:v>
                </c:pt>
                <c:pt idx="793">
                  <c:v>41582</c:v>
                </c:pt>
                <c:pt idx="794">
                  <c:v>41583</c:v>
                </c:pt>
                <c:pt idx="795">
                  <c:v>41584</c:v>
                </c:pt>
                <c:pt idx="796">
                  <c:v>41585</c:v>
                </c:pt>
                <c:pt idx="797">
                  <c:v>41586</c:v>
                </c:pt>
                <c:pt idx="798">
                  <c:v>41587</c:v>
                </c:pt>
                <c:pt idx="799">
                  <c:v>41588</c:v>
                </c:pt>
                <c:pt idx="800">
                  <c:v>41589</c:v>
                </c:pt>
                <c:pt idx="801">
                  <c:v>41590</c:v>
                </c:pt>
                <c:pt idx="802">
                  <c:v>41591</c:v>
                </c:pt>
                <c:pt idx="803">
                  <c:v>41592</c:v>
                </c:pt>
                <c:pt idx="804">
                  <c:v>41593</c:v>
                </c:pt>
                <c:pt idx="805">
                  <c:v>41604</c:v>
                </c:pt>
                <c:pt idx="806">
                  <c:v>41605</c:v>
                </c:pt>
                <c:pt idx="807">
                  <c:v>41606</c:v>
                </c:pt>
                <c:pt idx="808">
                  <c:v>41607</c:v>
                </c:pt>
                <c:pt idx="809">
                  <c:v>41608</c:v>
                </c:pt>
                <c:pt idx="810">
                  <c:v>41609</c:v>
                </c:pt>
                <c:pt idx="811">
                  <c:v>41610</c:v>
                </c:pt>
                <c:pt idx="812">
                  <c:v>41611</c:v>
                </c:pt>
                <c:pt idx="813">
                  <c:v>41612</c:v>
                </c:pt>
                <c:pt idx="814">
                  <c:v>41613</c:v>
                </c:pt>
                <c:pt idx="815">
                  <c:v>41614</c:v>
                </c:pt>
                <c:pt idx="816">
                  <c:v>41615</c:v>
                </c:pt>
                <c:pt idx="817">
                  <c:v>41616</c:v>
                </c:pt>
                <c:pt idx="818">
                  <c:v>41617</c:v>
                </c:pt>
                <c:pt idx="819">
                  <c:v>41618</c:v>
                </c:pt>
                <c:pt idx="820">
                  <c:v>41619</c:v>
                </c:pt>
                <c:pt idx="821">
                  <c:v>41620</c:v>
                </c:pt>
                <c:pt idx="822">
                  <c:v>41621</c:v>
                </c:pt>
                <c:pt idx="823">
                  <c:v>41622</c:v>
                </c:pt>
                <c:pt idx="824">
                  <c:v>41623</c:v>
                </c:pt>
                <c:pt idx="825">
                  <c:v>41624</c:v>
                </c:pt>
                <c:pt idx="826">
                  <c:v>41625</c:v>
                </c:pt>
                <c:pt idx="827">
                  <c:v>41626</c:v>
                </c:pt>
                <c:pt idx="828">
                  <c:v>41627</c:v>
                </c:pt>
                <c:pt idx="829">
                  <c:v>41628</c:v>
                </c:pt>
                <c:pt idx="830">
                  <c:v>41629</c:v>
                </c:pt>
                <c:pt idx="831">
                  <c:v>41630</c:v>
                </c:pt>
                <c:pt idx="832">
                  <c:v>41631</c:v>
                </c:pt>
                <c:pt idx="833">
                  <c:v>41632</c:v>
                </c:pt>
                <c:pt idx="834">
                  <c:v>41633</c:v>
                </c:pt>
                <c:pt idx="835">
                  <c:v>41634</c:v>
                </c:pt>
                <c:pt idx="836">
                  <c:v>41635</c:v>
                </c:pt>
                <c:pt idx="837">
                  <c:v>41636</c:v>
                </c:pt>
                <c:pt idx="838">
                  <c:v>41637</c:v>
                </c:pt>
                <c:pt idx="839">
                  <c:v>41638</c:v>
                </c:pt>
                <c:pt idx="840">
                  <c:v>41639</c:v>
                </c:pt>
                <c:pt idx="841">
                  <c:v>41640</c:v>
                </c:pt>
                <c:pt idx="842">
                  <c:v>41641</c:v>
                </c:pt>
                <c:pt idx="843">
                  <c:v>41642</c:v>
                </c:pt>
                <c:pt idx="844">
                  <c:v>41643</c:v>
                </c:pt>
                <c:pt idx="845">
                  <c:v>41644</c:v>
                </c:pt>
                <c:pt idx="846">
                  <c:v>41656</c:v>
                </c:pt>
                <c:pt idx="847">
                  <c:v>41657</c:v>
                </c:pt>
                <c:pt idx="848">
                  <c:v>41658</c:v>
                </c:pt>
                <c:pt idx="849">
                  <c:v>41659</c:v>
                </c:pt>
                <c:pt idx="850">
                  <c:v>41660</c:v>
                </c:pt>
                <c:pt idx="851">
                  <c:v>41661</c:v>
                </c:pt>
                <c:pt idx="852">
                  <c:v>41662</c:v>
                </c:pt>
                <c:pt idx="853">
                  <c:v>41663</c:v>
                </c:pt>
                <c:pt idx="854">
                  <c:v>41664</c:v>
                </c:pt>
                <c:pt idx="855">
                  <c:v>41665</c:v>
                </c:pt>
                <c:pt idx="856">
                  <c:v>41666</c:v>
                </c:pt>
                <c:pt idx="857">
                  <c:v>41667</c:v>
                </c:pt>
                <c:pt idx="858">
                  <c:v>41668</c:v>
                </c:pt>
                <c:pt idx="859">
                  <c:v>41669</c:v>
                </c:pt>
                <c:pt idx="860">
                  <c:v>41670</c:v>
                </c:pt>
                <c:pt idx="861">
                  <c:v>41671</c:v>
                </c:pt>
                <c:pt idx="862">
                  <c:v>41672</c:v>
                </c:pt>
                <c:pt idx="863">
                  <c:v>41676</c:v>
                </c:pt>
                <c:pt idx="864">
                  <c:v>41677</c:v>
                </c:pt>
                <c:pt idx="865">
                  <c:v>41678</c:v>
                </c:pt>
                <c:pt idx="866">
                  <c:v>41679</c:v>
                </c:pt>
                <c:pt idx="867">
                  <c:v>41682</c:v>
                </c:pt>
                <c:pt idx="868">
                  <c:v>41683</c:v>
                </c:pt>
                <c:pt idx="869">
                  <c:v>41684</c:v>
                </c:pt>
                <c:pt idx="870">
                  <c:v>41685</c:v>
                </c:pt>
                <c:pt idx="871">
                  <c:v>41686</c:v>
                </c:pt>
                <c:pt idx="872">
                  <c:v>41687</c:v>
                </c:pt>
                <c:pt idx="873">
                  <c:v>41688</c:v>
                </c:pt>
                <c:pt idx="874">
                  <c:v>41689</c:v>
                </c:pt>
                <c:pt idx="875">
                  <c:v>41690</c:v>
                </c:pt>
                <c:pt idx="876">
                  <c:v>41691</c:v>
                </c:pt>
                <c:pt idx="877">
                  <c:v>41692</c:v>
                </c:pt>
                <c:pt idx="878">
                  <c:v>41693</c:v>
                </c:pt>
                <c:pt idx="879">
                  <c:v>41694</c:v>
                </c:pt>
                <c:pt idx="880">
                  <c:v>41695</c:v>
                </c:pt>
                <c:pt idx="881">
                  <c:v>41696</c:v>
                </c:pt>
                <c:pt idx="882">
                  <c:v>41697</c:v>
                </c:pt>
                <c:pt idx="883">
                  <c:v>41698</c:v>
                </c:pt>
                <c:pt idx="884">
                  <c:v>41699</c:v>
                </c:pt>
                <c:pt idx="885">
                  <c:v>41700</c:v>
                </c:pt>
                <c:pt idx="886">
                  <c:v>41701</c:v>
                </c:pt>
                <c:pt idx="887">
                  <c:v>41702</c:v>
                </c:pt>
                <c:pt idx="888">
                  <c:v>41703</c:v>
                </c:pt>
                <c:pt idx="889">
                  <c:v>41704</c:v>
                </c:pt>
                <c:pt idx="890">
                  <c:v>41705</c:v>
                </c:pt>
                <c:pt idx="891">
                  <c:v>41706</c:v>
                </c:pt>
                <c:pt idx="892">
                  <c:v>41707</c:v>
                </c:pt>
                <c:pt idx="893">
                  <c:v>41708</c:v>
                </c:pt>
                <c:pt idx="894">
                  <c:v>41709</c:v>
                </c:pt>
                <c:pt idx="895">
                  <c:v>41710</c:v>
                </c:pt>
                <c:pt idx="896">
                  <c:v>41711</c:v>
                </c:pt>
                <c:pt idx="897">
                  <c:v>41712</c:v>
                </c:pt>
                <c:pt idx="898">
                  <c:v>41713</c:v>
                </c:pt>
                <c:pt idx="899">
                  <c:v>41714</c:v>
                </c:pt>
                <c:pt idx="900">
                  <c:v>41715</c:v>
                </c:pt>
                <c:pt idx="901">
                  <c:v>41716</c:v>
                </c:pt>
                <c:pt idx="902">
                  <c:v>41717</c:v>
                </c:pt>
                <c:pt idx="903">
                  <c:v>41718</c:v>
                </c:pt>
                <c:pt idx="904">
                  <c:v>41719</c:v>
                </c:pt>
                <c:pt idx="905">
                  <c:v>41720</c:v>
                </c:pt>
                <c:pt idx="906">
                  <c:v>41721</c:v>
                </c:pt>
                <c:pt idx="907">
                  <c:v>41722</c:v>
                </c:pt>
                <c:pt idx="908">
                  <c:v>41723</c:v>
                </c:pt>
                <c:pt idx="909">
                  <c:v>41724</c:v>
                </c:pt>
                <c:pt idx="910">
                  <c:v>41725</c:v>
                </c:pt>
                <c:pt idx="911">
                  <c:v>41726</c:v>
                </c:pt>
                <c:pt idx="912">
                  <c:v>41727</c:v>
                </c:pt>
                <c:pt idx="913">
                  <c:v>41728</c:v>
                </c:pt>
                <c:pt idx="914">
                  <c:v>41729</c:v>
                </c:pt>
                <c:pt idx="915">
                  <c:v>41730</c:v>
                </c:pt>
                <c:pt idx="916">
                  <c:v>41731</c:v>
                </c:pt>
                <c:pt idx="917">
                  <c:v>41732</c:v>
                </c:pt>
                <c:pt idx="918">
                  <c:v>41733</c:v>
                </c:pt>
                <c:pt idx="919">
                  <c:v>41734</c:v>
                </c:pt>
                <c:pt idx="920">
                  <c:v>41735</c:v>
                </c:pt>
                <c:pt idx="921">
                  <c:v>41736</c:v>
                </c:pt>
                <c:pt idx="922">
                  <c:v>41737</c:v>
                </c:pt>
                <c:pt idx="923">
                  <c:v>41738</c:v>
                </c:pt>
                <c:pt idx="924">
                  <c:v>41739</c:v>
                </c:pt>
                <c:pt idx="925">
                  <c:v>41740</c:v>
                </c:pt>
                <c:pt idx="926">
                  <c:v>41741</c:v>
                </c:pt>
                <c:pt idx="927">
                  <c:v>41742</c:v>
                </c:pt>
                <c:pt idx="928">
                  <c:v>41743</c:v>
                </c:pt>
                <c:pt idx="929">
                  <c:v>41744</c:v>
                </c:pt>
                <c:pt idx="930">
                  <c:v>41745</c:v>
                </c:pt>
                <c:pt idx="931">
                  <c:v>41746</c:v>
                </c:pt>
                <c:pt idx="932">
                  <c:v>41747</c:v>
                </c:pt>
                <c:pt idx="933">
                  <c:v>41748</c:v>
                </c:pt>
                <c:pt idx="934">
                  <c:v>41749</c:v>
                </c:pt>
                <c:pt idx="935">
                  <c:v>41750</c:v>
                </c:pt>
                <c:pt idx="936">
                  <c:v>41751</c:v>
                </c:pt>
                <c:pt idx="937">
                  <c:v>41752</c:v>
                </c:pt>
                <c:pt idx="938">
                  <c:v>41753</c:v>
                </c:pt>
                <c:pt idx="939">
                  <c:v>41754</c:v>
                </c:pt>
                <c:pt idx="940">
                  <c:v>41755</c:v>
                </c:pt>
                <c:pt idx="941">
                  <c:v>41756</c:v>
                </c:pt>
                <c:pt idx="942">
                  <c:v>41757</c:v>
                </c:pt>
                <c:pt idx="943">
                  <c:v>41758</c:v>
                </c:pt>
                <c:pt idx="944">
                  <c:v>41759</c:v>
                </c:pt>
                <c:pt idx="945">
                  <c:v>41760</c:v>
                </c:pt>
                <c:pt idx="946">
                  <c:v>41761</c:v>
                </c:pt>
                <c:pt idx="947">
                  <c:v>41762</c:v>
                </c:pt>
                <c:pt idx="948">
                  <c:v>41763</c:v>
                </c:pt>
                <c:pt idx="949">
                  <c:v>41764</c:v>
                </c:pt>
                <c:pt idx="950">
                  <c:v>41765</c:v>
                </c:pt>
                <c:pt idx="951">
                  <c:v>41766</c:v>
                </c:pt>
                <c:pt idx="952">
                  <c:v>41767</c:v>
                </c:pt>
                <c:pt idx="953">
                  <c:v>41768</c:v>
                </c:pt>
                <c:pt idx="954">
                  <c:v>41769</c:v>
                </c:pt>
                <c:pt idx="955">
                  <c:v>41770</c:v>
                </c:pt>
                <c:pt idx="956">
                  <c:v>41771</c:v>
                </c:pt>
                <c:pt idx="957">
                  <c:v>41772</c:v>
                </c:pt>
                <c:pt idx="958">
                  <c:v>41773</c:v>
                </c:pt>
                <c:pt idx="959">
                  <c:v>41774</c:v>
                </c:pt>
                <c:pt idx="960">
                  <c:v>41775</c:v>
                </c:pt>
                <c:pt idx="961">
                  <c:v>41776</c:v>
                </c:pt>
                <c:pt idx="962">
                  <c:v>41777</c:v>
                </c:pt>
                <c:pt idx="963">
                  <c:v>41778</c:v>
                </c:pt>
                <c:pt idx="964">
                  <c:v>41779</c:v>
                </c:pt>
                <c:pt idx="965">
                  <c:v>41780</c:v>
                </c:pt>
                <c:pt idx="966">
                  <c:v>41781</c:v>
                </c:pt>
                <c:pt idx="967">
                  <c:v>41782</c:v>
                </c:pt>
                <c:pt idx="968">
                  <c:v>41783</c:v>
                </c:pt>
                <c:pt idx="969">
                  <c:v>41784</c:v>
                </c:pt>
                <c:pt idx="970">
                  <c:v>41785</c:v>
                </c:pt>
                <c:pt idx="971">
                  <c:v>41786</c:v>
                </c:pt>
                <c:pt idx="972">
                  <c:v>41787</c:v>
                </c:pt>
                <c:pt idx="973">
                  <c:v>41788</c:v>
                </c:pt>
                <c:pt idx="974">
                  <c:v>41789</c:v>
                </c:pt>
                <c:pt idx="975">
                  <c:v>41790</c:v>
                </c:pt>
                <c:pt idx="976">
                  <c:v>41791</c:v>
                </c:pt>
                <c:pt idx="977">
                  <c:v>41792</c:v>
                </c:pt>
                <c:pt idx="978">
                  <c:v>41793</c:v>
                </c:pt>
                <c:pt idx="979">
                  <c:v>41794</c:v>
                </c:pt>
                <c:pt idx="980">
                  <c:v>41795</c:v>
                </c:pt>
                <c:pt idx="981">
                  <c:v>41796</c:v>
                </c:pt>
                <c:pt idx="982">
                  <c:v>41797</c:v>
                </c:pt>
                <c:pt idx="983">
                  <c:v>41798</c:v>
                </c:pt>
                <c:pt idx="984">
                  <c:v>41799</c:v>
                </c:pt>
                <c:pt idx="985">
                  <c:v>41800</c:v>
                </c:pt>
                <c:pt idx="986">
                  <c:v>41801</c:v>
                </c:pt>
                <c:pt idx="987">
                  <c:v>41802</c:v>
                </c:pt>
                <c:pt idx="988">
                  <c:v>41803</c:v>
                </c:pt>
                <c:pt idx="989">
                  <c:v>41804</c:v>
                </c:pt>
                <c:pt idx="990">
                  <c:v>41805</c:v>
                </c:pt>
                <c:pt idx="991">
                  <c:v>41806</c:v>
                </c:pt>
                <c:pt idx="992">
                  <c:v>41807</c:v>
                </c:pt>
                <c:pt idx="993">
                  <c:v>41808</c:v>
                </c:pt>
                <c:pt idx="994">
                  <c:v>41809</c:v>
                </c:pt>
                <c:pt idx="995">
                  <c:v>41810</c:v>
                </c:pt>
                <c:pt idx="996">
                  <c:v>41811</c:v>
                </c:pt>
                <c:pt idx="997">
                  <c:v>41812</c:v>
                </c:pt>
                <c:pt idx="998">
                  <c:v>41813</c:v>
                </c:pt>
                <c:pt idx="999">
                  <c:v>41814</c:v>
                </c:pt>
                <c:pt idx="1000">
                  <c:v>41815</c:v>
                </c:pt>
                <c:pt idx="1001">
                  <c:v>41816</c:v>
                </c:pt>
                <c:pt idx="1002">
                  <c:v>41817</c:v>
                </c:pt>
                <c:pt idx="1003">
                  <c:v>41818</c:v>
                </c:pt>
                <c:pt idx="1004">
                  <c:v>41819</c:v>
                </c:pt>
                <c:pt idx="1005">
                  <c:v>41820</c:v>
                </c:pt>
                <c:pt idx="1006">
                  <c:v>41821</c:v>
                </c:pt>
                <c:pt idx="1007">
                  <c:v>41822</c:v>
                </c:pt>
                <c:pt idx="1008">
                  <c:v>41823</c:v>
                </c:pt>
                <c:pt idx="1009">
                  <c:v>41824</c:v>
                </c:pt>
                <c:pt idx="1010">
                  <c:v>41825</c:v>
                </c:pt>
                <c:pt idx="1011">
                  <c:v>41826</c:v>
                </c:pt>
                <c:pt idx="1012">
                  <c:v>41827</c:v>
                </c:pt>
                <c:pt idx="1013">
                  <c:v>41828</c:v>
                </c:pt>
                <c:pt idx="1014">
                  <c:v>41829</c:v>
                </c:pt>
                <c:pt idx="1015">
                  <c:v>41830</c:v>
                </c:pt>
                <c:pt idx="1016">
                  <c:v>41831</c:v>
                </c:pt>
                <c:pt idx="1017">
                  <c:v>41832</c:v>
                </c:pt>
                <c:pt idx="1018">
                  <c:v>41833</c:v>
                </c:pt>
                <c:pt idx="1019">
                  <c:v>41834</c:v>
                </c:pt>
                <c:pt idx="1020">
                  <c:v>41835</c:v>
                </c:pt>
                <c:pt idx="1021">
                  <c:v>41836</c:v>
                </c:pt>
                <c:pt idx="1022">
                  <c:v>41837</c:v>
                </c:pt>
                <c:pt idx="1023">
                  <c:v>41838</c:v>
                </c:pt>
                <c:pt idx="1024">
                  <c:v>41839</c:v>
                </c:pt>
                <c:pt idx="1025">
                  <c:v>41840</c:v>
                </c:pt>
                <c:pt idx="1026">
                  <c:v>41841</c:v>
                </c:pt>
                <c:pt idx="1027">
                  <c:v>41842</c:v>
                </c:pt>
                <c:pt idx="1028">
                  <c:v>41843</c:v>
                </c:pt>
                <c:pt idx="1029">
                  <c:v>41844</c:v>
                </c:pt>
                <c:pt idx="1030">
                  <c:v>41845</c:v>
                </c:pt>
                <c:pt idx="1031">
                  <c:v>41846</c:v>
                </c:pt>
                <c:pt idx="1032">
                  <c:v>41847</c:v>
                </c:pt>
                <c:pt idx="1033">
                  <c:v>41848</c:v>
                </c:pt>
                <c:pt idx="1034">
                  <c:v>41849</c:v>
                </c:pt>
                <c:pt idx="1035">
                  <c:v>41850</c:v>
                </c:pt>
                <c:pt idx="1036">
                  <c:v>41851</c:v>
                </c:pt>
                <c:pt idx="1037">
                  <c:v>41852</c:v>
                </c:pt>
                <c:pt idx="1038">
                  <c:v>41853</c:v>
                </c:pt>
                <c:pt idx="1039">
                  <c:v>41854</c:v>
                </c:pt>
                <c:pt idx="1040">
                  <c:v>41855</c:v>
                </c:pt>
                <c:pt idx="1041">
                  <c:v>41856</c:v>
                </c:pt>
                <c:pt idx="1042">
                  <c:v>41857</c:v>
                </c:pt>
                <c:pt idx="1043">
                  <c:v>41858</c:v>
                </c:pt>
                <c:pt idx="1044">
                  <c:v>41859</c:v>
                </c:pt>
                <c:pt idx="1045">
                  <c:v>41860</c:v>
                </c:pt>
                <c:pt idx="1046">
                  <c:v>41861</c:v>
                </c:pt>
                <c:pt idx="1047">
                  <c:v>41862</c:v>
                </c:pt>
                <c:pt idx="1048">
                  <c:v>41863</c:v>
                </c:pt>
                <c:pt idx="1049">
                  <c:v>41864</c:v>
                </c:pt>
                <c:pt idx="1050">
                  <c:v>41865</c:v>
                </c:pt>
                <c:pt idx="1051">
                  <c:v>41866</c:v>
                </c:pt>
                <c:pt idx="1052">
                  <c:v>41867</c:v>
                </c:pt>
                <c:pt idx="1053">
                  <c:v>41868</c:v>
                </c:pt>
                <c:pt idx="1054">
                  <c:v>41869</c:v>
                </c:pt>
                <c:pt idx="1055">
                  <c:v>41870</c:v>
                </c:pt>
                <c:pt idx="1056">
                  <c:v>41871</c:v>
                </c:pt>
                <c:pt idx="1057">
                  <c:v>41872</c:v>
                </c:pt>
                <c:pt idx="1058">
                  <c:v>41873</c:v>
                </c:pt>
                <c:pt idx="1059">
                  <c:v>41874</c:v>
                </c:pt>
                <c:pt idx="1060">
                  <c:v>41875</c:v>
                </c:pt>
                <c:pt idx="1061">
                  <c:v>41876</c:v>
                </c:pt>
                <c:pt idx="1062">
                  <c:v>41877</c:v>
                </c:pt>
                <c:pt idx="1063">
                  <c:v>41878</c:v>
                </c:pt>
                <c:pt idx="1064">
                  <c:v>41879</c:v>
                </c:pt>
                <c:pt idx="1065">
                  <c:v>41880</c:v>
                </c:pt>
                <c:pt idx="1066">
                  <c:v>41881</c:v>
                </c:pt>
                <c:pt idx="1067">
                  <c:v>41882</c:v>
                </c:pt>
                <c:pt idx="1068">
                  <c:v>41883</c:v>
                </c:pt>
                <c:pt idx="1069">
                  <c:v>41884</c:v>
                </c:pt>
                <c:pt idx="1070">
                  <c:v>41885</c:v>
                </c:pt>
                <c:pt idx="1071">
                  <c:v>41886</c:v>
                </c:pt>
                <c:pt idx="1072">
                  <c:v>41887</c:v>
                </c:pt>
                <c:pt idx="1073">
                  <c:v>41888</c:v>
                </c:pt>
                <c:pt idx="1074">
                  <c:v>41889</c:v>
                </c:pt>
                <c:pt idx="1075">
                  <c:v>41890</c:v>
                </c:pt>
                <c:pt idx="1076">
                  <c:v>41891</c:v>
                </c:pt>
                <c:pt idx="1077">
                  <c:v>41892</c:v>
                </c:pt>
                <c:pt idx="1078">
                  <c:v>41893</c:v>
                </c:pt>
                <c:pt idx="1079">
                  <c:v>41894</c:v>
                </c:pt>
                <c:pt idx="1080">
                  <c:v>41895</c:v>
                </c:pt>
                <c:pt idx="1081">
                  <c:v>41896</c:v>
                </c:pt>
                <c:pt idx="1082">
                  <c:v>41897</c:v>
                </c:pt>
                <c:pt idx="1083">
                  <c:v>41898</c:v>
                </c:pt>
                <c:pt idx="1084">
                  <c:v>41899</c:v>
                </c:pt>
                <c:pt idx="1085">
                  <c:v>41900</c:v>
                </c:pt>
                <c:pt idx="1086">
                  <c:v>41901</c:v>
                </c:pt>
                <c:pt idx="1087">
                  <c:v>41902</c:v>
                </c:pt>
                <c:pt idx="1088">
                  <c:v>41903</c:v>
                </c:pt>
                <c:pt idx="1089">
                  <c:v>41904</c:v>
                </c:pt>
                <c:pt idx="1090">
                  <c:v>41905</c:v>
                </c:pt>
                <c:pt idx="1091">
                  <c:v>41906</c:v>
                </c:pt>
                <c:pt idx="1092">
                  <c:v>41907</c:v>
                </c:pt>
                <c:pt idx="1093">
                  <c:v>41908</c:v>
                </c:pt>
                <c:pt idx="1094">
                  <c:v>41909</c:v>
                </c:pt>
                <c:pt idx="1095">
                  <c:v>41910</c:v>
                </c:pt>
                <c:pt idx="1096">
                  <c:v>41911</c:v>
                </c:pt>
                <c:pt idx="1097">
                  <c:v>41912</c:v>
                </c:pt>
                <c:pt idx="1098">
                  <c:v>41913</c:v>
                </c:pt>
                <c:pt idx="1099">
                  <c:v>41914</c:v>
                </c:pt>
                <c:pt idx="1100">
                  <c:v>41915</c:v>
                </c:pt>
                <c:pt idx="1101">
                  <c:v>41916</c:v>
                </c:pt>
                <c:pt idx="1102">
                  <c:v>41917</c:v>
                </c:pt>
                <c:pt idx="1103">
                  <c:v>41918</c:v>
                </c:pt>
                <c:pt idx="1104">
                  <c:v>41919</c:v>
                </c:pt>
                <c:pt idx="1105">
                  <c:v>41920</c:v>
                </c:pt>
                <c:pt idx="1106">
                  <c:v>41921</c:v>
                </c:pt>
                <c:pt idx="1107">
                  <c:v>41922</c:v>
                </c:pt>
                <c:pt idx="1108">
                  <c:v>41923</c:v>
                </c:pt>
                <c:pt idx="1109">
                  <c:v>41924</c:v>
                </c:pt>
                <c:pt idx="1110">
                  <c:v>41925</c:v>
                </c:pt>
                <c:pt idx="1111">
                  <c:v>41926</c:v>
                </c:pt>
                <c:pt idx="1112">
                  <c:v>41927</c:v>
                </c:pt>
                <c:pt idx="1113">
                  <c:v>41928</c:v>
                </c:pt>
                <c:pt idx="1114">
                  <c:v>41929</c:v>
                </c:pt>
                <c:pt idx="1115">
                  <c:v>41930</c:v>
                </c:pt>
                <c:pt idx="1116">
                  <c:v>41931</c:v>
                </c:pt>
                <c:pt idx="1117">
                  <c:v>41932</c:v>
                </c:pt>
                <c:pt idx="1118">
                  <c:v>41933</c:v>
                </c:pt>
                <c:pt idx="1119">
                  <c:v>41934</c:v>
                </c:pt>
                <c:pt idx="1120">
                  <c:v>41935</c:v>
                </c:pt>
                <c:pt idx="1121">
                  <c:v>41936</c:v>
                </c:pt>
                <c:pt idx="1122">
                  <c:v>41937</c:v>
                </c:pt>
                <c:pt idx="1123">
                  <c:v>41938</c:v>
                </c:pt>
                <c:pt idx="1124">
                  <c:v>41939</c:v>
                </c:pt>
                <c:pt idx="1125">
                  <c:v>41940</c:v>
                </c:pt>
                <c:pt idx="1126">
                  <c:v>41941</c:v>
                </c:pt>
                <c:pt idx="1127">
                  <c:v>41942</c:v>
                </c:pt>
                <c:pt idx="1128">
                  <c:v>41943</c:v>
                </c:pt>
                <c:pt idx="1129">
                  <c:v>41944</c:v>
                </c:pt>
                <c:pt idx="1130">
                  <c:v>41945</c:v>
                </c:pt>
                <c:pt idx="1131">
                  <c:v>41946</c:v>
                </c:pt>
                <c:pt idx="1132">
                  <c:v>41947</c:v>
                </c:pt>
                <c:pt idx="1133">
                  <c:v>41948</c:v>
                </c:pt>
                <c:pt idx="1134">
                  <c:v>41949</c:v>
                </c:pt>
                <c:pt idx="1135">
                  <c:v>41950</c:v>
                </c:pt>
                <c:pt idx="1136">
                  <c:v>41951</c:v>
                </c:pt>
                <c:pt idx="1137">
                  <c:v>41952</c:v>
                </c:pt>
                <c:pt idx="1138">
                  <c:v>41953</c:v>
                </c:pt>
                <c:pt idx="1139">
                  <c:v>41954</c:v>
                </c:pt>
                <c:pt idx="1140">
                  <c:v>41955</c:v>
                </c:pt>
                <c:pt idx="1141">
                  <c:v>41956</c:v>
                </c:pt>
                <c:pt idx="1142">
                  <c:v>41957</c:v>
                </c:pt>
                <c:pt idx="1143">
                  <c:v>41958</c:v>
                </c:pt>
                <c:pt idx="1144">
                  <c:v>41959</c:v>
                </c:pt>
                <c:pt idx="1145">
                  <c:v>41960</c:v>
                </c:pt>
                <c:pt idx="1146">
                  <c:v>41961</c:v>
                </c:pt>
                <c:pt idx="1147">
                  <c:v>41962</c:v>
                </c:pt>
                <c:pt idx="1148">
                  <c:v>41963</c:v>
                </c:pt>
                <c:pt idx="1149">
                  <c:v>41964</c:v>
                </c:pt>
                <c:pt idx="1150">
                  <c:v>41965</c:v>
                </c:pt>
                <c:pt idx="1151">
                  <c:v>41966</c:v>
                </c:pt>
                <c:pt idx="1152">
                  <c:v>41967</c:v>
                </c:pt>
                <c:pt idx="1153">
                  <c:v>41968</c:v>
                </c:pt>
                <c:pt idx="1154">
                  <c:v>41969</c:v>
                </c:pt>
                <c:pt idx="1155">
                  <c:v>41970</c:v>
                </c:pt>
                <c:pt idx="1156">
                  <c:v>41971</c:v>
                </c:pt>
                <c:pt idx="1157">
                  <c:v>41972</c:v>
                </c:pt>
                <c:pt idx="1158">
                  <c:v>41973</c:v>
                </c:pt>
                <c:pt idx="1159">
                  <c:v>41974</c:v>
                </c:pt>
                <c:pt idx="1160">
                  <c:v>41976</c:v>
                </c:pt>
                <c:pt idx="1161">
                  <c:v>41977</c:v>
                </c:pt>
                <c:pt idx="1162">
                  <c:v>41978</c:v>
                </c:pt>
                <c:pt idx="1163">
                  <c:v>41979</c:v>
                </c:pt>
                <c:pt idx="1164">
                  <c:v>41980</c:v>
                </c:pt>
                <c:pt idx="1165">
                  <c:v>41981</c:v>
                </c:pt>
                <c:pt idx="1166">
                  <c:v>41982</c:v>
                </c:pt>
                <c:pt idx="1167">
                  <c:v>41983</c:v>
                </c:pt>
                <c:pt idx="1168">
                  <c:v>41984</c:v>
                </c:pt>
                <c:pt idx="1169">
                  <c:v>41985</c:v>
                </c:pt>
                <c:pt idx="1170">
                  <c:v>41986</c:v>
                </c:pt>
                <c:pt idx="1171">
                  <c:v>41987</c:v>
                </c:pt>
                <c:pt idx="1172">
                  <c:v>41988</c:v>
                </c:pt>
                <c:pt idx="1173">
                  <c:v>41989</c:v>
                </c:pt>
                <c:pt idx="1174">
                  <c:v>41990</c:v>
                </c:pt>
                <c:pt idx="1175">
                  <c:v>41991</c:v>
                </c:pt>
                <c:pt idx="1176">
                  <c:v>41992</c:v>
                </c:pt>
                <c:pt idx="1177">
                  <c:v>41993</c:v>
                </c:pt>
                <c:pt idx="1178">
                  <c:v>41994</c:v>
                </c:pt>
                <c:pt idx="1179">
                  <c:v>41995</c:v>
                </c:pt>
                <c:pt idx="1180">
                  <c:v>41996</c:v>
                </c:pt>
                <c:pt idx="1181">
                  <c:v>41997</c:v>
                </c:pt>
                <c:pt idx="1182">
                  <c:v>41998</c:v>
                </c:pt>
                <c:pt idx="1183">
                  <c:v>41999</c:v>
                </c:pt>
                <c:pt idx="1184">
                  <c:v>42000</c:v>
                </c:pt>
                <c:pt idx="1185">
                  <c:v>42001</c:v>
                </c:pt>
                <c:pt idx="1186">
                  <c:v>42002</c:v>
                </c:pt>
                <c:pt idx="1187">
                  <c:v>42003</c:v>
                </c:pt>
                <c:pt idx="1188">
                  <c:v>42004</c:v>
                </c:pt>
                <c:pt idx="1189">
                  <c:v>42005</c:v>
                </c:pt>
                <c:pt idx="1190">
                  <c:v>42007</c:v>
                </c:pt>
                <c:pt idx="1191">
                  <c:v>42011</c:v>
                </c:pt>
                <c:pt idx="1192">
                  <c:v>42012</c:v>
                </c:pt>
                <c:pt idx="1193">
                  <c:v>42013</c:v>
                </c:pt>
                <c:pt idx="1194">
                  <c:v>42014</c:v>
                </c:pt>
                <c:pt idx="1195">
                  <c:v>42015</c:v>
                </c:pt>
                <c:pt idx="1196">
                  <c:v>42016</c:v>
                </c:pt>
                <c:pt idx="1197">
                  <c:v>42017</c:v>
                </c:pt>
                <c:pt idx="1198">
                  <c:v>42018</c:v>
                </c:pt>
                <c:pt idx="1199">
                  <c:v>42019</c:v>
                </c:pt>
                <c:pt idx="1200">
                  <c:v>42020</c:v>
                </c:pt>
                <c:pt idx="1201">
                  <c:v>42021</c:v>
                </c:pt>
                <c:pt idx="1202">
                  <c:v>42022</c:v>
                </c:pt>
                <c:pt idx="1203">
                  <c:v>42023</c:v>
                </c:pt>
                <c:pt idx="1204">
                  <c:v>42024</c:v>
                </c:pt>
                <c:pt idx="1205">
                  <c:v>42025</c:v>
                </c:pt>
                <c:pt idx="1206">
                  <c:v>42026</c:v>
                </c:pt>
                <c:pt idx="1207">
                  <c:v>42027</c:v>
                </c:pt>
                <c:pt idx="1208">
                  <c:v>42028</c:v>
                </c:pt>
                <c:pt idx="1209">
                  <c:v>42029</c:v>
                </c:pt>
                <c:pt idx="1210">
                  <c:v>42030</c:v>
                </c:pt>
                <c:pt idx="1211">
                  <c:v>42031</c:v>
                </c:pt>
                <c:pt idx="1212">
                  <c:v>42032</c:v>
                </c:pt>
                <c:pt idx="1213">
                  <c:v>42033</c:v>
                </c:pt>
                <c:pt idx="1214">
                  <c:v>42034</c:v>
                </c:pt>
                <c:pt idx="1215">
                  <c:v>42035</c:v>
                </c:pt>
                <c:pt idx="1216">
                  <c:v>42036</c:v>
                </c:pt>
                <c:pt idx="1217">
                  <c:v>42037</c:v>
                </c:pt>
                <c:pt idx="1218">
                  <c:v>42038</c:v>
                </c:pt>
                <c:pt idx="1219">
                  <c:v>42039</c:v>
                </c:pt>
                <c:pt idx="1220">
                  <c:v>42040</c:v>
                </c:pt>
                <c:pt idx="1221">
                  <c:v>42041</c:v>
                </c:pt>
                <c:pt idx="1222">
                  <c:v>42042</c:v>
                </c:pt>
                <c:pt idx="1223">
                  <c:v>42043</c:v>
                </c:pt>
                <c:pt idx="1224">
                  <c:v>42044</c:v>
                </c:pt>
                <c:pt idx="1225">
                  <c:v>42045</c:v>
                </c:pt>
                <c:pt idx="1226">
                  <c:v>42046</c:v>
                </c:pt>
                <c:pt idx="1227">
                  <c:v>42047</c:v>
                </c:pt>
                <c:pt idx="1228">
                  <c:v>42048</c:v>
                </c:pt>
                <c:pt idx="1229">
                  <c:v>42049</c:v>
                </c:pt>
                <c:pt idx="1230">
                  <c:v>42050</c:v>
                </c:pt>
                <c:pt idx="1231">
                  <c:v>42051</c:v>
                </c:pt>
                <c:pt idx="1232">
                  <c:v>42052</c:v>
                </c:pt>
                <c:pt idx="1233">
                  <c:v>42053</c:v>
                </c:pt>
                <c:pt idx="1234">
                  <c:v>42054</c:v>
                </c:pt>
                <c:pt idx="1235">
                  <c:v>42055</c:v>
                </c:pt>
                <c:pt idx="1236">
                  <c:v>42056</c:v>
                </c:pt>
                <c:pt idx="1237">
                  <c:v>42057</c:v>
                </c:pt>
                <c:pt idx="1238">
                  <c:v>42058</c:v>
                </c:pt>
                <c:pt idx="1239">
                  <c:v>42059</c:v>
                </c:pt>
                <c:pt idx="1240">
                  <c:v>42060</c:v>
                </c:pt>
                <c:pt idx="1241">
                  <c:v>42061</c:v>
                </c:pt>
                <c:pt idx="1242">
                  <c:v>42062</c:v>
                </c:pt>
                <c:pt idx="1243">
                  <c:v>42063</c:v>
                </c:pt>
                <c:pt idx="1244">
                  <c:v>42064</c:v>
                </c:pt>
                <c:pt idx="1245">
                  <c:v>42065</c:v>
                </c:pt>
                <c:pt idx="1246">
                  <c:v>42066</c:v>
                </c:pt>
                <c:pt idx="1247">
                  <c:v>42067</c:v>
                </c:pt>
                <c:pt idx="1248">
                  <c:v>42068</c:v>
                </c:pt>
                <c:pt idx="1249">
                  <c:v>42069</c:v>
                </c:pt>
                <c:pt idx="1250">
                  <c:v>42070</c:v>
                </c:pt>
                <c:pt idx="1251">
                  <c:v>42071</c:v>
                </c:pt>
                <c:pt idx="1252">
                  <c:v>42072</c:v>
                </c:pt>
                <c:pt idx="1253">
                  <c:v>42073</c:v>
                </c:pt>
                <c:pt idx="1254">
                  <c:v>42074</c:v>
                </c:pt>
                <c:pt idx="1255">
                  <c:v>42075</c:v>
                </c:pt>
                <c:pt idx="1256">
                  <c:v>42076</c:v>
                </c:pt>
                <c:pt idx="1257">
                  <c:v>42077</c:v>
                </c:pt>
                <c:pt idx="1258">
                  <c:v>42078</c:v>
                </c:pt>
                <c:pt idx="1259">
                  <c:v>42079</c:v>
                </c:pt>
                <c:pt idx="1260">
                  <c:v>42080</c:v>
                </c:pt>
                <c:pt idx="1261">
                  <c:v>42081</c:v>
                </c:pt>
                <c:pt idx="1262">
                  <c:v>42082</c:v>
                </c:pt>
                <c:pt idx="1263">
                  <c:v>42083</c:v>
                </c:pt>
                <c:pt idx="1264">
                  <c:v>42084</c:v>
                </c:pt>
                <c:pt idx="1265">
                  <c:v>42085</c:v>
                </c:pt>
                <c:pt idx="1266">
                  <c:v>42086</c:v>
                </c:pt>
                <c:pt idx="1267">
                  <c:v>42087</c:v>
                </c:pt>
                <c:pt idx="1268">
                  <c:v>42088</c:v>
                </c:pt>
                <c:pt idx="1269">
                  <c:v>42089</c:v>
                </c:pt>
                <c:pt idx="1270">
                  <c:v>42090</c:v>
                </c:pt>
                <c:pt idx="1271">
                  <c:v>42091</c:v>
                </c:pt>
                <c:pt idx="1272">
                  <c:v>42092</c:v>
                </c:pt>
                <c:pt idx="1273">
                  <c:v>42093</c:v>
                </c:pt>
                <c:pt idx="1274">
                  <c:v>42094</c:v>
                </c:pt>
                <c:pt idx="1275">
                  <c:v>42095</c:v>
                </c:pt>
                <c:pt idx="1276">
                  <c:v>42096</c:v>
                </c:pt>
                <c:pt idx="1277">
                  <c:v>42097</c:v>
                </c:pt>
                <c:pt idx="1278">
                  <c:v>42098</c:v>
                </c:pt>
                <c:pt idx="1279">
                  <c:v>42099</c:v>
                </c:pt>
                <c:pt idx="1280">
                  <c:v>42100</c:v>
                </c:pt>
                <c:pt idx="1281">
                  <c:v>42101</c:v>
                </c:pt>
                <c:pt idx="1282">
                  <c:v>42102</c:v>
                </c:pt>
                <c:pt idx="1283">
                  <c:v>42103</c:v>
                </c:pt>
                <c:pt idx="1284">
                  <c:v>42104</c:v>
                </c:pt>
                <c:pt idx="1285">
                  <c:v>42105</c:v>
                </c:pt>
                <c:pt idx="1286">
                  <c:v>42106</c:v>
                </c:pt>
                <c:pt idx="1287">
                  <c:v>42107</c:v>
                </c:pt>
                <c:pt idx="1288">
                  <c:v>42108</c:v>
                </c:pt>
                <c:pt idx="1289">
                  <c:v>42109</c:v>
                </c:pt>
                <c:pt idx="1290">
                  <c:v>42110</c:v>
                </c:pt>
                <c:pt idx="1291">
                  <c:v>42111</c:v>
                </c:pt>
                <c:pt idx="1292">
                  <c:v>42112</c:v>
                </c:pt>
                <c:pt idx="1293">
                  <c:v>42113</c:v>
                </c:pt>
                <c:pt idx="1294">
                  <c:v>42114</c:v>
                </c:pt>
                <c:pt idx="1295">
                  <c:v>42115</c:v>
                </c:pt>
                <c:pt idx="1296">
                  <c:v>42116</c:v>
                </c:pt>
                <c:pt idx="1297">
                  <c:v>42117</c:v>
                </c:pt>
                <c:pt idx="1298">
                  <c:v>42118</c:v>
                </c:pt>
                <c:pt idx="1299">
                  <c:v>42119</c:v>
                </c:pt>
                <c:pt idx="1300">
                  <c:v>42120</c:v>
                </c:pt>
                <c:pt idx="1301">
                  <c:v>42121</c:v>
                </c:pt>
                <c:pt idx="1302">
                  <c:v>42122</c:v>
                </c:pt>
                <c:pt idx="1303">
                  <c:v>42123</c:v>
                </c:pt>
                <c:pt idx="1304">
                  <c:v>42124</c:v>
                </c:pt>
                <c:pt idx="1305">
                  <c:v>42125</c:v>
                </c:pt>
                <c:pt idx="1306">
                  <c:v>42126</c:v>
                </c:pt>
                <c:pt idx="1307">
                  <c:v>42127</c:v>
                </c:pt>
                <c:pt idx="1308">
                  <c:v>42128</c:v>
                </c:pt>
                <c:pt idx="1309">
                  <c:v>42129</c:v>
                </c:pt>
                <c:pt idx="1310">
                  <c:v>42130</c:v>
                </c:pt>
                <c:pt idx="1311">
                  <c:v>42131</c:v>
                </c:pt>
                <c:pt idx="1312">
                  <c:v>42132</c:v>
                </c:pt>
                <c:pt idx="1313">
                  <c:v>42133</c:v>
                </c:pt>
                <c:pt idx="1314">
                  <c:v>42134</c:v>
                </c:pt>
                <c:pt idx="1315">
                  <c:v>42135</c:v>
                </c:pt>
                <c:pt idx="1316">
                  <c:v>42136</c:v>
                </c:pt>
                <c:pt idx="1317">
                  <c:v>42137</c:v>
                </c:pt>
                <c:pt idx="1318">
                  <c:v>42138</c:v>
                </c:pt>
                <c:pt idx="1319">
                  <c:v>42139</c:v>
                </c:pt>
                <c:pt idx="1320">
                  <c:v>42140</c:v>
                </c:pt>
                <c:pt idx="1321">
                  <c:v>42141</c:v>
                </c:pt>
                <c:pt idx="1322">
                  <c:v>42142</c:v>
                </c:pt>
                <c:pt idx="1323">
                  <c:v>42143</c:v>
                </c:pt>
                <c:pt idx="1324">
                  <c:v>42144</c:v>
                </c:pt>
                <c:pt idx="1325">
                  <c:v>42145</c:v>
                </c:pt>
                <c:pt idx="1326">
                  <c:v>42146</c:v>
                </c:pt>
                <c:pt idx="1327">
                  <c:v>42147</c:v>
                </c:pt>
                <c:pt idx="1328">
                  <c:v>42148</c:v>
                </c:pt>
                <c:pt idx="1329">
                  <c:v>42149</c:v>
                </c:pt>
                <c:pt idx="1330">
                  <c:v>42150</c:v>
                </c:pt>
                <c:pt idx="1331">
                  <c:v>42151</c:v>
                </c:pt>
                <c:pt idx="1332">
                  <c:v>42152</c:v>
                </c:pt>
                <c:pt idx="1333">
                  <c:v>42153</c:v>
                </c:pt>
                <c:pt idx="1334">
                  <c:v>42154</c:v>
                </c:pt>
                <c:pt idx="1335">
                  <c:v>42155</c:v>
                </c:pt>
                <c:pt idx="1336">
                  <c:v>42156</c:v>
                </c:pt>
                <c:pt idx="1337">
                  <c:v>42157</c:v>
                </c:pt>
                <c:pt idx="1338">
                  <c:v>42158</c:v>
                </c:pt>
                <c:pt idx="1339">
                  <c:v>42159</c:v>
                </c:pt>
                <c:pt idx="1340">
                  <c:v>42160</c:v>
                </c:pt>
                <c:pt idx="1341">
                  <c:v>42161</c:v>
                </c:pt>
                <c:pt idx="1342">
                  <c:v>42162</c:v>
                </c:pt>
                <c:pt idx="1343">
                  <c:v>42163</c:v>
                </c:pt>
                <c:pt idx="1344">
                  <c:v>42164</c:v>
                </c:pt>
                <c:pt idx="1345">
                  <c:v>42165</c:v>
                </c:pt>
                <c:pt idx="1346">
                  <c:v>42166</c:v>
                </c:pt>
                <c:pt idx="1347">
                  <c:v>42167</c:v>
                </c:pt>
                <c:pt idx="1348">
                  <c:v>42168</c:v>
                </c:pt>
                <c:pt idx="1349">
                  <c:v>42169</c:v>
                </c:pt>
                <c:pt idx="1350">
                  <c:v>42170</c:v>
                </c:pt>
                <c:pt idx="1351">
                  <c:v>42171</c:v>
                </c:pt>
                <c:pt idx="1352">
                  <c:v>42172</c:v>
                </c:pt>
                <c:pt idx="1353">
                  <c:v>42173</c:v>
                </c:pt>
                <c:pt idx="1354">
                  <c:v>42174</c:v>
                </c:pt>
                <c:pt idx="1355">
                  <c:v>42175</c:v>
                </c:pt>
                <c:pt idx="1356">
                  <c:v>42176</c:v>
                </c:pt>
                <c:pt idx="1357">
                  <c:v>42177</c:v>
                </c:pt>
                <c:pt idx="1358">
                  <c:v>42178</c:v>
                </c:pt>
                <c:pt idx="1359">
                  <c:v>42179</c:v>
                </c:pt>
                <c:pt idx="1360">
                  <c:v>42180</c:v>
                </c:pt>
                <c:pt idx="1361">
                  <c:v>42181</c:v>
                </c:pt>
                <c:pt idx="1362">
                  <c:v>42182</c:v>
                </c:pt>
                <c:pt idx="1363">
                  <c:v>42183</c:v>
                </c:pt>
                <c:pt idx="1364">
                  <c:v>42184</c:v>
                </c:pt>
                <c:pt idx="1365">
                  <c:v>42185</c:v>
                </c:pt>
                <c:pt idx="1366">
                  <c:v>42186</c:v>
                </c:pt>
                <c:pt idx="1367">
                  <c:v>42187</c:v>
                </c:pt>
                <c:pt idx="1368">
                  <c:v>42188</c:v>
                </c:pt>
                <c:pt idx="1369">
                  <c:v>42189</c:v>
                </c:pt>
                <c:pt idx="1370">
                  <c:v>42190</c:v>
                </c:pt>
                <c:pt idx="1371">
                  <c:v>42191</c:v>
                </c:pt>
                <c:pt idx="1372">
                  <c:v>42192</c:v>
                </c:pt>
                <c:pt idx="1373">
                  <c:v>42193</c:v>
                </c:pt>
                <c:pt idx="1374">
                  <c:v>42194</c:v>
                </c:pt>
                <c:pt idx="1375">
                  <c:v>42195</c:v>
                </c:pt>
                <c:pt idx="1376">
                  <c:v>42196</c:v>
                </c:pt>
                <c:pt idx="1377">
                  <c:v>42197</c:v>
                </c:pt>
                <c:pt idx="1378">
                  <c:v>42198</c:v>
                </c:pt>
                <c:pt idx="1379">
                  <c:v>42199</c:v>
                </c:pt>
                <c:pt idx="1380">
                  <c:v>42200</c:v>
                </c:pt>
                <c:pt idx="1381">
                  <c:v>42201</c:v>
                </c:pt>
                <c:pt idx="1382">
                  <c:v>42202</c:v>
                </c:pt>
                <c:pt idx="1383">
                  <c:v>42203</c:v>
                </c:pt>
                <c:pt idx="1384">
                  <c:v>42204</c:v>
                </c:pt>
                <c:pt idx="1385">
                  <c:v>42205</c:v>
                </c:pt>
                <c:pt idx="1386">
                  <c:v>42206</c:v>
                </c:pt>
                <c:pt idx="1387">
                  <c:v>42207</c:v>
                </c:pt>
                <c:pt idx="1388">
                  <c:v>42208</c:v>
                </c:pt>
                <c:pt idx="1389">
                  <c:v>42209</c:v>
                </c:pt>
                <c:pt idx="1390">
                  <c:v>42210</c:v>
                </c:pt>
                <c:pt idx="1391">
                  <c:v>42211</c:v>
                </c:pt>
                <c:pt idx="1392">
                  <c:v>42212</c:v>
                </c:pt>
                <c:pt idx="1393">
                  <c:v>42213</c:v>
                </c:pt>
                <c:pt idx="1394">
                  <c:v>42214</c:v>
                </c:pt>
                <c:pt idx="1395">
                  <c:v>42215</c:v>
                </c:pt>
                <c:pt idx="1396">
                  <c:v>42216</c:v>
                </c:pt>
                <c:pt idx="1397">
                  <c:v>42217</c:v>
                </c:pt>
                <c:pt idx="1398">
                  <c:v>42218</c:v>
                </c:pt>
                <c:pt idx="1399">
                  <c:v>42219</c:v>
                </c:pt>
                <c:pt idx="1400">
                  <c:v>42220</c:v>
                </c:pt>
                <c:pt idx="1401">
                  <c:v>42221</c:v>
                </c:pt>
                <c:pt idx="1402">
                  <c:v>42222</c:v>
                </c:pt>
                <c:pt idx="1403">
                  <c:v>42223</c:v>
                </c:pt>
                <c:pt idx="1404">
                  <c:v>42224</c:v>
                </c:pt>
                <c:pt idx="1405">
                  <c:v>42225</c:v>
                </c:pt>
                <c:pt idx="1406">
                  <c:v>42226</c:v>
                </c:pt>
                <c:pt idx="1407">
                  <c:v>42227</c:v>
                </c:pt>
                <c:pt idx="1408">
                  <c:v>42228</c:v>
                </c:pt>
                <c:pt idx="1409">
                  <c:v>42229</c:v>
                </c:pt>
                <c:pt idx="1410">
                  <c:v>42230</c:v>
                </c:pt>
                <c:pt idx="1411">
                  <c:v>42231</c:v>
                </c:pt>
                <c:pt idx="1412">
                  <c:v>42232</c:v>
                </c:pt>
                <c:pt idx="1413">
                  <c:v>42233</c:v>
                </c:pt>
                <c:pt idx="1414">
                  <c:v>42234</c:v>
                </c:pt>
                <c:pt idx="1415">
                  <c:v>42235</c:v>
                </c:pt>
                <c:pt idx="1416">
                  <c:v>42236</c:v>
                </c:pt>
                <c:pt idx="1417">
                  <c:v>42237</c:v>
                </c:pt>
                <c:pt idx="1418">
                  <c:v>42238</c:v>
                </c:pt>
                <c:pt idx="1419">
                  <c:v>42239</c:v>
                </c:pt>
                <c:pt idx="1420">
                  <c:v>42240</c:v>
                </c:pt>
                <c:pt idx="1421">
                  <c:v>42241</c:v>
                </c:pt>
                <c:pt idx="1422">
                  <c:v>42242</c:v>
                </c:pt>
                <c:pt idx="1423">
                  <c:v>42243</c:v>
                </c:pt>
                <c:pt idx="1424">
                  <c:v>42244</c:v>
                </c:pt>
                <c:pt idx="1425">
                  <c:v>42245</c:v>
                </c:pt>
                <c:pt idx="1426">
                  <c:v>42246</c:v>
                </c:pt>
                <c:pt idx="1427">
                  <c:v>42247</c:v>
                </c:pt>
                <c:pt idx="1428">
                  <c:v>42248</c:v>
                </c:pt>
                <c:pt idx="1429">
                  <c:v>42249</c:v>
                </c:pt>
                <c:pt idx="1430">
                  <c:v>42250</c:v>
                </c:pt>
                <c:pt idx="1431">
                  <c:v>42251</c:v>
                </c:pt>
                <c:pt idx="1432">
                  <c:v>42252</c:v>
                </c:pt>
                <c:pt idx="1433">
                  <c:v>42253</c:v>
                </c:pt>
                <c:pt idx="1434">
                  <c:v>42254</c:v>
                </c:pt>
                <c:pt idx="1435">
                  <c:v>42255</c:v>
                </c:pt>
                <c:pt idx="1436">
                  <c:v>42256</c:v>
                </c:pt>
                <c:pt idx="1437">
                  <c:v>42257</c:v>
                </c:pt>
                <c:pt idx="1438">
                  <c:v>42258</c:v>
                </c:pt>
                <c:pt idx="1439">
                  <c:v>42259</c:v>
                </c:pt>
                <c:pt idx="1440">
                  <c:v>42260</c:v>
                </c:pt>
                <c:pt idx="1441">
                  <c:v>42261</c:v>
                </c:pt>
                <c:pt idx="1442">
                  <c:v>42262</c:v>
                </c:pt>
                <c:pt idx="1443">
                  <c:v>42263</c:v>
                </c:pt>
                <c:pt idx="1444">
                  <c:v>42264</c:v>
                </c:pt>
                <c:pt idx="1445">
                  <c:v>42265</c:v>
                </c:pt>
                <c:pt idx="1446">
                  <c:v>42266</c:v>
                </c:pt>
                <c:pt idx="1447">
                  <c:v>42267</c:v>
                </c:pt>
                <c:pt idx="1448">
                  <c:v>42268</c:v>
                </c:pt>
                <c:pt idx="1449">
                  <c:v>42269</c:v>
                </c:pt>
                <c:pt idx="1450">
                  <c:v>42270</c:v>
                </c:pt>
                <c:pt idx="1451">
                  <c:v>42271</c:v>
                </c:pt>
                <c:pt idx="1452">
                  <c:v>42272</c:v>
                </c:pt>
                <c:pt idx="1453">
                  <c:v>42273</c:v>
                </c:pt>
                <c:pt idx="1454">
                  <c:v>42274</c:v>
                </c:pt>
                <c:pt idx="1455">
                  <c:v>42275</c:v>
                </c:pt>
                <c:pt idx="1456">
                  <c:v>42276</c:v>
                </c:pt>
                <c:pt idx="1457">
                  <c:v>42277</c:v>
                </c:pt>
                <c:pt idx="1458">
                  <c:v>42278</c:v>
                </c:pt>
                <c:pt idx="1459">
                  <c:v>42279</c:v>
                </c:pt>
                <c:pt idx="1460">
                  <c:v>42280</c:v>
                </c:pt>
                <c:pt idx="1461">
                  <c:v>42281</c:v>
                </c:pt>
                <c:pt idx="1462">
                  <c:v>42282</c:v>
                </c:pt>
                <c:pt idx="1463">
                  <c:v>42283</c:v>
                </c:pt>
                <c:pt idx="1464">
                  <c:v>42284</c:v>
                </c:pt>
                <c:pt idx="1465">
                  <c:v>42285</c:v>
                </c:pt>
                <c:pt idx="1466">
                  <c:v>42286</c:v>
                </c:pt>
                <c:pt idx="1467">
                  <c:v>42287</c:v>
                </c:pt>
                <c:pt idx="1468">
                  <c:v>42288</c:v>
                </c:pt>
                <c:pt idx="1469">
                  <c:v>42289</c:v>
                </c:pt>
                <c:pt idx="1470">
                  <c:v>42290</c:v>
                </c:pt>
                <c:pt idx="1471">
                  <c:v>42291</c:v>
                </c:pt>
                <c:pt idx="1472">
                  <c:v>42292</c:v>
                </c:pt>
                <c:pt idx="1473">
                  <c:v>42293</c:v>
                </c:pt>
                <c:pt idx="1474">
                  <c:v>42294</c:v>
                </c:pt>
                <c:pt idx="1475">
                  <c:v>42295</c:v>
                </c:pt>
                <c:pt idx="1476">
                  <c:v>42296</c:v>
                </c:pt>
                <c:pt idx="1477">
                  <c:v>42297</c:v>
                </c:pt>
                <c:pt idx="1478">
                  <c:v>42298</c:v>
                </c:pt>
                <c:pt idx="1479">
                  <c:v>42299</c:v>
                </c:pt>
                <c:pt idx="1480">
                  <c:v>42300</c:v>
                </c:pt>
                <c:pt idx="1481">
                  <c:v>42301</c:v>
                </c:pt>
                <c:pt idx="1482">
                  <c:v>42302</c:v>
                </c:pt>
                <c:pt idx="1483">
                  <c:v>42303</c:v>
                </c:pt>
                <c:pt idx="1484">
                  <c:v>42304</c:v>
                </c:pt>
                <c:pt idx="1485">
                  <c:v>42305</c:v>
                </c:pt>
                <c:pt idx="1486">
                  <c:v>42306</c:v>
                </c:pt>
                <c:pt idx="1487">
                  <c:v>42307</c:v>
                </c:pt>
                <c:pt idx="1488">
                  <c:v>42308</c:v>
                </c:pt>
                <c:pt idx="1489">
                  <c:v>42309</c:v>
                </c:pt>
                <c:pt idx="1490">
                  <c:v>42310</c:v>
                </c:pt>
                <c:pt idx="1491">
                  <c:v>42311</c:v>
                </c:pt>
                <c:pt idx="1492">
                  <c:v>42312</c:v>
                </c:pt>
                <c:pt idx="1493">
                  <c:v>42313</c:v>
                </c:pt>
                <c:pt idx="1494">
                  <c:v>42314</c:v>
                </c:pt>
                <c:pt idx="1495">
                  <c:v>42315</c:v>
                </c:pt>
                <c:pt idx="1496">
                  <c:v>42316</c:v>
                </c:pt>
                <c:pt idx="1497">
                  <c:v>42317</c:v>
                </c:pt>
                <c:pt idx="1498">
                  <c:v>42318</c:v>
                </c:pt>
                <c:pt idx="1499">
                  <c:v>42319</c:v>
                </c:pt>
                <c:pt idx="1500">
                  <c:v>42320</c:v>
                </c:pt>
                <c:pt idx="1501">
                  <c:v>42321</c:v>
                </c:pt>
                <c:pt idx="1502">
                  <c:v>42322</c:v>
                </c:pt>
                <c:pt idx="1503">
                  <c:v>42323</c:v>
                </c:pt>
                <c:pt idx="1504">
                  <c:v>42325</c:v>
                </c:pt>
                <c:pt idx="1505">
                  <c:v>42326</c:v>
                </c:pt>
                <c:pt idx="1506">
                  <c:v>42327</c:v>
                </c:pt>
                <c:pt idx="1507">
                  <c:v>42328</c:v>
                </c:pt>
                <c:pt idx="1508">
                  <c:v>42329</c:v>
                </c:pt>
                <c:pt idx="1509">
                  <c:v>42330</c:v>
                </c:pt>
                <c:pt idx="1510">
                  <c:v>42331</c:v>
                </c:pt>
                <c:pt idx="1511">
                  <c:v>42332</c:v>
                </c:pt>
                <c:pt idx="1512">
                  <c:v>42333</c:v>
                </c:pt>
                <c:pt idx="1513">
                  <c:v>42334</c:v>
                </c:pt>
                <c:pt idx="1514">
                  <c:v>42335</c:v>
                </c:pt>
                <c:pt idx="1515">
                  <c:v>42336</c:v>
                </c:pt>
                <c:pt idx="1516">
                  <c:v>42337</c:v>
                </c:pt>
                <c:pt idx="1517">
                  <c:v>42338</c:v>
                </c:pt>
                <c:pt idx="1518">
                  <c:v>42339</c:v>
                </c:pt>
                <c:pt idx="1519">
                  <c:v>42340</c:v>
                </c:pt>
                <c:pt idx="1520">
                  <c:v>42341</c:v>
                </c:pt>
                <c:pt idx="1521">
                  <c:v>42342</c:v>
                </c:pt>
                <c:pt idx="1522">
                  <c:v>42343</c:v>
                </c:pt>
                <c:pt idx="1523">
                  <c:v>42344</c:v>
                </c:pt>
                <c:pt idx="1524">
                  <c:v>42345</c:v>
                </c:pt>
                <c:pt idx="1525">
                  <c:v>42346</c:v>
                </c:pt>
                <c:pt idx="1526">
                  <c:v>42347</c:v>
                </c:pt>
                <c:pt idx="1527">
                  <c:v>42348</c:v>
                </c:pt>
                <c:pt idx="1528">
                  <c:v>42349</c:v>
                </c:pt>
                <c:pt idx="1529">
                  <c:v>42350</c:v>
                </c:pt>
                <c:pt idx="1530">
                  <c:v>42351</c:v>
                </c:pt>
                <c:pt idx="1531">
                  <c:v>42352</c:v>
                </c:pt>
                <c:pt idx="1532">
                  <c:v>42353</c:v>
                </c:pt>
                <c:pt idx="1533">
                  <c:v>42354</c:v>
                </c:pt>
                <c:pt idx="1534">
                  <c:v>42355</c:v>
                </c:pt>
                <c:pt idx="1535">
                  <c:v>42356</c:v>
                </c:pt>
                <c:pt idx="1536">
                  <c:v>42357</c:v>
                </c:pt>
                <c:pt idx="1537">
                  <c:v>42358</c:v>
                </c:pt>
                <c:pt idx="1538">
                  <c:v>42359</c:v>
                </c:pt>
                <c:pt idx="1539">
                  <c:v>42360</c:v>
                </c:pt>
                <c:pt idx="1540">
                  <c:v>42361</c:v>
                </c:pt>
                <c:pt idx="1541">
                  <c:v>42362</c:v>
                </c:pt>
                <c:pt idx="1542">
                  <c:v>42363</c:v>
                </c:pt>
                <c:pt idx="1543">
                  <c:v>42364</c:v>
                </c:pt>
                <c:pt idx="1544">
                  <c:v>42365</c:v>
                </c:pt>
                <c:pt idx="1545">
                  <c:v>42366</c:v>
                </c:pt>
                <c:pt idx="1546">
                  <c:v>42367</c:v>
                </c:pt>
                <c:pt idx="1547">
                  <c:v>42368</c:v>
                </c:pt>
                <c:pt idx="1548">
                  <c:v>42369</c:v>
                </c:pt>
                <c:pt idx="1549">
                  <c:v>42370</c:v>
                </c:pt>
                <c:pt idx="1550">
                  <c:v>42371</c:v>
                </c:pt>
                <c:pt idx="1551">
                  <c:v>42372</c:v>
                </c:pt>
                <c:pt idx="1552">
                  <c:v>42373</c:v>
                </c:pt>
                <c:pt idx="1553">
                  <c:v>42374</c:v>
                </c:pt>
                <c:pt idx="1554">
                  <c:v>42375</c:v>
                </c:pt>
                <c:pt idx="1555">
                  <c:v>42376</c:v>
                </c:pt>
                <c:pt idx="1556">
                  <c:v>42377</c:v>
                </c:pt>
                <c:pt idx="1557">
                  <c:v>42378</c:v>
                </c:pt>
                <c:pt idx="1558">
                  <c:v>42379</c:v>
                </c:pt>
                <c:pt idx="1559">
                  <c:v>42380</c:v>
                </c:pt>
                <c:pt idx="1560">
                  <c:v>42381</c:v>
                </c:pt>
                <c:pt idx="1561">
                  <c:v>42382</c:v>
                </c:pt>
                <c:pt idx="1562">
                  <c:v>42383</c:v>
                </c:pt>
                <c:pt idx="1563">
                  <c:v>42384</c:v>
                </c:pt>
                <c:pt idx="1564">
                  <c:v>42385</c:v>
                </c:pt>
                <c:pt idx="1565">
                  <c:v>42386</c:v>
                </c:pt>
                <c:pt idx="1566">
                  <c:v>42387</c:v>
                </c:pt>
                <c:pt idx="1567">
                  <c:v>42388</c:v>
                </c:pt>
                <c:pt idx="1568">
                  <c:v>42389</c:v>
                </c:pt>
                <c:pt idx="1569">
                  <c:v>42390</c:v>
                </c:pt>
                <c:pt idx="1570">
                  <c:v>42391</c:v>
                </c:pt>
                <c:pt idx="1571">
                  <c:v>42392</c:v>
                </c:pt>
                <c:pt idx="1572">
                  <c:v>42393</c:v>
                </c:pt>
                <c:pt idx="1573">
                  <c:v>42394</c:v>
                </c:pt>
                <c:pt idx="1574">
                  <c:v>42395</c:v>
                </c:pt>
                <c:pt idx="1575">
                  <c:v>42396</c:v>
                </c:pt>
                <c:pt idx="1576">
                  <c:v>42397</c:v>
                </c:pt>
                <c:pt idx="1577">
                  <c:v>42398</c:v>
                </c:pt>
                <c:pt idx="1578">
                  <c:v>42399</c:v>
                </c:pt>
                <c:pt idx="1579">
                  <c:v>42400</c:v>
                </c:pt>
                <c:pt idx="1580">
                  <c:v>42401</c:v>
                </c:pt>
                <c:pt idx="1581">
                  <c:v>42402</c:v>
                </c:pt>
                <c:pt idx="1582">
                  <c:v>42403</c:v>
                </c:pt>
                <c:pt idx="1583">
                  <c:v>42404</c:v>
                </c:pt>
                <c:pt idx="1584">
                  <c:v>42405</c:v>
                </c:pt>
                <c:pt idx="1585">
                  <c:v>42406</c:v>
                </c:pt>
                <c:pt idx="1586">
                  <c:v>42407</c:v>
                </c:pt>
                <c:pt idx="1587">
                  <c:v>42408</c:v>
                </c:pt>
                <c:pt idx="1588">
                  <c:v>42409</c:v>
                </c:pt>
                <c:pt idx="1589">
                  <c:v>42410</c:v>
                </c:pt>
                <c:pt idx="1590">
                  <c:v>42411</c:v>
                </c:pt>
                <c:pt idx="1591">
                  <c:v>42412</c:v>
                </c:pt>
                <c:pt idx="1592">
                  <c:v>42413</c:v>
                </c:pt>
                <c:pt idx="1593">
                  <c:v>42414</c:v>
                </c:pt>
                <c:pt idx="1594">
                  <c:v>42415</c:v>
                </c:pt>
                <c:pt idx="1595">
                  <c:v>42416</c:v>
                </c:pt>
                <c:pt idx="1596">
                  <c:v>42417</c:v>
                </c:pt>
                <c:pt idx="1597">
                  <c:v>42418</c:v>
                </c:pt>
                <c:pt idx="1598">
                  <c:v>42419</c:v>
                </c:pt>
                <c:pt idx="1599">
                  <c:v>42420</c:v>
                </c:pt>
                <c:pt idx="1600">
                  <c:v>42421</c:v>
                </c:pt>
                <c:pt idx="1601">
                  <c:v>42422</c:v>
                </c:pt>
                <c:pt idx="1602">
                  <c:v>42423</c:v>
                </c:pt>
                <c:pt idx="1603">
                  <c:v>42424</c:v>
                </c:pt>
                <c:pt idx="1604">
                  <c:v>42425</c:v>
                </c:pt>
                <c:pt idx="1605">
                  <c:v>42426</c:v>
                </c:pt>
                <c:pt idx="1606">
                  <c:v>42427</c:v>
                </c:pt>
                <c:pt idx="1607">
                  <c:v>42428</c:v>
                </c:pt>
                <c:pt idx="1608">
                  <c:v>42429</c:v>
                </c:pt>
                <c:pt idx="1609">
                  <c:v>42430</c:v>
                </c:pt>
                <c:pt idx="1610">
                  <c:v>42431</c:v>
                </c:pt>
                <c:pt idx="1611">
                  <c:v>42432</c:v>
                </c:pt>
                <c:pt idx="1612">
                  <c:v>42433</c:v>
                </c:pt>
                <c:pt idx="1613">
                  <c:v>42434</c:v>
                </c:pt>
                <c:pt idx="1614">
                  <c:v>42435</c:v>
                </c:pt>
                <c:pt idx="1615">
                  <c:v>42436</c:v>
                </c:pt>
                <c:pt idx="1616">
                  <c:v>42437</c:v>
                </c:pt>
                <c:pt idx="1617">
                  <c:v>42438</c:v>
                </c:pt>
                <c:pt idx="1618">
                  <c:v>42439</c:v>
                </c:pt>
                <c:pt idx="1619">
                  <c:v>42440</c:v>
                </c:pt>
                <c:pt idx="1620">
                  <c:v>42441</c:v>
                </c:pt>
                <c:pt idx="1621">
                  <c:v>42442</c:v>
                </c:pt>
                <c:pt idx="1622">
                  <c:v>42443</c:v>
                </c:pt>
                <c:pt idx="1623">
                  <c:v>42444</c:v>
                </c:pt>
                <c:pt idx="1624">
                  <c:v>42445</c:v>
                </c:pt>
                <c:pt idx="1625">
                  <c:v>42446</c:v>
                </c:pt>
                <c:pt idx="1626">
                  <c:v>42447</c:v>
                </c:pt>
                <c:pt idx="1627">
                  <c:v>42448</c:v>
                </c:pt>
                <c:pt idx="1628">
                  <c:v>42449</c:v>
                </c:pt>
                <c:pt idx="1629">
                  <c:v>42450</c:v>
                </c:pt>
                <c:pt idx="1630">
                  <c:v>42451</c:v>
                </c:pt>
                <c:pt idx="1631">
                  <c:v>42452</c:v>
                </c:pt>
                <c:pt idx="1632">
                  <c:v>42453</c:v>
                </c:pt>
                <c:pt idx="1633">
                  <c:v>42454</c:v>
                </c:pt>
                <c:pt idx="1634">
                  <c:v>42455</c:v>
                </c:pt>
                <c:pt idx="1635">
                  <c:v>42456</c:v>
                </c:pt>
                <c:pt idx="1636">
                  <c:v>42457</c:v>
                </c:pt>
                <c:pt idx="1637">
                  <c:v>42458</c:v>
                </c:pt>
                <c:pt idx="1638">
                  <c:v>42459</c:v>
                </c:pt>
                <c:pt idx="1639">
                  <c:v>42460</c:v>
                </c:pt>
                <c:pt idx="1640">
                  <c:v>42461</c:v>
                </c:pt>
                <c:pt idx="1641">
                  <c:v>42462</c:v>
                </c:pt>
                <c:pt idx="1642">
                  <c:v>42463</c:v>
                </c:pt>
                <c:pt idx="1643">
                  <c:v>42464</c:v>
                </c:pt>
                <c:pt idx="1644">
                  <c:v>42465</c:v>
                </c:pt>
                <c:pt idx="1645">
                  <c:v>42466</c:v>
                </c:pt>
                <c:pt idx="1646">
                  <c:v>42467</c:v>
                </c:pt>
                <c:pt idx="1647">
                  <c:v>42468</c:v>
                </c:pt>
                <c:pt idx="1648">
                  <c:v>42469</c:v>
                </c:pt>
                <c:pt idx="1649">
                  <c:v>42470</c:v>
                </c:pt>
                <c:pt idx="1650">
                  <c:v>42471</c:v>
                </c:pt>
                <c:pt idx="1651">
                  <c:v>42472</c:v>
                </c:pt>
                <c:pt idx="1652">
                  <c:v>42473</c:v>
                </c:pt>
                <c:pt idx="1653">
                  <c:v>42474</c:v>
                </c:pt>
                <c:pt idx="1654">
                  <c:v>42475</c:v>
                </c:pt>
                <c:pt idx="1655">
                  <c:v>42476</c:v>
                </c:pt>
                <c:pt idx="1656">
                  <c:v>42477</c:v>
                </c:pt>
                <c:pt idx="1657">
                  <c:v>42478</c:v>
                </c:pt>
                <c:pt idx="1658">
                  <c:v>42479</c:v>
                </c:pt>
                <c:pt idx="1659">
                  <c:v>42480</c:v>
                </c:pt>
                <c:pt idx="1660">
                  <c:v>42481</c:v>
                </c:pt>
                <c:pt idx="1661">
                  <c:v>42482</c:v>
                </c:pt>
                <c:pt idx="1662">
                  <c:v>42483</c:v>
                </c:pt>
                <c:pt idx="1663">
                  <c:v>42484</c:v>
                </c:pt>
                <c:pt idx="1664">
                  <c:v>42485</c:v>
                </c:pt>
                <c:pt idx="1665">
                  <c:v>42486</c:v>
                </c:pt>
                <c:pt idx="1666">
                  <c:v>42487</c:v>
                </c:pt>
                <c:pt idx="1667">
                  <c:v>42488</c:v>
                </c:pt>
                <c:pt idx="1668">
                  <c:v>42489</c:v>
                </c:pt>
                <c:pt idx="1669">
                  <c:v>42490</c:v>
                </c:pt>
                <c:pt idx="1670">
                  <c:v>42491</c:v>
                </c:pt>
                <c:pt idx="1671">
                  <c:v>42492</c:v>
                </c:pt>
                <c:pt idx="1672">
                  <c:v>42493</c:v>
                </c:pt>
                <c:pt idx="1673">
                  <c:v>42494</c:v>
                </c:pt>
                <c:pt idx="1674">
                  <c:v>42495</c:v>
                </c:pt>
                <c:pt idx="1675">
                  <c:v>42496</c:v>
                </c:pt>
                <c:pt idx="1676">
                  <c:v>42497</c:v>
                </c:pt>
                <c:pt idx="1677">
                  <c:v>42498</c:v>
                </c:pt>
                <c:pt idx="1678">
                  <c:v>42499</c:v>
                </c:pt>
                <c:pt idx="1679">
                  <c:v>42500</c:v>
                </c:pt>
                <c:pt idx="1680">
                  <c:v>42501</c:v>
                </c:pt>
                <c:pt idx="1681">
                  <c:v>42502</c:v>
                </c:pt>
                <c:pt idx="1682">
                  <c:v>42503</c:v>
                </c:pt>
                <c:pt idx="1683">
                  <c:v>42504</c:v>
                </c:pt>
                <c:pt idx="1684">
                  <c:v>42505</c:v>
                </c:pt>
                <c:pt idx="1685">
                  <c:v>42506</c:v>
                </c:pt>
                <c:pt idx="1686">
                  <c:v>42507</c:v>
                </c:pt>
                <c:pt idx="1687">
                  <c:v>42508</c:v>
                </c:pt>
                <c:pt idx="1688">
                  <c:v>42509</c:v>
                </c:pt>
                <c:pt idx="1689">
                  <c:v>42510</c:v>
                </c:pt>
                <c:pt idx="1690">
                  <c:v>42511</c:v>
                </c:pt>
                <c:pt idx="1691">
                  <c:v>42512</c:v>
                </c:pt>
                <c:pt idx="1692">
                  <c:v>42513</c:v>
                </c:pt>
                <c:pt idx="1693">
                  <c:v>42514</c:v>
                </c:pt>
                <c:pt idx="1694">
                  <c:v>42515</c:v>
                </c:pt>
                <c:pt idx="1695">
                  <c:v>42516</c:v>
                </c:pt>
                <c:pt idx="1696">
                  <c:v>42517</c:v>
                </c:pt>
                <c:pt idx="1697">
                  <c:v>42518</c:v>
                </c:pt>
                <c:pt idx="1698">
                  <c:v>42519</c:v>
                </c:pt>
                <c:pt idx="1699">
                  <c:v>42520</c:v>
                </c:pt>
                <c:pt idx="1700">
                  <c:v>42521</c:v>
                </c:pt>
                <c:pt idx="1701">
                  <c:v>42522</c:v>
                </c:pt>
                <c:pt idx="1702">
                  <c:v>42523</c:v>
                </c:pt>
                <c:pt idx="1703">
                  <c:v>42524</c:v>
                </c:pt>
                <c:pt idx="1704">
                  <c:v>42525</c:v>
                </c:pt>
                <c:pt idx="1705">
                  <c:v>42526</c:v>
                </c:pt>
                <c:pt idx="1706">
                  <c:v>42527</c:v>
                </c:pt>
                <c:pt idx="1707">
                  <c:v>42528</c:v>
                </c:pt>
                <c:pt idx="1708">
                  <c:v>42529</c:v>
                </c:pt>
                <c:pt idx="1709">
                  <c:v>42530</c:v>
                </c:pt>
                <c:pt idx="1710">
                  <c:v>42531</c:v>
                </c:pt>
                <c:pt idx="1711">
                  <c:v>42532</c:v>
                </c:pt>
                <c:pt idx="1712">
                  <c:v>42533</c:v>
                </c:pt>
                <c:pt idx="1713">
                  <c:v>42534</c:v>
                </c:pt>
                <c:pt idx="1714">
                  <c:v>42535</c:v>
                </c:pt>
                <c:pt idx="1715">
                  <c:v>42536</c:v>
                </c:pt>
                <c:pt idx="1716">
                  <c:v>42537</c:v>
                </c:pt>
                <c:pt idx="1717">
                  <c:v>42538</c:v>
                </c:pt>
                <c:pt idx="1718">
                  <c:v>42539</c:v>
                </c:pt>
                <c:pt idx="1719">
                  <c:v>42540</c:v>
                </c:pt>
                <c:pt idx="1720">
                  <c:v>42541</c:v>
                </c:pt>
                <c:pt idx="1721">
                  <c:v>42542</c:v>
                </c:pt>
                <c:pt idx="1722">
                  <c:v>42543</c:v>
                </c:pt>
                <c:pt idx="1723">
                  <c:v>42544</c:v>
                </c:pt>
                <c:pt idx="1724">
                  <c:v>42545</c:v>
                </c:pt>
                <c:pt idx="1725">
                  <c:v>42546</c:v>
                </c:pt>
                <c:pt idx="1726">
                  <c:v>42547</c:v>
                </c:pt>
                <c:pt idx="1727">
                  <c:v>42548</c:v>
                </c:pt>
                <c:pt idx="1728">
                  <c:v>42549</c:v>
                </c:pt>
                <c:pt idx="1729">
                  <c:v>42550</c:v>
                </c:pt>
                <c:pt idx="1730">
                  <c:v>42551</c:v>
                </c:pt>
                <c:pt idx="1731">
                  <c:v>42552</c:v>
                </c:pt>
                <c:pt idx="1732">
                  <c:v>42553</c:v>
                </c:pt>
                <c:pt idx="1733">
                  <c:v>42554</c:v>
                </c:pt>
                <c:pt idx="1734">
                  <c:v>42555</c:v>
                </c:pt>
                <c:pt idx="1735">
                  <c:v>42556</c:v>
                </c:pt>
                <c:pt idx="1736">
                  <c:v>42557</c:v>
                </c:pt>
                <c:pt idx="1737">
                  <c:v>42558</c:v>
                </c:pt>
                <c:pt idx="1738">
                  <c:v>42559</c:v>
                </c:pt>
                <c:pt idx="1739">
                  <c:v>42560</c:v>
                </c:pt>
                <c:pt idx="1740">
                  <c:v>42561</c:v>
                </c:pt>
                <c:pt idx="1741">
                  <c:v>42562</c:v>
                </c:pt>
                <c:pt idx="1742">
                  <c:v>42563</c:v>
                </c:pt>
                <c:pt idx="1743">
                  <c:v>42564</c:v>
                </c:pt>
                <c:pt idx="1744">
                  <c:v>42565</c:v>
                </c:pt>
                <c:pt idx="1745">
                  <c:v>42566</c:v>
                </c:pt>
                <c:pt idx="1746">
                  <c:v>42567</c:v>
                </c:pt>
                <c:pt idx="1747">
                  <c:v>42568</c:v>
                </c:pt>
                <c:pt idx="1748">
                  <c:v>42569</c:v>
                </c:pt>
                <c:pt idx="1749">
                  <c:v>42570</c:v>
                </c:pt>
                <c:pt idx="1750">
                  <c:v>42571</c:v>
                </c:pt>
                <c:pt idx="1751">
                  <c:v>42572</c:v>
                </c:pt>
                <c:pt idx="1752">
                  <c:v>42573</c:v>
                </c:pt>
                <c:pt idx="1753">
                  <c:v>42574</c:v>
                </c:pt>
                <c:pt idx="1754">
                  <c:v>42575</c:v>
                </c:pt>
                <c:pt idx="1755">
                  <c:v>42576</c:v>
                </c:pt>
                <c:pt idx="1756">
                  <c:v>42577</c:v>
                </c:pt>
                <c:pt idx="1757">
                  <c:v>42578</c:v>
                </c:pt>
                <c:pt idx="1758">
                  <c:v>42579</c:v>
                </c:pt>
                <c:pt idx="1759">
                  <c:v>42580</c:v>
                </c:pt>
                <c:pt idx="1760">
                  <c:v>42581</c:v>
                </c:pt>
                <c:pt idx="1761">
                  <c:v>42582</c:v>
                </c:pt>
                <c:pt idx="1762">
                  <c:v>42583</c:v>
                </c:pt>
                <c:pt idx="1763">
                  <c:v>42584</c:v>
                </c:pt>
                <c:pt idx="1764">
                  <c:v>42585</c:v>
                </c:pt>
                <c:pt idx="1765">
                  <c:v>42586</c:v>
                </c:pt>
                <c:pt idx="1766">
                  <c:v>42587</c:v>
                </c:pt>
                <c:pt idx="1767">
                  <c:v>42588</c:v>
                </c:pt>
                <c:pt idx="1768">
                  <c:v>42589</c:v>
                </c:pt>
                <c:pt idx="1769">
                  <c:v>42590</c:v>
                </c:pt>
                <c:pt idx="1770">
                  <c:v>42591</c:v>
                </c:pt>
                <c:pt idx="1771">
                  <c:v>42592</c:v>
                </c:pt>
                <c:pt idx="1772">
                  <c:v>42593</c:v>
                </c:pt>
                <c:pt idx="1773">
                  <c:v>42594</c:v>
                </c:pt>
                <c:pt idx="1774">
                  <c:v>42595</c:v>
                </c:pt>
                <c:pt idx="1775">
                  <c:v>42596</c:v>
                </c:pt>
                <c:pt idx="1776">
                  <c:v>42597</c:v>
                </c:pt>
                <c:pt idx="1777">
                  <c:v>42598</c:v>
                </c:pt>
                <c:pt idx="1778">
                  <c:v>42599</c:v>
                </c:pt>
                <c:pt idx="1779">
                  <c:v>42600</c:v>
                </c:pt>
                <c:pt idx="1780">
                  <c:v>42601</c:v>
                </c:pt>
                <c:pt idx="1781">
                  <c:v>42602</c:v>
                </c:pt>
                <c:pt idx="1782">
                  <c:v>42603</c:v>
                </c:pt>
                <c:pt idx="1783">
                  <c:v>42604</c:v>
                </c:pt>
                <c:pt idx="1784">
                  <c:v>42605</c:v>
                </c:pt>
                <c:pt idx="1785">
                  <c:v>42606</c:v>
                </c:pt>
                <c:pt idx="1786">
                  <c:v>42607</c:v>
                </c:pt>
                <c:pt idx="1787">
                  <c:v>42608</c:v>
                </c:pt>
                <c:pt idx="1788">
                  <c:v>42609</c:v>
                </c:pt>
                <c:pt idx="1789">
                  <c:v>42610</c:v>
                </c:pt>
                <c:pt idx="1790">
                  <c:v>42611</c:v>
                </c:pt>
                <c:pt idx="1791">
                  <c:v>42612</c:v>
                </c:pt>
                <c:pt idx="1792">
                  <c:v>42613</c:v>
                </c:pt>
                <c:pt idx="1793">
                  <c:v>42614</c:v>
                </c:pt>
                <c:pt idx="1794">
                  <c:v>42615</c:v>
                </c:pt>
                <c:pt idx="1795">
                  <c:v>42616</c:v>
                </c:pt>
                <c:pt idx="1796">
                  <c:v>42617</c:v>
                </c:pt>
                <c:pt idx="1797">
                  <c:v>42618</c:v>
                </c:pt>
                <c:pt idx="1798">
                  <c:v>42619</c:v>
                </c:pt>
                <c:pt idx="1799">
                  <c:v>42620</c:v>
                </c:pt>
                <c:pt idx="1800">
                  <c:v>42621</c:v>
                </c:pt>
                <c:pt idx="1801">
                  <c:v>42622</c:v>
                </c:pt>
                <c:pt idx="1802">
                  <c:v>42623</c:v>
                </c:pt>
                <c:pt idx="1803">
                  <c:v>42624</c:v>
                </c:pt>
                <c:pt idx="1804">
                  <c:v>42625</c:v>
                </c:pt>
                <c:pt idx="1805">
                  <c:v>42626</c:v>
                </c:pt>
                <c:pt idx="1806">
                  <c:v>42627</c:v>
                </c:pt>
                <c:pt idx="1807">
                  <c:v>42628</c:v>
                </c:pt>
                <c:pt idx="1808">
                  <c:v>42629</c:v>
                </c:pt>
                <c:pt idx="1809">
                  <c:v>42630</c:v>
                </c:pt>
                <c:pt idx="1810">
                  <c:v>42631</c:v>
                </c:pt>
                <c:pt idx="1811">
                  <c:v>42632</c:v>
                </c:pt>
                <c:pt idx="1812">
                  <c:v>42633</c:v>
                </c:pt>
                <c:pt idx="1813">
                  <c:v>42634</c:v>
                </c:pt>
                <c:pt idx="1814">
                  <c:v>42635</c:v>
                </c:pt>
                <c:pt idx="1815">
                  <c:v>42636</c:v>
                </c:pt>
                <c:pt idx="1816">
                  <c:v>42637</c:v>
                </c:pt>
                <c:pt idx="1817">
                  <c:v>42638</c:v>
                </c:pt>
                <c:pt idx="1818">
                  <c:v>42639</c:v>
                </c:pt>
                <c:pt idx="1819">
                  <c:v>42640</c:v>
                </c:pt>
                <c:pt idx="1820">
                  <c:v>42641</c:v>
                </c:pt>
                <c:pt idx="1821">
                  <c:v>42642</c:v>
                </c:pt>
                <c:pt idx="1822">
                  <c:v>42643</c:v>
                </c:pt>
                <c:pt idx="1823">
                  <c:v>42644</c:v>
                </c:pt>
                <c:pt idx="1824">
                  <c:v>42645</c:v>
                </c:pt>
                <c:pt idx="1825">
                  <c:v>42646</c:v>
                </c:pt>
                <c:pt idx="1826">
                  <c:v>42647</c:v>
                </c:pt>
                <c:pt idx="1827">
                  <c:v>42648</c:v>
                </c:pt>
                <c:pt idx="1828">
                  <c:v>42649</c:v>
                </c:pt>
                <c:pt idx="1829">
                  <c:v>42650</c:v>
                </c:pt>
                <c:pt idx="1830">
                  <c:v>42651</c:v>
                </c:pt>
                <c:pt idx="1831">
                  <c:v>42652</c:v>
                </c:pt>
                <c:pt idx="1832">
                  <c:v>42653</c:v>
                </c:pt>
                <c:pt idx="1833">
                  <c:v>42654</c:v>
                </c:pt>
                <c:pt idx="1834">
                  <c:v>42655</c:v>
                </c:pt>
                <c:pt idx="1835">
                  <c:v>42656</c:v>
                </c:pt>
                <c:pt idx="1836">
                  <c:v>42657</c:v>
                </c:pt>
                <c:pt idx="1837">
                  <c:v>42658</c:v>
                </c:pt>
                <c:pt idx="1838">
                  <c:v>42659</c:v>
                </c:pt>
                <c:pt idx="1839">
                  <c:v>42660</c:v>
                </c:pt>
                <c:pt idx="1840">
                  <c:v>42661</c:v>
                </c:pt>
                <c:pt idx="1841">
                  <c:v>42662</c:v>
                </c:pt>
                <c:pt idx="1842">
                  <c:v>42663</c:v>
                </c:pt>
                <c:pt idx="1843">
                  <c:v>42664</c:v>
                </c:pt>
                <c:pt idx="1844">
                  <c:v>42665</c:v>
                </c:pt>
                <c:pt idx="1845">
                  <c:v>42666</c:v>
                </c:pt>
                <c:pt idx="1846">
                  <c:v>42667</c:v>
                </c:pt>
                <c:pt idx="1847">
                  <c:v>42668</c:v>
                </c:pt>
                <c:pt idx="1848">
                  <c:v>42669</c:v>
                </c:pt>
                <c:pt idx="1849">
                  <c:v>42670</c:v>
                </c:pt>
                <c:pt idx="1850">
                  <c:v>42671</c:v>
                </c:pt>
                <c:pt idx="1851">
                  <c:v>42672</c:v>
                </c:pt>
                <c:pt idx="1852">
                  <c:v>42673</c:v>
                </c:pt>
                <c:pt idx="1853">
                  <c:v>42674</c:v>
                </c:pt>
                <c:pt idx="1854">
                  <c:v>42675</c:v>
                </c:pt>
                <c:pt idx="1855">
                  <c:v>42676</c:v>
                </c:pt>
                <c:pt idx="1856">
                  <c:v>42677</c:v>
                </c:pt>
                <c:pt idx="1857">
                  <c:v>42678</c:v>
                </c:pt>
                <c:pt idx="1858">
                  <c:v>42679</c:v>
                </c:pt>
                <c:pt idx="1859">
                  <c:v>42680</c:v>
                </c:pt>
                <c:pt idx="1860">
                  <c:v>42681</c:v>
                </c:pt>
                <c:pt idx="1861">
                  <c:v>42682</c:v>
                </c:pt>
                <c:pt idx="1862">
                  <c:v>42683</c:v>
                </c:pt>
                <c:pt idx="1863">
                  <c:v>42684</c:v>
                </c:pt>
                <c:pt idx="1864">
                  <c:v>42685</c:v>
                </c:pt>
                <c:pt idx="1865">
                  <c:v>42686</c:v>
                </c:pt>
                <c:pt idx="1866">
                  <c:v>42687</c:v>
                </c:pt>
                <c:pt idx="1867">
                  <c:v>42688</c:v>
                </c:pt>
                <c:pt idx="1868">
                  <c:v>42689</c:v>
                </c:pt>
                <c:pt idx="1869">
                  <c:v>42690</c:v>
                </c:pt>
                <c:pt idx="1870">
                  <c:v>42691</c:v>
                </c:pt>
                <c:pt idx="1871">
                  <c:v>42692</c:v>
                </c:pt>
                <c:pt idx="1872">
                  <c:v>42693</c:v>
                </c:pt>
                <c:pt idx="1873">
                  <c:v>42694</c:v>
                </c:pt>
                <c:pt idx="1874">
                  <c:v>42695</c:v>
                </c:pt>
                <c:pt idx="1875">
                  <c:v>42696</c:v>
                </c:pt>
                <c:pt idx="1876">
                  <c:v>42697</c:v>
                </c:pt>
                <c:pt idx="1877">
                  <c:v>42698</c:v>
                </c:pt>
                <c:pt idx="1878">
                  <c:v>42699</c:v>
                </c:pt>
                <c:pt idx="1879">
                  <c:v>42700</c:v>
                </c:pt>
                <c:pt idx="1880">
                  <c:v>42701</c:v>
                </c:pt>
                <c:pt idx="1881">
                  <c:v>42702</c:v>
                </c:pt>
                <c:pt idx="1882">
                  <c:v>42703</c:v>
                </c:pt>
                <c:pt idx="1883">
                  <c:v>42704</c:v>
                </c:pt>
                <c:pt idx="1884">
                  <c:v>42705</c:v>
                </c:pt>
                <c:pt idx="1885">
                  <c:v>42706</c:v>
                </c:pt>
                <c:pt idx="1886">
                  <c:v>42707</c:v>
                </c:pt>
                <c:pt idx="1887">
                  <c:v>42708</c:v>
                </c:pt>
                <c:pt idx="1888">
                  <c:v>42709</c:v>
                </c:pt>
                <c:pt idx="1889">
                  <c:v>42710</c:v>
                </c:pt>
                <c:pt idx="1890">
                  <c:v>42711</c:v>
                </c:pt>
                <c:pt idx="1891">
                  <c:v>42712</c:v>
                </c:pt>
                <c:pt idx="1892">
                  <c:v>42713</c:v>
                </c:pt>
                <c:pt idx="1893">
                  <c:v>42714</c:v>
                </c:pt>
                <c:pt idx="1894">
                  <c:v>42715</c:v>
                </c:pt>
                <c:pt idx="1895">
                  <c:v>42716</c:v>
                </c:pt>
                <c:pt idx="1896">
                  <c:v>42717</c:v>
                </c:pt>
                <c:pt idx="1897">
                  <c:v>42718</c:v>
                </c:pt>
                <c:pt idx="1898">
                  <c:v>42719</c:v>
                </c:pt>
                <c:pt idx="1899">
                  <c:v>42720</c:v>
                </c:pt>
                <c:pt idx="1900">
                  <c:v>42721</c:v>
                </c:pt>
                <c:pt idx="1901">
                  <c:v>42722</c:v>
                </c:pt>
                <c:pt idx="1902">
                  <c:v>42723</c:v>
                </c:pt>
                <c:pt idx="1903">
                  <c:v>42724</c:v>
                </c:pt>
                <c:pt idx="1904">
                  <c:v>42725</c:v>
                </c:pt>
                <c:pt idx="1905">
                  <c:v>42726</c:v>
                </c:pt>
                <c:pt idx="1906">
                  <c:v>42727</c:v>
                </c:pt>
                <c:pt idx="1907">
                  <c:v>42728</c:v>
                </c:pt>
                <c:pt idx="1908">
                  <c:v>42729</c:v>
                </c:pt>
                <c:pt idx="1909">
                  <c:v>42730</c:v>
                </c:pt>
                <c:pt idx="1910">
                  <c:v>42731</c:v>
                </c:pt>
                <c:pt idx="1911">
                  <c:v>42732</c:v>
                </c:pt>
                <c:pt idx="1912">
                  <c:v>42733</c:v>
                </c:pt>
                <c:pt idx="1913">
                  <c:v>42734</c:v>
                </c:pt>
                <c:pt idx="1914">
                  <c:v>42735</c:v>
                </c:pt>
                <c:pt idx="1915">
                  <c:v>42736</c:v>
                </c:pt>
                <c:pt idx="1916">
                  <c:v>42737</c:v>
                </c:pt>
                <c:pt idx="1917">
                  <c:v>42738</c:v>
                </c:pt>
                <c:pt idx="1918">
                  <c:v>42739</c:v>
                </c:pt>
                <c:pt idx="1919">
                  <c:v>42740</c:v>
                </c:pt>
                <c:pt idx="1920">
                  <c:v>42741</c:v>
                </c:pt>
                <c:pt idx="1921">
                  <c:v>42742</c:v>
                </c:pt>
                <c:pt idx="1922">
                  <c:v>42743</c:v>
                </c:pt>
                <c:pt idx="1923">
                  <c:v>42744</c:v>
                </c:pt>
                <c:pt idx="1924">
                  <c:v>42745</c:v>
                </c:pt>
                <c:pt idx="1925">
                  <c:v>42746</c:v>
                </c:pt>
                <c:pt idx="1926">
                  <c:v>42747</c:v>
                </c:pt>
                <c:pt idx="1927">
                  <c:v>42748</c:v>
                </c:pt>
                <c:pt idx="1928">
                  <c:v>42749</c:v>
                </c:pt>
                <c:pt idx="1929">
                  <c:v>42750</c:v>
                </c:pt>
                <c:pt idx="1930">
                  <c:v>42751</c:v>
                </c:pt>
                <c:pt idx="1931">
                  <c:v>42752</c:v>
                </c:pt>
                <c:pt idx="1932">
                  <c:v>42753</c:v>
                </c:pt>
                <c:pt idx="1933">
                  <c:v>42754</c:v>
                </c:pt>
                <c:pt idx="1934">
                  <c:v>42755</c:v>
                </c:pt>
                <c:pt idx="1935">
                  <c:v>42756</c:v>
                </c:pt>
                <c:pt idx="1936">
                  <c:v>42757</c:v>
                </c:pt>
                <c:pt idx="1937">
                  <c:v>42758</c:v>
                </c:pt>
                <c:pt idx="1938">
                  <c:v>42759</c:v>
                </c:pt>
                <c:pt idx="1939">
                  <c:v>42760</c:v>
                </c:pt>
                <c:pt idx="1940">
                  <c:v>42766</c:v>
                </c:pt>
                <c:pt idx="1941">
                  <c:v>42767</c:v>
                </c:pt>
                <c:pt idx="1942">
                  <c:v>42768</c:v>
                </c:pt>
                <c:pt idx="1943">
                  <c:v>42769</c:v>
                </c:pt>
                <c:pt idx="1944">
                  <c:v>42770</c:v>
                </c:pt>
                <c:pt idx="1945">
                  <c:v>42771</c:v>
                </c:pt>
                <c:pt idx="1946">
                  <c:v>42772</c:v>
                </c:pt>
                <c:pt idx="1947">
                  <c:v>42773</c:v>
                </c:pt>
                <c:pt idx="1948">
                  <c:v>42774</c:v>
                </c:pt>
                <c:pt idx="1949">
                  <c:v>42775</c:v>
                </c:pt>
                <c:pt idx="1950">
                  <c:v>42776</c:v>
                </c:pt>
                <c:pt idx="1951">
                  <c:v>42777</c:v>
                </c:pt>
                <c:pt idx="1952">
                  <c:v>42778</c:v>
                </c:pt>
                <c:pt idx="1953">
                  <c:v>42779</c:v>
                </c:pt>
                <c:pt idx="1954">
                  <c:v>42780</c:v>
                </c:pt>
                <c:pt idx="1955">
                  <c:v>42781</c:v>
                </c:pt>
                <c:pt idx="1956">
                  <c:v>42782</c:v>
                </c:pt>
                <c:pt idx="1957">
                  <c:v>42783</c:v>
                </c:pt>
                <c:pt idx="1958">
                  <c:v>42784</c:v>
                </c:pt>
                <c:pt idx="1959">
                  <c:v>42785</c:v>
                </c:pt>
                <c:pt idx="1960">
                  <c:v>42786</c:v>
                </c:pt>
                <c:pt idx="1961">
                  <c:v>42787</c:v>
                </c:pt>
                <c:pt idx="1962">
                  <c:v>42788</c:v>
                </c:pt>
                <c:pt idx="1963">
                  <c:v>42789</c:v>
                </c:pt>
                <c:pt idx="1964">
                  <c:v>42790</c:v>
                </c:pt>
                <c:pt idx="1965">
                  <c:v>42791</c:v>
                </c:pt>
                <c:pt idx="1966">
                  <c:v>42792</c:v>
                </c:pt>
                <c:pt idx="1967">
                  <c:v>42793</c:v>
                </c:pt>
                <c:pt idx="1968">
                  <c:v>42794</c:v>
                </c:pt>
                <c:pt idx="1969">
                  <c:v>42795</c:v>
                </c:pt>
                <c:pt idx="1970">
                  <c:v>42796</c:v>
                </c:pt>
                <c:pt idx="1971">
                  <c:v>42797</c:v>
                </c:pt>
                <c:pt idx="1972">
                  <c:v>42798</c:v>
                </c:pt>
                <c:pt idx="1973">
                  <c:v>42799</c:v>
                </c:pt>
                <c:pt idx="1974">
                  <c:v>42800</c:v>
                </c:pt>
                <c:pt idx="1975">
                  <c:v>42801</c:v>
                </c:pt>
                <c:pt idx="1976">
                  <c:v>42802</c:v>
                </c:pt>
                <c:pt idx="1977">
                  <c:v>42803</c:v>
                </c:pt>
                <c:pt idx="1978">
                  <c:v>42804</c:v>
                </c:pt>
                <c:pt idx="1979">
                  <c:v>42805</c:v>
                </c:pt>
                <c:pt idx="1980">
                  <c:v>42806</c:v>
                </c:pt>
                <c:pt idx="1981">
                  <c:v>42807</c:v>
                </c:pt>
                <c:pt idx="1982">
                  <c:v>42808</c:v>
                </c:pt>
                <c:pt idx="1983">
                  <c:v>42809</c:v>
                </c:pt>
                <c:pt idx="1984">
                  <c:v>42810</c:v>
                </c:pt>
                <c:pt idx="1985">
                  <c:v>42811</c:v>
                </c:pt>
                <c:pt idx="1986">
                  <c:v>42812</c:v>
                </c:pt>
                <c:pt idx="1987">
                  <c:v>42813</c:v>
                </c:pt>
                <c:pt idx="1988">
                  <c:v>42814</c:v>
                </c:pt>
                <c:pt idx="1989">
                  <c:v>42815</c:v>
                </c:pt>
                <c:pt idx="1990">
                  <c:v>42816</c:v>
                </c:pt>
                <c:pt idx="1991">
                  <c:v>42817</c:v>
                </c:pt>
                <c:pt idx="1992">
                  <c:v>42818</c:v>
                </c:pt>
                <c:pt idx="1993">
                  <c:v>42819</c:v>
                </c:pt>
                <c:pt idx="1994">
                  <c:v>42820</c:v>
                </c:pt>
                <c:pt idx="1995">
                  <c:v>42821</c:v>
                </c:pt>
                <c:pt idx="1996">
                  <c:v>42822</c:v>
                </c:pt>
                <c:pt idx="1997">
                  <c:v>42823</c:v>
                </c:pt>
                <c:pt idx="1998">
                  <c:v>42824</c:v>
                </c:pt>
                <c:pt idx="1999">
                  <c:v>42825</c:v>
                </c:pt>
                <c:pt idx="2000">
                  <c:v>42826</c:v>
                </c:pt>
                <c:pt idx="2001">
                  <c:v>42827</c:v>
                </c:pt>
                <c:pt idx="2002">
                  <c:v>42828</c:v>
                </c:pt>
                <c:pt idx="2003">
                  <c:v>42829</c:v>
                </c:pt>
                <c:pt idx="2004">
                  <c:v>42830</c:v>
                </c:pt>
                <c:pt idx="2005">
                  <c:v>42831</c:v>
                </c:pt>
                <c:pt idx="2006">
                  <c:v>42832</c:v>
                </c:pt>
                <c:pt idx="2007">
                  <c:v>42833</c:v>
                </c:pt>
                <c:pt idx="2008">
                  <c:v>42834</c:v>
                </c:pt>
                <c:pt idx="2009">
                  <c:v>42835</c:v>
                </c:pt>
                <c:pt idx="2010">
                  <c:v>42836</c:v>
                </c:pt>
                <c:pt idx="2011">
                  <c:v>42837</c:v>
                </c:pt>
                <c:pt idx="2012">
                  <c:v>42838</c:v>
                </c:pt>
                <c:pt idx="2013">
                  <c:v>42839</c:v>
                </c:pt>
                <c:pt idx="2014">
                  <c:v>42840</c:v>
                </c:pt>
                <c:pt idx="2015">
                  <c:v>42841</c:v>
                </c:pt>
                <c:pt idx="2016">
                  <c:v>42842</c:v>
                </c:pt>
                <c:pt idx="2017">
                  <c:v>42843</c:v>
                </c:pt>
                <c:pt idx="2018">
                  <c:v>42844</c:v>
                </c:pt>
                <c:pt idx="2019">
                  <c:v>42845</c:v>
                </c:pt>
                <c:pt idx="2020">
                  <c:v>42846</c:v>
                </c:pt>
                <c:pt idx="2021">
                  <c:v>42847</c:v>
                </c:pt>
                <c:pt idx="2022">
                  <c:v>42848</c:v>
                </c:pt>
                <c:pt idx="2023">
                  <c:v>42849</c:v>
                </c:pt>
                <c:pt idx="2024">
                  <c:v>42850</c:v>
                </c:pt>
                <c:pt idx="2025">
                  <c:v>42851</c:v>
                </c:pt>
                <c:pt idx="2026">
                  <c:v>42852</c:v>
                </c:pt>
                <c:pt idx="2027">
                  <c:v>42853</c:v>
                </c:pt>
                <c:pt idx="2028">
                  <c:v>42854</c:v>
                </c:pt>
                <c:pt idx="2029">
                  <c:v>42855</c:v>
                </c:pt>
                <c:pt idx="2030">
                  <c:v>42856</c:v>
                </c:pt>
                <c:pt idx="2031">
                  <c:v>42857</c:v>
                </c:pt>
                <c:pt idx="2032">
                  <c:v>42858</c:v>
                </c:pt>
                <c:pt idx="2033">
                  <c:v>42859</c:v>
                </c:pt>
                <c:pt idx="2034">
                  <c:v>42860</c:v>
                </c:pt>
                <c:pt idx="2035">
                  <c:v>42861</c:v>
                </c:pt>
                <c:pt idx="2036">
                  <c:v>42862</c:v>
                </c:pt>
                <c:pt idx="2037">
                  <c:v>42863</c:v>
                </c:pt>
                <c:pt idx="2038">
                  <c:v>42864</c:v>
                </c:pt>
                <c:pt idx="2039">
                  <c:v>42865</c:v>
                </c:pt>
                <c:pt idx="2040">
                  <c:v>42866</c:v>
                </c:pt>
                <c:pt idx="2041">
                  <c:v>42867</c:v>
                </c:pt>
                <c:pt idx="2042">
                  <c:v>42868</c:v>
                </c:pt>
                <c:pt idx="2043">
                  <c:v>42869</c:v>
                </c:pt>
                <c:pt idx="2044">
                  <c:v>42870</c:v>
                </c:pt>
                <c:pt idx="2045">
                  <c:v>42871</c:v>
                </c:pt>
                <c:pt idx="2046">
                  <c:v>42872</c:v>
                </c:pt>
                <c:pt idx="2047">
                  <c:v>42873</c:v>
                </c:pt>
                <c:pt idx="2048">
                  <c:v>42874</c:v>
                </c:pt>
                <c:pt idx="2049">
                  <c:v>42875</c:v>
                </c:pt>
                <c:pt idx="2050">
                  <c:v>42876</c:v>
                </c:pt>
                <c:pt idx="2051">
                  <c:v>42877</c:v>
                </c:pt>
                <c:pt idx="2052">
                  <c:v>42878</c:v>
                </c:pt>
                <c:pt idx="2053">
                  <c:v>42879</c:v>
                </c:pt>
                <c:pt idx="2054">
                  <c:v>42880</c:v>
                </c:pt>
                <c:pt idx="2055">
                  <c:v>42881</c:v>
                </c:pt>
                <c:pt idx="2056">
                  <c:v>42882</c:v>
                </c:pt>
                <c:pt idx="2057">
                  <c:v>42883</c:v>
                </c:pt>
                <c:pt idx="2058">
                  <c:v>42884</c:v>
                </c:pt>
                <c:pt idx="2059">
                  <c:v>42885</c:v>
                </c:pt>
                <c:pt idx="2060">
                  <c:v>42886</c:v>
                </c:pt>
                <c:pt idx="2061">
                  <c:v>42887</c:v>
                </c:pt>
                <c:pt idx="2062">
                  <c:v>42888</c:v>
                </c:pt>
                <c:pt idx="2063">
                  <c:v>42889</c:v>
                </c:pt>
                <c:pt idx="2064">
                  <c:v>42890</c:v>
                </c:pt>
                <c:pt idx="2065">
                  <c:v>42891</c:v>
                </c:pt>
                <c:pt idx="2066">
                  <c:v>42892</c:v>
                </c:pt>
                <c:pt idx="2067">
                  <c:v>42893</c:v>
                </c:pt>
                <c:pt idx="2068">
                  <c:v>42894</c:v>
                </c:pt>
                <c:pt idx="2069">
                  <c:v>42895</c:v>
                </c:pt>
                <c:pt idx="2070">
                  <c:v>42896</c:v>
                </c:pt>
                <c:pt idx="2071">
                  <c:v>42897</c:v>
                </c:pt>
                <c:pt idx="2072">
                  <c:v>42898</c:v>
                </c:pt>
                <c:pt idx="2073">
                  <c:v>42899</c:v>
                </c:pt>
                <c:pt idx="2074">
                  <c:v>42900</c:v>
                </c:pt>
                <c:pt idx="2075">
                  <c:v>42901</c:v>
                </c:pt>
                <c:pt idx="2076">
                  <c:v>42902</c:v>
                </c:pt>
                <c:pt idx="2077">
                  <c:v>42903</c:v>
                </c:pt>
                <c:pt idx="2078">
                  <c:v>42904</c:v>
                </c:pt>
                <c:pt idx="2079">
                  <c:v>42905</c:v>
                </c:pt>
                <c:pt idx="2080">
                  <c:v>42906</c:v>
                </c:pt>
                <c:pt idx="2081">
                  <c:v>42907</c:v>
                </c:pt>
                <c:pt idx="2082">
                  <c:v>42908</c:v>
                </c:pt>
                <c:pt idx="2083">
                  <c:v>42909</c:v>
                </c:pt>
                <c:pt idx="2084">
                  <c:v>42910</c:v>
                </c:pt>
                <c:pt idx="2085">
                  <c:v>42911</c:v>
                </c:pt>
                <c:pt idx="2086">
                  <c:v>42912</c:v>
                </c:pt>
                <c:pt idx="2087">
                  <c:v>42913</c:v>
                </c:pt>
                <c:pt idx="2088">
                  <c:v>42914</c:v>
                </c:pt>
                <c:pt idx="2089">
                  <c:v>42915</c:v>
                </c:pt>
                <c:pt idx="2090">
                  <c:v>42916</c:v>
                </c:pt>
                <c:pt idx="2091">
                  <c:v>42917</c:v>
                </c:pt>
                <c:pt idx="2092">
                  <c:v>42918</c:v>
                </c:pt>
                <c:pt idx="2093">
                  <c:v>42919</c:v>
                </c:pt>
                <c:pt idx="2094">
                  <c:v>42920</c:v>
                </c:pt>
                <c:pt idx="2095">
                  <c:v>42921</c:v>
                </c:pt>
                <c:pt idx="2096">
                  <c:v>42922</c:v>
                </c:pt>
                <c:pt idx="2097">
                  <c:v>42923</c:v>
                </c:pt>
                <c:pt idx="2098">
                  <c:v>42924</c:v>
                </c:pt>
                <c:pt idx="2099">
                  <c:v>42925</c:v>
                </c:pt>
                <c:pt idx="2100">
                  <c:v>42926</c:v>
                </c:pt>
                <c:pt idx="2101">
                  <c:v>42927</c:v>
                </c:pt>
                <c:pt idx="2102">
                  <c:v>42928</c:v>
                </c:pt>
                <c:pt idx="2103">
                  <c:v>42929</c:v>
                </c:pt>
                <c:pt idx="2104">
                  <c:v>42930</c:v>
                </c:pt>
                <c:pt idx="2105">
                  <c:v>42931</c:v>
                </c:pt>
                <c:pt idx="2106">
                  <c:v>42932</c:v>
                </c:pt>
                <c:pt idx="2107">
                  <c:v>42933</c:v>
                </c:pt>
                <c:pt idx="2108">
                  <c:v>42934</c:v>
                </c:pt>
                <c:pt idx="2109">
                  <c:v>42935</c:v>
                </c:pt>
                <c:pt idx="2110">
                  <c:v>42936</c:v>
                </c:pt>
                <c:pt idx="2111">
                  <c:v>42937</c:v>
                </c:pt>
                <c:pt idx="2112">
                  <c:v>42938</c:v>
                </c:pt>
                <c:pt idx="2113">
                  <c:v>42939</c:v>
                </c:pt>
                <c:pt idx="2114">
                  <c:v>42940</c:v>
                </c:pt>
                <c:pt idx="2115">
                  <c:v>42941</c:v>
                </c:pt>
                <c:pt idx="2116">
                  <c:v>42942</c:v>
                </c:pt>
                <c:pt idx="2117">
                  <c:v>42943</c:v>
                </c:pt>
                <c:pt idx="2118">
                  <c:v>42944</c:v>
                </c:pt>
                <c:pt idx="2119">
                  <c:v>42945</c:v>
                </c:pt>
                <c:pt idx="2120">
                  <c:v>42946</c:v>
                </c:pt>
                <c:pt idx="2121">
                  <c:v>42947</c:v>
                </c:pt>
                <c:pt idx="2122">
                  <c:v>42948</c:v>
                </c:pt>
                <c:pt idx="2123">
                  <c:v>42949</c:v>
                </c:pt>
                <c:pt idx="2124">
                  <c:v>42950</c:v>
                </c:pt>
                <c:pt idx="2125">
                  <c:v>42951</c:v>
                </c:pt>
                <c:pt idx="2126">
                  <c:v>42952</c:v>
                </c:pt>
                <c:pt idx="2127">
                  <c:v>42953</c:v>
                </c:pt>
                <c:pt idx="2128">
                  <c:v>42954</c:v>
                </c:pt>
                <c:pt idx="2129">
                  <c:v>42955</c:v>
                </c:pt>
                <c:pt idx="2130">
                  <c:v>42956</c:v>
                </c:pt>
                <c:pt idx="2131">
                  <c:v>42957</c:v>
                </c:pt>
                <c:pt idx="2132">
                  <c:v>42958</c:v>
                </c:pt>
                <c:pt idx="2133">
                  <c:v>42959</c:v>
                </c:pt>
                <c:pt idx="2134">
                  <c:v>42960</c:v>
                </c:pt>
                <c:pt idx="2135">
                  <c:v>42961</c:v>
                </c:pt>
                <c:pt idx="2136">
                  <c:v>42962</c:v>
                </c:pt>
                <c:pt idx="2137">
                  <c:v>42963</c:v>
                </c:pt>
                <c:pt idx="2138">
                  <c:v>42964</c:v>
                </c:pt>
                <c:pt idx="2139">
                  <c:v>42965</c:v>
                </c:pt>
                <c:pt idx="2140">
                  <c:v>42966</c:v>
                </c:pt>
                <c:pt idx="2141">
                  <c:v>42967</c:v>
                </c:pt>
                <c:pt idx="2142">
                  <c:v>42968</c:v>
                </c:pt>
                <c:pt idx="2143">
                  <c:v>42969</c:v>
                </c:pt>
                <c:pt idx="2144">
                  <c:v>42970</c:v>
                </c:pt>
                <c:pt idx="2145">
                  <c:v>42971</c:v>
                </c:pt>
                <c:pt idx="2146">
                  <c:v>42972</c:v>
                </c:pt>
                <c:pt idx="2147">
                  <c:v>42973</c:v>
                </c:pt>
                <c:pt idx="2148">
                  <c:v>42974</c:v>
                </c:pt>
                <c:pt idx="2149">
                  <c:v>42975</c:v>
                </c:pt>
                <c:pt idx="2150">
                  <c:v>42976</c:v>
                </c:pt>
                <c:pt idx="2151">
                  <c:v>42977</c:v>
                </c:pt>
                <c:pt idx="2152">
                  <c:v>42978</c:v>
                </c:pt>
                <c:pt idx="2153">
                  <c:v>42979</c:v>
                </c:pt>
                <c:pt idx="2154">
                  <c:v>42980</c:v>
                </c:pt>
                <c:pt idx="2155">
                  <c:v>42981</c:v>
                </c:pt>
                <c:pt idx="2156">
                  <c:v>42982</c:v>
                </c:pt>
                <c:pt idx="2157">
                  <c:v>42983</c:v>
                </c:pt>
                <c:pt idx="2158">
                  <c:v>42984</c:v>
                </c:pt>
                <c:pt idx="2159">
                  <c:v>42985</c:v>
                </c:pt>
                <c:pt idx="2160">
                  <c:v>42986</c:v>
                </c:pt>
                <c:pt idx="2161">
                  <c:v>42987</c:v>
                </c:pt>
                <c:pt idx="2162">
                  <c:v>42988</c:v>
                </c:pt>
                <c:pt idx="2163">
                  <c:v>42989</c:v>
                </c:pt>
                <c:pt idx="2164">
                  <c:v>42990</c:v>
                </c:pt>
                <c:pt idx="2165">
                  <c:v>42991</c:v>
                </c:pt>
                <c:pt idx="2166">
                  <c:v>42992</c:v>
                </c:pt>
                <c:pt idx="2167">
                  <c:v>42993</c:v>
                </c:pt>
                <c:pt idx="2168">
                  <c:v>42994</c:v>
                </c:pt>
                <c:pt idx="2169">
                  <c:v>42995</c:v>
                </c:pt>
                <c:pt idx="2170">
                  <c:v>42996</c:v>
                </c:pt>
                <c:pt idx="2171">
                  <c:v>42997</c:v>
                </c:pt>
                <c:pt idx="2172">
                  <c:v>42998</c:v>
                </c:pt>
                <c:pt idx="2173">
                  <c:v>42999</c:v>
                </c:pt>
                <c:pt idx="2174">
                  <c:v>43000</c:v>
                </c:pt>
                <c:pt idx="2175">
                  <c:v>43001</c:v>
                </c:pt>
                <c:pt idx="2176">
                  <c:v>43002</c:v>
                </c:pt>
                <c:pt idx="2177">
                  <c:v>43003</c:v>
                </c:pt>
                <c:pt idx="2178">
                  <c:v>43004</c:v>
                </c:pt>
                <c:pt idx="2179">
                  <c:v>43005</c:v>
                </c:pt>
                <c:pt idx="2180">
                  <c:v>43006</c:v>
                </c:pt>
                <c:pt idx="2181">
                  <c:v>43007</c:v>
                </c:pt>
                <c:pt idx="2182">
                  <c:v>43008</c:v>
                </c:pt>
                <c:pt idx="2183">
                  <c:v>43009</c:v>
                </c:pt>
                <c:pt idx="2184">
                  <c:v>43010</c:v>
                </c:pt>
                <c:pt idx="2185">
                  <c:v>43011</c:v>
                </c:pt>
                <c:pt idx="2186">
                  <c:v>43012</c:v>
                </c:pt>
                <c:pt idx="2187">
                  <c:v>43013</c:v>
                </c:pt>
                <c:pt idx="2188">
                  <c:v>43014</c:v>
                </c:pt>
                <c:pt idx="2189">
                  <c:v>43015</c:v>
                </c:pt>
                <c:pt idx="2190">
                  <c:v>43016</c:v>
                </c:pt>
                <c:pt idx="2191">
                  <c:v>43017</c:v>
                </c:pt>
                <c:pt idx="2192">
                  <c:v>43018</c:v>
                </c:pt>
                <c:pt idx="2193">
                  <c:v>43019</c:v>
                </c:pt>
                <c:pt idx="2194">
                  <c:v>43020</c:v>
                </c:pt>
                <c:pt idx="2195">
                  <c:v>43021</c:v>
                </c:pt>
                <c:pt idx="2196">
                  <c:v>43022</c:v>
                </c:pt>
                <c:pt idx="2197">
                  <c:v>43023</c:v>
                </c:pt>
                <c:pt idx="2198">
                  <c:v>43024</c:v>
                </c:pt>
                <c:pt idx="2199">
                  <c:v>43025</c:v>
                </c:pt>
                <c:pt idx="2200">
                  <c:v>43026</c:v>
                </c:pt>
                <c:pt idx="2201">
                  <c:v>43027</c:v>
                </c:pt>
                <c:pt idx="2202">
                  <c:v>43028</c:v>
                </c:pt>
                <c:pt idx="2203">
                  <c:v>43029</c:v>
                </c:pt>
                <c:pt idx="2204">
                  <c:v>43030</c:v>
                </c:pt>
                <c:pt idx="2205">
                  <c:v>43031</c:v>
                </c:pt>
                <c:pt idx="2206">
                  <c:v>43032</c:v>
                </c:pt>
                <c:pt idx="2207">
                  <c:v>43033</c:v>
                </c:pt>
                <c:pt idx="2208">
                  <c:v>43034</c:v>
                </c:pt>
                <c:pt idx="2209">
                  <c:v>43035</c:v>
                </c:pt>
                <c:pt idx="2210">
                  <c:v>43036</c:v>
                </c:pt>
                <c:pt idx="2211">
                  <c:v>43037</c:v>
                </c:pt>
                <c:pt idx="2212">
                  <c:v>43038</c:v>
                </c:pt>
                <c:pt idx="2213">
                  <c:v>43039</c:v>
                </c:pt>
                <c:pt idx="2214">
                  <c:v>43040</c:v>
                </c:pt>
                <c:pt idx="2215">
                  <c:v>43041</c:v>
                </c:pt>
                <c:pt idx="2216">
                  <c:v>43042</c:v>
                </c:pt>
                <c:pt idx="2217">
                  <c:v>43043</c:v>
                </c:pt>
                <c:pt idx="2218">
                  <c:v>43044</c:v>
                </c:pt>
                <c:pt idx="2219">
                  <c:v>43045</c:v>
                </c:pt>
                <c:pt idx="2220">
                  <c:v>43046</c:v>
                </c:pt>
                <c:pt idx="2221">
                  <c:v>43047</c:v>
                </c:pt>
                <c:pt idx="2222">
                  <c:v>43048</c:v>
                </c:pt>
                <c:pt idx="2223">
                  <c:v>43049</c:v>
                </c:pt>
                <c:pt idx="2224">
                  <c:v>43050</c:v>
                </c:pt>
                <c:pt idx="2225">
                  <c:v>43051</c:v>
                </c:pt>
                <c:pt idx="2226">
                  <c:v>43052</c:v>
                </c:pt>
                <c:pt idx="2227">
                  <c:v>43053</c:v>
                </c:pt>
                <c:pt idx="2228">
                  <c:v>43054</c:v>
                </c:pt>
                <c:pt idx="2229">
                  <c:v>43055</c:v>
                </c:pt>
                <c:pt idx="2230">
                  <c:v>43056</c:v>
                </c:pt>
                <c:pt idx="2231">
                  <c:v>43057</c:v>
                </c:pt>
                <c:pt idx="2232">
                  <c:v>43058</c:v>
                </c:pt>
                <c:pt idx="2233">
                  <c:v>43059</c:v>
                </c:pt>
                <c:pt idx="2234">
                  <c:v>43060</c:v>
                </c:pt>
                <c:pt idx="2235">
                  <c:v>43061</c:v>
                </c:pt>
                <c:pt idx="2236">
                  <c:v>43062</c:v>
                </c:pt>
                <c:pt idx="2237">
                  <c:v>43063</c:v>
                </c:pt>
                <c:pt idx="2238">
                  <c:v>43064</c:v>
                </c:pt>
                <c:pt idx="2239">
                  <c:v>43065</c:v>
                </c:pt>
                <c:pt idx="2240">
                  <c:v>43066</c:v>
                </c:pt>
                <c:pt idx="2241">
                  <c:v>43067</c:v>
                </c:pt>
                <c:pt idx="2242">
                  <c:v>43068</c:v>
                </c:pt>
                <c:pt idx="2243">
                  <c:v>43069</c:v>
                </c:pt>
                <c:pt idx="2244">
                  <c:v>43070</c:v>
                </c:pt>
                <c:pt idx="2245">
                  <c:v>43071</c:v>
                </c:pt>
                <c:pt idx="2246">
                  <c:v>43072</c:v>
                </c:pt>
                <c:pt idx="2247">
                  <c:v>43073</c:v>
                </c:pt>
                <c:pt idx="2248">
                  <c:v>43074</c:v>
                </c:pt>
                <c:pt idx="2249">
                  <c:v>43075</c:v>
                </c:pt>
                <c:pt idx="2250">
                  <c:v>43076</c:v>
                </c:pt>
                <c:pt idx="2251">
                  <c:v>43077</c:v>
                </c:pt>
                <c:pt idx="2252">
                  <c:v>43078</c:v>
                </c:pt>
                <c:pt idx="2253">
                  <c:v>43079</c:v>
                </c:pt>
                <c:pt idx="2254">
                  <c:v>43080</c:v>
                </c:pt>
                <c:pt idx="2255">
                  <c:v>43081</c:v>
                </c:pt>
                <c:pt idx="2256">
                  <c:v>43082</c:v>
                </c:pt>
                <c:pt idx="2257">
                  <c:v>43083</c:v>
                </c:pt>
                <c:pt idx="2258">
                  <c:v>43084</c:v>
                </c:pt>
                <c:pt idx="2259">
                  <c:v>43085</c:v>
                </c:pt>
                <c:pt idx="2260">
                  <c:v>43086</c:v>
                </c:pt>
                <c:pt idx="2261">
                  <c:v>43087</c:v>
                </c:pt>
                <c:pt idx="2262">
                  <c:v>43088</c:v>
                </c:pt>
                <c:pt idx="2263">
                  <c:v>43089</c:v>
                </c:pt>
                <c:pt idx="2264">
                  <c:v>43090</c:v>
                </c:pt>
                <c:pt idx="2265">
                  <c:v>43091</c:v>
                </c:pt>
                <c:pt idx="2266">
                  <c:v>43092</c:v>
                </c:pt>
                <c:pt idx="2267">
                  <c:v>43093</c:v>
                </c:pt>
                <c:pt idx="2268">
                  <c:v>43094</c:v>
                </c:pt>
                <c:pt idx="2269">
                  <c:v>43095</c:v>
                </c:pt>
                <c:pt idx="2270">
                  <c:v>43096</c:v>
                </c:pt>
                <c:pt idx="2271">
                  <c:v>43097</c:v>
                </c:pt>
                <c:pt idx="2272">
                  <c:v>43098</c:v>
                </c:pt>
                <c:pt idx="2273">
                  <c:v>43099</c:v>
                </c:pt>
                <c:pt idx="2274">
                  <c:v>43100</c:v>
                </c:pt>
                <c:pt idx="2275">
                  <c:v>43101</c:v>
                </c:pt>
                <c:pt idx="2276">
                  <c:v>43102</c:v>
                </c:pt>
                <c:pt idx="2277">
                  <c:v>43103</c:v>
                </c:pt>
                <c:pt idx="2278">
                  <c:v>43104</c:v>
                </c:pt>
                <c:pt idx="2279">
                  <c:v>43105</c:v>
                </c:pt>
                <c:pt idx="2280">
                  <c:v>43106</c:v>
                </c:pt>
                <c:pt idx="2281">
                  <c:v>43107</c:v>
                </c:pt>
                <c:pt idx="2282">
                  <c:v>43108</c:v>
                </c:pt>
                <c:pt idx="2283">
                  <c:v>43109</c:v>
                </c:pt>
                <c:pt idx="2284">
                  <c:v>43110</c:v>
                </c:pt>
                <c:pt idx="2285">
                  <c:v>43111</c:v>
                </c:pt>
                <c:pt idx="2286">
                  <c:v>43112</c:v>
                </c:pt>
                <c:pt idx="2287">
                  <c:v>43113</c:v>
                </c:pt>
                <c:pt idx="2288">
                  <c:v>43114</c:v>
                </c:pt>
                <c:pt idx="2289">
                  <c:v>43115</c:v>
                </c:pt>
                <c:pt idx="2290">
                  <c:v>43116</c:v>
                </c:pt>
                <c:pt idx="2291">
                  <c:v>43117</c:v>
                </c:pt>
                <c:pt idx="2292">
                  <c:v>43118</c:v>
                </c:pt>
                <c:pt idx="2293">
                  <c:v>43119</c:v>
                </c:pt>
                <c:pt idx="2294">
                  <c:v>43120</c:v>
                </c:pt>
                <c:pt idx="2295">
                  <c:v>43121</c:v>
                </c:pt>
                <c:pt idx="2296">
                  <c:v>43122</c:v>
                </c:pt>
                <c:pt idx="2297">
                  <c:v>43123</c:v>
                </c:pt>
                <c:pt idx="2298">
                  <c:v>43124</c:v>
                </c:pt>
                <c:pt idx="2299">
                  <c:v>43125</c:v>
                </c:pt>
                <c:pt idx="2300">
                  <c:v>43126</c:v>
                </c:pt>
                <c:pt idx="2301">
                  <c:v>43127</c:v>
                </c:pt>
                <c:pt idx="2302">
                  <c:v>43128</c:v>
                </c:pt>
                <c:pt idx="2303">
                  <c:v>43129</c:v>
                </c:pt>
                <c:pt idx="2304">
                  <c:v>43130</c:v>
                </c:pt>
                <c:pt idx="2305">
                  <c:v>43131</c:v>
                </c:pt>
                <c:pt idx="2306">
                  <c:v>43132</c:v>
                </c:pt>
                <c:pt idx="2307">
                  <c:v>43133</c:v>
                </c:pt>
                <c:pt idx="2308">
                  <c:v>43134</c:v>
                </c:pt>
                <c:pt idx="2309">
                  <c:v>43135</c:v>
                </c:pt>
                <c:pt idx="2310">
                  <c:v>43136</c:v>
                </c:pt>
                <c:pt idx="2311">
                  <c:v>43137</c:v>
                </c:pt>
                <c:pt idx="2312">
                  <c:v>43138</c:v>
                </c:pt>
                <c:pt idx="2313">
                  <c:v>43139</c:v>
                </c:pt>
                <c:pt idx="2314">
                  <c:v>43140</c:v>
                </c:pt>
                <c:pt idx="2315">
                  <c:v>43141</c:v>
                </c:pt>
                <c:pt idx="2316">
                  <c:v>43142</c:v>
                </c:pt>
                <c:pt idx="2317">
                  <c:v>43143</c:v>
                </c:pt>
                <c:pt idx="2318">
                  <c:v>43144</c:v>
                </c:pt>
                <c:pt idx="2319">
                  <c:v>43145</c:v>
                </c:pt>
                <c:pt idx="2320">
                  <c:v>43146</c:v>
                </c:pt>
                <c:pt idx="2321">
                  <c:v>43147</c:v>
                </c:pt>
                <c:pt idx="2322">
                  <c:v>43148</c:v>
                </c:pt>
                <c:pt idx="2323">
                  <c:v>43149</c:v>
                </c:pt>
                <c:pt idx="2324">
                  <c:v>43150</c:v>
                </c:pt>
                <c:pt idx="2325">
                  <c:v>43151</c:v>
                </c:pt>
                <c:pt idx="2326">
                  <c:v>43152</c:v>
                </c:pt>
                <c:pt idx="2327">
                  <c:v>43153</c:v>
                </c:pt>
                <c:pt idx="2328">
                  <c:v>43154</c:v>
                </c:pt>
                <c:pt idx="2329">
                  <c:v>43155</c:v>
                </c:pt>
                <c:pt idx="2330">
                  <c:v>43155</c:v>
                </c:pt>
                <c:pt idx="2331">
                  <c:v>43156</c:v>
                </c:pt>
                <c:pt idx="2332">
                  <c:v>43156</c:v>
                </c:pt>
                <c:pt idx="2333">
                  <c:v>43157</c:v>
                </c:pt>
                <c:pt idx="2334">
                  <c:v>43157</c:v>
                </c:pt>
                <c:pt idx="2335">
                  <c:v>43158</c:v>
                </c:pt>
                <c:pt idx="2336">
                  <c:v>43158</c:v>
                </c:pt>
                <c:pt idx="2337">
                  <c:v>43159</c:v>
                </c:pt>
                <c:pt idx="2338">
                  <c:v>43159</c:v>
                </c:pt>
                <c:pt idx="2339">
                  <c:v>43160</c:v>
                </c:pt>
                <c:pt idx="2340">
                  <c:v>43160</c:v>
                </c:pt>
                <c:pt idx="2341">
                  <c:v>43161</c:v>
                </c:pt>
                <c:pt idx="2342">
                  <c:v>43161</c:v>
                </c:pt>
                <c:pt idx="2343">
                  <c:v>43162</c:v>
                </c:pt>
                <c:pt idx="2344">
                  <c:v>43162</c:v>
                </c:pt>
                <c:pt idx="2345">
                  <c:v>43163</c:v>
                </c:pt>
                <c:pt idx="2346">
                  <c:v>43163</c:v>
                </c:pt>
                <c:pt idx="2347">
                  <c:v>43164</c:v>
                </c:pt>
                <c:pt idx="2348">
                  <c:v>43164</c:v>
                </c:pt>
                <c:pt idx="2349">
                  <c:v>43165</c:v>
                </c:pt>
                <c:pt idx="2350">
                  <c:v>43165</c:v>
                </c:pt>
                <c:pt idx="2351">
                  <c:v>43166</c:v>
                </c:pt>
                <c:pt idx="2352">
                  <c:v>43166</c:v>
                </c:pt>
                <c:pt idx="2353">
                  <c:v>43167</c:v>
                </c:pt>
                <c:pt idx="2354">
                  <c:v>43167</c:v>
                </c:pt>
                <c:pt idx="2355">
                  <c:v>43168</c:v>
                </c:pt>
                <c:pt idx="2356">
                  <c:v>43168</c:v>
                </c:pt>
                <c:pt idx="2357">
                  <c:v>43169</c:v>
                </c:pt>
                <c:pt idx="2358">
                  <c:v>43169</c:v>
                </c:pt>
                <c:pt idx="2359">
                  <c:v>43170</c:v>
                </c:pt>
                <c:pt idx="2360">
                  <c:v>43170</c:v>
                </c:pt>
                <c:pt idx="2361">
                  <c:v>43171</c:v>
                </c:pt>
                <c:pt idx="2362">
                  <c:v>43171</c:v>
                </c:pt>
                <c:pt idx="2363">
                  <c:v>43172</c:v>
                </c:pt>
                <c:pt idx="2364">
                  <c:v>43172</c:v>
                </c:pt>
                <c:pt idx="2365">
                  <c:v>43173</c:v>
                </c:pt>
                <c:pt idx="2366">
                  <c:v>43173</c:v>
                </c:pt>
                <c:pt idx="2367">
                  <c:v>43174</c:v>
                </c:pt>
                <c:pt idx="2368">
                  <c:v>43174</c:v>
                </c:pt>
                <c:pt idx="2369">
                  <c:v>43175</c:v>
                </c:pt>
                <c:pt idx="2370">
                  <c:v>43175</c:v>
                </c:pt>
                <c:pt idx="2371">
                  <c:v>43176</c:v>
                </c:pt>
                <c:pt idx="2372">
                  <c:v>43176</c:v>
                </c:pt>
                <c:pt idx="2373">
                  <c:v>43177</c:v>
                </c:pt>
                <c:pt idx="2374">
                  <c:v>43177</c:v>
                </c:pt>
                <c:pt idx="2375">
                  <c:v>43178</c:v>
                </c:pt>
                <c:pt idx="2376">
                  <c:v>43178</c:v>
                </c:pt>
                <c:pt idx="2377">
                  <c:v>43179</c:v>
                </c:pt>
                <c:pt idx="2378">
                  <c:v>43179</c:v>
                </c:pt>
                <c:pt idx="2379">
                  <c:v>43180</c:v>
                </c:pt>
                <c:pt idx="2380">
                  <c:v>43180</c:v>
                </c:pt>
                <c:pt idx="2381">
                  <c:v>43181</c:v>
                </c:pt>
                <c:pt idx="2382">
                  <c:v>43181</c:v>
                </c:pt>
                <c:pt idx="2383">
                  <c:v>43182</c:v>
                </c:pt>
                <c:pt idx="2384">
                  <c:v>43182</c:v>
                </c:pt>
                <c:pt idx="2385">
                  <c:v>43183</c:v>
                </c:pt>
                <c:pt idx="2386">
                  <c:v>43184</c:v>
                </c:pt>
                <c:pt idx="2387">
                  <c:v>43185</c:v>
                </c:pt>
                <c:pt idx="2388">
                  <c:v>43186</c:v>
                </c:pt>
                <c:pt idx="2389">
                  <c:v>43187</c:v>
                </c:pt>
                <c:pt idx="2390">
                  <c:v>43188</c:v>
                </c:pt>
                <c:pt idx="2391">
                  <c:v>43189</c:v>
                </c:pt>
                <c:pt idx="2392">
                  <c:v>43190</c:v>
                </c:pt>
                <c:pt idx="2393">
                  <c:v>43191</c:v>
                </c:pt>
                <c:pt idx="2394">
                  <c:v>43192</c:v>
                </c:pt>
                <c:pt idx="2395">
                  <c:v>43193</c:v>
                </c:pt>
                <c:pt idx="2396">
                  <c:v>43194</c:v>
                </c:pt>
                <c:pt idx="2397">
                  <c:v>43195</c:v>
                </c:pt>
                <c:pt idx="2398">
                  <c:v>43196</c:v>
                </c:pt>
                <c:pt idx="2399">
                  <c:v>43197</c:v>
                </c:pt>
                <c:pt idx="2400">
                  <c:v>43198</c:v>
                </c:pt>
                <c:pt idx="2401">
                  <c:v>43199</c:v>
                </c:pt>
                <c:pt idx="2402">
                  <c:v>43200</c:v>
                </c:pt>
                <c:pt idx="2403">
                  <c:v>43201</c:v>
                </c:pt>
                <c:pt idx="2404">
                  <c:v>43202</c:v>
                </c:pt>
              </c:numCache>
            </c:numRef>
          </c:cat>
          <c:val>
            <c:numRef>
              <c:f>'LC data 08.11 to 03.18'!$B$2:$B$2406</c:f>
              <c:numCache>
                <c:formatCode>#,##0.00</c:formatCode>
                <c:ptCount val="2405"/>
                <c:pt idx="0">
                  <c:v>2.9670833333333331</c:v>
                </c:pt>
                <c:pt idx="1">
                  <c:v>2.9186458333333314</c:v>
                </c:pt>
                <c:pt idx="2">
                  <c:v>2.8946874999999967</c:v>
                </c:pt>
                <c:pt idx="3">
                  <c:v>2.9128125000000007</c:v>
                </c:pt>
                <c:pt idx="4">
                  <c:v>2.9928124999999981</c:v>
                </c:pt>
                <c:pt idx="5">
                  <c:v>3.0059374999999999</c:v>
                </c:pt>
                <c:pt idx="6">
                  <c:v>3.0617708333333327</c:v>
                </c:pt>
                <c:pt idx="7">
                  <c:v>3.0560416666666654</c:v>
                </c:pt>
                <c:pt idx="8">
                  <c:v>3.0001041666666688</c:v>
                </c:pt>
                <c:pt idx="9">
                  <c:v>2.9520833333333343</c:v>
                </c:pt>
                <c:pt idx="10">
                  <c:v>2.9934375000000037</c:v>
                </c:pt>
                <c:pt idx="11">
                  <c:v>2.9512499999999986</c:v>
                </c:pt>
                <c:pt idx="12">
                  <c:v>2.8992708333333308</c:v>
                </c:pt>
                <c:pt idx="13">
                  <c:v>2.855208333333334</c:v>
                </c:pt>
                <c:pt idx="14">
                  <c:v>2.8213541666666662</c:v>
                </c:pt>
                <c:pt idx="15">
                  <c:v>2.7882291666666674</c:v>
                </c:pt>
                <c:pt idx="16">
                  <c:v>2.7977083333333357</c:v>
                </c:pt>
                <c:pt idx="17">
                  <c:v>2.8854166666666621</c:v>
                </c:pt>
                <c:pt idx="18">
                  <c:v>2.8776041666666665</c:v>
                </c:pt>
                <c:pt idx="19">
                  <c:v>2.8608333333333333</c:v>
                </c:pt>
                <c:pt idx="20">
                  <c:v>2.8688541666666669</c:v>
                </c:pt>
                <c:pt idx="21">
                  <c:v>2.9322916666666679</c:v>
                </c:pt>
                <c:pt idx="22">
                  <c:v>2.9288541666666656</c:v>
                </c:pt>
                <c:pt idx="23">
                  <c:v>2.8489583333333339</c:v>
                </c:pt>
                <c:pt idx="24">
                  <c:v>2.7515625000000004</c:v>
                </c:pt>
                <c:pt idx="25">
                  <c:v>2.6571874999999996</c:v>
                </c:pt>
                <c:pt idx="26">
                  <c:v>2.5828125000000015</c:v>
                </c:pt>
                <c:pt idx="27">
                  <c:v>2.5210416666666671</c:v>
                </c:pt>
                <c:pt idx="28">
                  <c:v>2.4530208333333321</c:v>
                </c:pt>
                <c:pt idx="29">
                  <c:v>2.4099999999999984</c:v>
                </c:pt>
                <c:pt idx="30">
                  <c:v>2.4362500000000002</c:v>
                </c:pt>
                <c:pt idx="31">
                  <c:v>2.8112500000000016</c:v>
                </c:pt>
                <c:pt idx="32">
                  <c:v>2.9179166666666654</c:v>
                </c:pt>
                <c:pt idx="33">
                  <c:v>2.9105208333333317</c:v>
                </c:pt>
                <c:pt idx="34">
                  <c:v>2.8600000000000012</c:v>
                </c:pt>
                <c:pt idx="35">
                  <c:v>2.7886458333333333</c:v>
                </c:pt>
                <c:pt idx="36">
                  <c:v>2.7642708333333332</c:v>
                </c:pt>
                <c:pt idx="37">
                  <c:v>2.7716666666666683</c:v>
                </c:pt>
                <c:pt idx="38">
                  <c:v>2.8034375000000007</c:v>
                </c:pt>
                <c:pt idx="39">
                  <c:v>2.9597916666666655</c:v>
                </c:pt>
                <c:pt idx="40">
                  <c:v>3.0401041666666693</c:v>
                </c:pt>
                <c:pt idx="41">
                  <c:v>2.9697916666666693</c:v>
                </c:pt>
                <c:pt idx="42">
                  <c:v>2.9280208333333309</c:v>
                </c:pt>
                <c:pt idx="43">
                  <c:v>2.8715625000000036</c:v>
                </c:pt>
                <c:pt idx="44">
                  <c:v>2.8144791666666689</c:v>
                </c:pt>
                <c:pt idx="45">
                  <c:v>2.7488541666666655</c:v>
                </c:pt>
                <c:pt idx="46">
                  <c:v>2.7567708333333325</c:v>
                </c:pt>
                <c:pt idx="47">
                  <c:v>2.8210416666666678</c:v>
                </c:pt>
                <c:pt idx="48">
                  <c:v>2.7800000000000025</c:v>
                </c:pt>
                <c:pt idx="49">
                  <c:v>2.7358333333333333</c:v>
                </c:pt>
                <c:pt idx="50">
                  <c:v>2.6866666666666643</c:v>
                </c:pt>
                <c:pt idx="51">
                  <c:v>2.6256250000000017</c:v>
                </c:pt>
                <c:pt idx="52">
                  <c:v>2.5904166666666648</c:v>
                </c:pt>
                <c:pt idx="53">
                  <c:v>2.6601041666666654</c:v>
                </c:pt>
                <c:pt idx="54">
                  <c:v>2.8561458333333332</c:v>
                </c:pt>
                <c:pt idx="55">
                  <c:v>3.1482291666666686</c:v>
                </c:pt>
                <c:pt idx="56">
                  <c:v>3.246354166666666</c:v>
                </c:pt>
                <c:pt idx="57">
                  <c:v>3.2322916666666655</c:v>
                </c:pt>
                <c:pt idx="58">
                  <c:v>3.1320833333333336</c:v>
                </c:pt>
                <c:pt idx="59">
                  <c:v>3.054062499999997</c:v>
                </c:pt>
                <c:pt idx="60">
                  <c:v>3.0944791666666642</c:v>
                </c:pt>
                <c:pt idx="61">
                  <c:v>3.0420833333333341</c:v>
                </c:pt>
                <c:pt idx="62">
                  <c:v>2.9558333333333291</c:v>
                </c:pt>
                <c:pt idx="63">
                  <c:v>2.9397916666666664</c:v>
                </c:pt>
                <c:pt idx="64">
                  <c:v>2.9158333333333317</c:v>
                </c:pt>
                <c:pt idx="65">
                  <c:v>2.8549999999999991</c:v>
                </c:pt>
                <c:pt idx="66">
                  <c:v>2.7643749999999998</c:v>
                </c:pt>
                <c:pt idx="67">
                  <c:v>2.6048958333333374</c:v>
                </c:pt>
                <c:pt idx="68">
                  <c:v>2.746874999999998</c:v>
                </c:pt>
                <c:pt idx="69">
                  <c:v>2.8296875000000035</c:v>
                </c:pt>
                <c:pt idx="70">
                  <c:v>2.881666666666669</c:v>
                </c:pt>
                <c:pt idx="71">
                  <c:v>3.0357291666666701</c:v>
                </c:pt>
                <c:pt idx="72">
                  <c:v>3.0279166666666693</c:v>
                </c:pt>
                <c:pt idx="73">
                  <c:v>2.9688541666666661</c:v>
                </c:pt>
                <c:pt idx="74">
                  <c:v>2.9184374999999982</c:v>
                </c:pt>
                <c:pt idx="75">
                  <c:v>2.8726041666666702</c:v>
                </c:pt>
                <c:pt idx="76">
                  <c:v>2.9469791666666656</c:v>
                </c:pt>
                <c:pt idx="77">
                  <c:v>4.3148958333333329</c:v>
                </c:pt>
                <c:pt idx="78">
                  <c:v>5.7886458333333302</c:v>
                </c:pt>
                <c:pt idx="79">
                  <c:v>5.9981250000000026</c:v>
                </c:pt>
                <c:pt idx="80">
                  <c:v>5.194166666666665</c:v>
                </c:pt>
                <c:pt idx="81">
                  <c:v>4.5355208333333348</c:v>
                </c:pt>
                <c:pt idx="82">
                  <c:v>4.1926041666666665</c:v>
                </c:pt>
                <c:pt idx="83">
                  <c:v>4.1433333333333318</c:v>
                </c:pt>
                <c:pt idx="84">
                  <c:v>4.1867708333333384</c:v>
                </c:pt>
                <c:pt idx="85">
                  <c:v>4.1824999999999992</c:v>
                </c:pt>
                <c:pt idx="86">
                  <c:v>3.9255208333333322</c:v>
                </c:pt>
                <c:pt idx="87">
                  <c:v>3.6305208333333332</c:v>
                </c:pt>
                <c:pt idx="88">
                  <c:v>3.4828124999999996</c:v>
                </c:pt>
                <c:pt idx="89">
                  <c:v>3.3994791666666671</c:v>
                </c:pt>
                <c:pt idx="90">
                  <c:v>3.2965625000000016</c:v>
                </c:pt>
                <c:pt idx="91">
                  <c:v>3.1843749999999997</c:v>
                </c:pt>
                <c:pt idx="92">
                  <c:v>3.1253125000000019</c:v>
                </c:pt>
                <c:pt idx="93">
                  <c:v>3.0994791666666637</c:v>
                </c:pt>
                <c:pt idx="94">
                  <c:v>3.0945833333333366</c:v>
                </c:pt>
                <c:pt idx="95">
                  <c:v>3.101666666666667</c:v>
                </c:pt>
                <c:pt idx="96">
                  <c:v>3.2142708333333334</c:v>
                </c:pt>
                <c:pt idx="97">
                  <c:v>3.6627083333333323</c:v>
                </c:pt>
                <c:pt idx="98">
                  <c:v>4.3050000000000006</c:v>
                </c:pt>
                <c:pt idx="99">
                  <c:v>4.5804166666666628</c:v>
                </c:pt>
                <c:pt idx="100">
                  <c:v>4.4003125000000001</c:v>
                </c:pt>
                <c:pt idx="101">
                  <c:v>4.1549999999999985</c:v>
                </c:pt>
                <c:pt idx="102">
                  <c:v>3.9138541666666664</c:v>
                </c:pt>
                <c:pt idx="103">
                  <c:v>3.8283333333333371</c:v>
                </c:pt>
                <c:pt idx="104">
                  <c:v>3.8741666666666656</c:v>
                </c:pt>
                <c:pt idx="105">
                  <c:v>3.7233333333333345</c:v>
                </c:pt>
                <c:pt idx="106">
                  <c:v>3.5120833333333312</c:v>
                </c:pt>
                <c:pt idx="107">
                  <c:v>3.3653124999999999</c:v>
                </c:pt>
                <c:pt idx="108">
                  <c:v>3.2460416666666649</c:v>
                </c:pt>
                <c:pt idx="109">
                  <c:v>3.1634374999999957</c:v>
                </c:pt>
                <c:pt idx="110">
                  <c:v>3.1605208333333334</c:v>
                </c:pt>
                <c:pt idx="111">
                  <c:v>3.2762500000000014</c:v>
                </c:pt>
                <c:pt idx="112">
                  <c:v>3.5084375000000012</c:v>
                </c:pt>
                <c:pt idx="113">
                  <c:v>3.5021874999999985</c:v>
                </c:pt>
                <c:pt idx="114">
                  <c:v>3.3608333333333338</c:v>
                </c:pt>
                <c:pt idx="115">
                  <c:v>3.6161458333333312</c:v>
                </c:pt>
                <c:pt idx="116">
                  <c:v>3.3686458333333333</c:v>
                </c:pt>
                <c:pt idx="117">
                  <c:v>3.2963541666666631</c:v>
                </c:pt>
                <c:pt idx="118">
                  <c:v>3.242812500000003</c:v>
                </c:pt>
                <c:pt idx="119">
                  <c:v>3.1741666666666633</c:v>
                </c:pt>
                <c:pt idx="120">
                  <c:v>3.1202083333333395</c:v>
                </c:pt>
                <c:pt idx="121">
                  <c:v>3.0891666666666673</c:v>
                </c:pt>
                <c:pt idx="122">
                  <c:v>3.0678124999999983</c:v>
                </c:pt>
                <c:pt idx="123">
                  <c:v>3.401250000000001</c:v>
                </c:pt>
                <c:pt idx="124">
                  <c:v>4.9851041666666687</c:v>
                </c:pt>
                <c:pt idx="125">
                  <c:v>7.1805208333333317</c:v>
                </c:pt>
                <c:pt idx="126">
                  <c:v>7.4565625000000004</c:v>
                </c:pt>
                <c:pt idx="127">
                  <c:v>6.7068750000000001</c:v>
                </c:pt>
                <c:pt idx="128">
                  <c:v>5.714687500000001</c:v>
                </c:pt>
                <c:pt idx="129">
                  <c:v>5.0003124999999997</c:v>
                </c:pt>
                <c:pt idx="130">
                  <c:v>4.5609375000000005</c:v>
                </c:pt>
                <c:pt idx="131">
                  <c:v>4.2482291666666665</c:v>
                </c:pt>
                <c:pt idx="132">
                  <c:v>4.0266666666666673</c:v>
                </c:pt>
                <c:pt idx="133">
                  <c:v>3.8307291666666656</c:v>
                </c:pt>
                <c:pt idx="134">
                  <c:v>3.6536458333333321</c:v>
                </c:pt>
                <c:pt idx="135">
                  <c:v>3.4928124999999981</c:v>
                </c:pt>
                <c:pt idx="136">
                  <c:v>3.4377083333333331</c:v>
                </c:pt>
                <c:pt idx="137">
                  <c:v>3.3889583333333335</c:v>
                </c:pt>
                <c:pt idx="138">
                  <c:v>3.3283333333333354</c:v>
                </c:pt>
                <c:pt idx="139">
                  <c:v>3.3064583333333322</c:v>
                </c:pt>
                <c:pt idx="140">
                  <c:v>3.3115625000000026</c:v>
                </c:pt>
                <c:pt idx="141">
                  <c:v>3.305208333333336</c:v>
                </c:pt>
                <c:pt idx="142">
                  <c:v>3.2621875000000036</c:v>
                </c:pt>
                <c:pt idx="143">
                  <c:v>3.1989583333333336</c:v>
                </c:pt>
                <c:pt idx="144">
                  <c:v>3.3393749999999964</c:v>
                </c:pt>
                <c:pt idx="145">
                  <c:v>3.1353124999999955</c:v>
                </c:pt>
                <c:pt idx="146">
                  <c:v>3.1216666666666701</c:v>
                </c:pt>
                <c:pt idx="147">
                  <c:v>3.1041666666666679</c:v>
                </c:pt>
                <c:pt idx="148">
                  <c:v>3.0882291666666659</c:v>
                </c:pt>
                <c:pt idx="149">
                  <c:v>3.0859375000000013</c:v>
                </c:pt>
                <c:pt idx="150">
                  <c:v>3.087187500000002</c:v>
                </c:pt>
                <c:pt idx="151">
                  <c:v>3.0698958333333319</c:v>
                </c:pt>
                <c:pt idx="152">
                  <c:v>3.0613541666666664</c:v>
                </c:pt>
                <c:pt idx="153">
                  <c:v>3.3213541666666657</c:v>
                </c:pt>
                <c:pt idx="154">
                  <c:v>3.1288541666666672</c:v>
                </c:pt>
                <c:pt idx="155">
                  <c:v>3.0785416666666663</c:v>
                </c:pt>
                <c:pt idx="156">
                  <c:v>3.0947916666666662</c:v>
                </c:pt>
                <c:pt idx="157">
                  <c:v>3.1283333333333352</c:v>
                </c:pt>
                <c:pt idx="158">
                  <c:v>3.3482291666666675</c:v>
                </c:pt>
                <c:pt idx="159">
                  <c:v>3.7421875000000036</c:v>
                </c:pt>
                <c:pt idx="160">
                  <c:v>3.8785416666666683</c:v>
                </c:pt>
                <c:pt idx="161">
                  <c:v>4.2618750000000007</c:v>
                </c:pt>
                <c:pt idx="162">
                  <c:v>3.765937500000001</c:v>
                </c:pt>
                <c:pt idx="163">
                  <c:v>4.1734375000000012</c:v>
                </c:pt>
                <c:pt idx="164">
                  <c:v>5.3670833333333343</c:v>
                </c:pt>
                <c:pt idx="165">
                  <c:v>6.291354166666669</c:v>
                </c:pt>
                <c:pt idx="166">
                  <c:v>5.9766666666666692</c:v>
                </c:pt>
                <c:pt idx="167">
                  <c:v>5.4349999999999987</c:v>
                </c:pt>
                <c:pt idx="168">
                  <c:v>5.1983333333333359</c:v>
                </c:pt>
                <c:pt idx="169">
                  <c:v>4.9527083333333346</c:v>
                </c:pt>
                <c:pt idx="170">
                  <c:v>4.6442708333333336</c:v>
                </c:pt>
                <c:pt idx="171">
                  <c:v>4.4326041666666649</c:v>
                </c:pt>
                <c:pt idx="172">
                  <c:v>4.3141666666666714</c:v>
                </c:pt>
                <c:pt idx="173">
                  <c:v>4.2403125000000008</c:v>
                </c:pt>
                <c:pt idx="174">
                  <c:v>4.0948958333333314</c:v>
                </c:pt>
                <c:pt idx="175">
                  <c:v>4.0389583333333334</c:v>
                </c:pt>
                <c:pt idx="176">
                  <c:v>4.2141666666666664</c:v>
                </c:pt>
                <c:pt idx="177">
                  <c:v>4.3837499999999956</c:v>
                </c:pt>
                <c:pt idx="178">
                  <c:v>4.2667708333333358</c:v>
                </c:pt>
                <c:pt idx="179">
                  <c:v>4.0616666666666674</c:v>
                </c:pt>
                <c:pt idx="180">
                  <c:v>3.871458333333333</c:v>
                </c:pt>
                <c:pt idx="181">
                  <c:v>3.7090625000000004</c:v>
                </c:pt>
                <c:pt idx="182">
                  <c:v>3.549791666666664</c:v>
                </c:pt>
                <c:pt idx="183">
                  <c:v>3.5301041666666664</c:v>
                </c:pt>
                <c:pt idx="184">
                  <c:v>3.4198958333333311</c:v>
                </c:pt>
                <c:pt idx="185">
                  <c:v>3.3424999999999989</c:v>
                </c:pt>
                <c:pt idx="186">
                  <c:v>3.3054166666666678</c:v>
                </c:pt>
                <c:pt idx="187">
                  <c:v>3.3781250000000003</c:v>
                </c:pt>
                <c:pt idx="188">
                  <c:v>3.4914583333333336</c:v>
                </c:pt>
                <c:pt idx="189">
                  <c:v>3.4682291666666694</c:v>
                </c:pt>
                <c:pt idx="190">
                  <c:v>3.3569791666666635</c:v>
                </c:pt>
                <c:pt idx="191">
                  <c:v>3.3196875000000023</c:v>
                </c:pt>
                <c:pt idx="192">
                  <c:v>3.3056250000000005</c:v>
                </c:pt>
                <c:pt idx="193">
                  <c:v>3.3095833333333329</c:v>
                </c:pt>
                <c:pt idx="194">
                  <c:v>3.3107291666666652</c:v>
                </c:pt>
                <c:pt idx="195">
                  <c:v>3.4421874999999975</c:v>
                </c:pt>
                <c:pt idx="196">
                  <c:v>3.6636458333333319</c:v>
                </c:pt>
                <c:pt idx="197">
                  <c:v>3.6708333333333321</c:v>
                </c:pt>
                <c:pt idx="198">
                  <c:v>3.5574999999999957</c:v>
                </c:pt>
                <c:pt idx="199">
                  <c:v>3.5074999999999998</c:v>
                </c:pt>
                <c:pt idx="200">
                  <c:v>3.8872916666666679</c:v>
                </c:pt>
                <c:pt idx="201">
                  <c:v>4.8310416666666667</c:v>
                </c:pt>
                <c:pt idx="202">
                  <c:v>4.9953125000000034</c:v>
                </c:pt>
                <c:pt idx="203">
                  <c:v>4.6744791666666643</c:v>
                </c:pt>
                <c:pt idx="204">
                  <c:v>4.3865625000000001</c:v>
                </c:pt>
                <c:pt idx="205">
                  <c:v>4.1560416666666624</c:v>
                </c:pt>
                <c:pt idx="206">
                  <c:v>3.9582291666666634</c:v>
                </c:pt>
                <c:pt idx="207">
                  <c:v>3.8932291666666643</c:v>
                </c:pt>
                <c:pt idx="208">
                  <c:v>3.8351041666666688</c:v>
                </c:pt>
                <c:pt idx="209">
                  <c:v>3.7359374999999986</c:v>
                </c:pt>
                <c:pt idx="210">
                  <c:v>3.6237499999999971</c:v>
                </c:pt>
                <c:pt idx="211">
                  <c:v>3.6047916666666731</c:v>
                </c:pt>
                <c:pt idx="212">
                  <c:v>3.6083333333333396</c:v>
                </c:pt>
                <c:pt idx="213">
                  <c:v>3.6090625000000021</c:v>
                </c:pt>
                <c:pt idx="214">
                  <c:v>3.5597916666666696</c:v>
                </c:pt>
                <c:pt idx="215">
                  <c:v>3.4989583333333338</c:v>
                </c:pt>
                <c:pt idx="216">
                  <c:v>3.4156249999999981</c:v>
                </c:pt>
                <c:pt idx="217">
                  <c:v>3.3373958333333351</c:v>
                </c:pt>
                <c:pt idx="218">
                  <c:v>3.2180208333333322</c:v>
                </c:pt>
                <c:pt idx="219">
                  <c:v>3.1660416666666635</c:v>
                </c:pt>
                <c:pt idx="220">
                  <c:v>3.1307291666666663</c:v>
                </c:pt>
                <c:pt idx="221">
                  <c:v>3.2304166666666672</c:v>
                </c:pt>
                <c:pt idx="222">
                  <c:v>3.8923958333333348</c:v>
                </c:pt>
                <c:pt idx="223">
                  <c:v>4.1245833333333319</c:v>
                </c:pt>
                <c:pt idx="224">
                  <c:v>3.7983333333333351</c:v>
                </c:pt>
                <c:pt idx="225">
                  <c:v>3.5204166666666659</c:v>
                </c:pt>
                <c:pt idx="226">
                  <c:v>3.3547916666666691</c:v>
                </c:pt>
                <c:pt idx="227">
                  <c:v>3.2162500000000018</c:v>
                </c:pt>
                <c:pt idx="228">
                  <c:v>3.1318750000000004</c:v>
                </c:pt>
                <c:pt idx="229">
                  <c:v>3.1009374999999975</c:v>
                </c:pt>
                <c:pt idx="230">
                  <c:v>3.0672916666666676</c:v>
                </c:pt>
                <c:pt idx="231">
                  <c:v>3.0244791666666671</c:v>
                </c:pt>
                <c:pt idx="232">
                  <c:v>2.9941666666666702</c:v>
                </c:pt>
                <c:pt idx="233">
                  <c:v>2.9715625000000028</c:v>
                </c:pt>
                <c:pt idx="234">
                  <c:v>2.9567708333333318</c:v>
                </c:pt>
                <c:pt idx="235">
                  <c:v>2.9383333333333339</c:v>
                </c:pt>
                <c:pt idx="236">
                  <c:v>2.9176041666666634</c:v>
                </c:pt>
                <c:pt idx="237">
                  <c:v>2.8941666666666639</c:v>
                </c:pt>
                <c:pt idx="238">
                  <c:v>2.8760416666666657</c:v>
                </c:pt>
                <c:pt idx="239">
                  <c:v>2.86354166666667</c:v>
                </c:pt>
                <c:pt idx="240">
                  <c:v>2.8342708333333353</c:v>
                </c:pt>
                <c:pt idx="241">
                  <c:v>2.8162500000000006</c:v>
                </c:pt>
                <c:pt idx="242">
                  <c:v>2.7984375000000008</c:v>
                </c:pt>
                <c:pt idx="243">
                  <c:v>2.8120833333333324</c:v>
                </c:pt>
                <c:pt idx="244">
                  <c:v>2.8326041666666697</c:v>
                </c:pt>
                <c:pt idx="245">
                  <c:v>2.9157291666666665</c:v>
                </c:pt>
                <c:pt idx="246">
                  <c:v>2.8906249999999982</c:v>
                </c:pt>
                <c:pt idx="247">
                  <c:v>2.8696875000000026</c:v>
                </c:pt>
                <c:pt idx="248">
                  <c:v>2.8509375000000006</c:v>
                </c:pt>
                <c:pt idx="249">
                  <c:v>2.8494791666666686</c:v>
                </c:pt>
                <c:pt idx="250">
                  <c:v>2.8407291666666676</c:v>
                </c:pt>
                <c:pt idx="251">
                  <c:v>2.8130208333333346</c:v>
                </c:pt>
                <c:pt idx="252">
                  <c:v>2.7920833333333328</c:v>
                </c:pt>
                <c:pt idx="253">
                  <c:v>2.775416666666668</c:v>
                </c:pt>
                <c:pt idx="254">
                  <c:v>2.7523958333333325</c:v>
                </c:pt>
                <c:pt idx="255">
                  <c:v>2.7430208333333339</c:v>
                </c:pt>
                <c:pt idx="256">
                  <c:v>2.7228124999999994</c:v>
                </c:pt>
                <c:pt idx="257">
                  <c:v>2.7300000000000009</c:v>
                </c:pt>
                <c:pt idx="258">
                  <c:v>2.7504166666666658</c:v>
                </c:pt>
                <c:pt idx="259">
                  <c:v>2.7975000000000008</c:v>
                </c:pt>
                <c:pt idx="260">
                  <c:v>2.8481250000000014</c:v>
                </c:pt>
                <c:pt idx="261">
                  <c:v>2.8785416666666612</c:v>
                </c:pt>
                <c:pt idx="262">
                  <c:v>2.8766666666666683</c:v>
                </c:pt>
                <c:pt idx="263">
                  <c:v>2.9514583333333331</c:v>
                </c:pt>
                <c:pt idx="264">
                  <c:v>3.0660416666666683</c:v>
                </c:pt>
                <c:pt idx="265">
                  <c:v>3.1402083333333306</c:v>
                </c:pt>
                <c:pt idx="266">
                  <c:v>3.4192708333333335</c:v>
                </c:pt>
                <c:pt idx="267">
                  <c:v>4.9971875000000008</c:v>
                </c:pt>
                <c:pt idx="268">
                  <c:v>6.8295833333333462</c:v>
                </c:pt>
                <c:pt idx="269">
                  <c:v>6.6723958333333329</c:v>
                </c:pt>
                <c:pt idx="270">
                  <c:v>5.7126041666666678</c:v>
                </c:pt>
                <c:pt idx="271">
                  <c:v>4.7922916666666673</c:v>
                </c:pt>
                <c:pt idx="272">
                  <c:v>4.1611458333333351</c:v>
                </c:pt>
                <c:pt idx="273">
                  <c:v>3.6989583333333318</c:v>
                </c:pt>
                <c:pt idx="274">
                  <c:v>3.3720833333333324</c:v>
                </c:pt>
                <c:pt idx="275">
                  <c:v>3.1361458333333343</c:v>
                </c:pt>
                <c:pt idx="276">
                  <c:v>2.9759375000000001</c:v>
                </c:pt>
                <c:pt idx="277">
                  <c:v>2.8792708333333334</c:v>
                </c:pt>
                <c:pt idx="278">
                  <c:v>2.8184375000000017</c:v>
                </c:pt>
                <c:pt idx="279">
                  <c:v>2.8005208333333331</c:v>
                </c:pt>
                <c:pt idx="280">
                  <c:v>2.8619791666666674</c:v>
                </c:pt>
                <c:pt idx="281">
                  <c:v>2.8057291666666662</c:v>
                </c:pt>
                <c:pt idx="282">
                  <c:v>2.7643750000000016</c:v>
                </c:pt>
                <c:pt idx="283">
                  <c:v>2.7317708333333321</c:v>
                </c:pt>
                <c:pt idx="284">
                  <c:v>2.7034374999999975</c:v>
                </c:pt>
                <c:pt idx="285">
                  <c:v>2.6656249999999999</c:v>
                </c:pt>
                <c:pt idx="286">
                  <c:v>2.6451041666666653</c:v>
                </c:pt>
                <c:pt idx="287">
                  <c:v>2.626979166666668</c:v>
                </c:pt>
                <c:pt idx="288">
                  <c:v>2.5910416666666696</c:v>
                </c:pt>
                <c:pt idx="289">
                  <c:v>2.5593750000000024</c:v>
                </c:pt>
                <c:pt idx="290">
                  <c:v>2.5488541666666684</c:v>
                </c:pt>
                <c:pt idx="291">
                  <c:v>2.6708333333333312</c:v>
                </c:pt>
                <c:pt idx="292">
                  <c:v>2.7035416666666645</c:v>
                </c:pt>
                <c:pt idx="293">
                  <c:v>2.6746874999999974</c:v>
                </c:pt>
                <c:pt idx="294">
                  <c:v>2.630520833333335</c:v>
                </c:pt>
                <c:pt idx="295">
                  <c:v>2.5925000000000025</c:v>
                </c:pt>
                <c:pt idx="296">
                  <c:v>2.5760416666666681</c:v>
                </c:pt>
                <c:pt idx="297">
                  <c:v>2.5564583333333353</c:v>
                </c:pt>
                <c:pt idx="298">
                  <c:v>2.538854166666666</c:v>
                </c:pt>
                <c:pt idx="299">
                  <c:v>2.515625</c:v>
                </c:pt>
                <c:pt idx="300">
                  <c:v>2.4796874999999985</c:v>
                </c:pt>
                <c:pt idx="301">
                  <c:v>2.4655208333333349</c:v>
                </c:pt>
                <c:pt idx="302">
                  <c:v>2.4451041666666655</c:v>
                </c:pt>
                <c:pt idx="303">
                  <c:v>2.4221874999999979</c:v>
                </c:pt>
                <c:pt idx="304">
                  <c:v>2.4047916666666649</c:v>
                </c:pt>
                <c:pt idx="305">
                  <c:v>2.3970833333333306</c:v>
                </c:pt>
                <c:pt idx="306">
                  <c:v>2.4081249999999979</c:v>
                </c:pt>
                <c:pt idx="307">
                  <c:v>2.6564583333333327</c:v>
                </c:pt>
                <c:pt idx="308">
                  <c:v>2.8058333333333341</c:v>
                </c:pt>
                <c:pt idx="309">
                  <c:v>2.7965625000000003</c:v>
                </c:pt>
                <c:pt idx="310">
                  <c:v>2.7481250000000004</c:v>
                </c:pt>
                <c:pt idx="311">
                  <c:v>2.6772916666666648</c:v>
                </c:pt>
                <c:pt idx="312">
                  <c:v>2.6173958333333354</c:v>
                </c:pt>
                <c:pt idx="313">
                  <c:v>2.5616666666666661</c:v>
                </c:pt>
                <c:pt idx="314">
                  <c:v>2.5040625000000007</c:v>
                </c:pt>
                <c:pt idx="315">
                  <c:v>2.4591666666666634</c:v>
                </c:pt>
                <c:pt idx="316">
                  <c:v>2.4332291666666683</c:v>
                </c:pt>
                <c:pt idx="317">
                  <c:v>2.4129166666666646</c:v>
                </c:pt>
                <c:pt idx="318">
                  <c:v>2.405416666666667</c:v>
                </c:pt>
                <c:pt idx="319">
                  <c:v>2.4996875000000012</c:v>
                </c:pt>
                <c:pt idx="320">
                  <c:v>2.7502083333333327</c:v>
                </c:pt>
                <c:pt idx="321">
                  <c:v>2.8401041666666664</c:v>
                </c:pt>
                <c:pt idx="322">
                  <c:v>2.8159375000000009</c:v>
                </c:pt>
                <c:pt idx="323">
                  <c:v>2.7638541666666678</c:v>
                </c:pt>
                <c:pt idx="324">
                  <c:v>2.6868749999999988</c:v>
                </c:pt>
                <c:pt idx="325">
                  <c:v>2.6357291666666667</c:v>
                </c:pt>
                <c:pt idx="326">
                  <c:v>2.5869791666666684</c:v>
                </c:pt>
                <c:pt idx="327">
                  <c:v>2.5196874999999999</c:v>
                </c:pt>
                <c:pt idx="328">
                  <c:v>2.484999999999999</c:v>
                </c:pt>
                <c:pt idx="329">
                  <c:v>2.5070833333333322</c:v>
                </c:pt>
                <c:pt idx="330">
                  <c:v>2.4872916666666645</c:v>
                </c:pt>
                <c:pt idx="331">
                  <c:v>2.4479166666666656</c:v>
                </c:pt>
                <c:pt idx="332">
                  <c:v>2.4135416666666667</c:v>
                </c:pt>
                <c:pt idx="333">
                  <c:v>2.4046874999999996</c:v>
                </c:pt>
                <c:pt idx="334">
                  <c:v>2.4051041666666664</c:v>
                </c:pt>
                <c:pt idx="335">
                  <c:v>2.3995833333333332</c:v>
                </c:pt>
                <c:pt idx="336">
                  <c:v>2.3864583333333296</c:v>
                </c:pt>
                <c:pt idx="337">
                  <c:v>2.3803124999999974</c:v>
                </c:pt>
                <c:pt idx="338">
                  <c:v>2.3924999999999979</c:v>
                </c:pt>
                <c:pt idx="339">
                  <c:v>2.8366666666666673</c:v>
                </c:pt>
                <c:pt idx="340">
                  <c:v>2.9396874999999985</c:v>
                </c:pt>
                <c:pt idx="341">
                  <c:v>2.894479166666668</c:v>
                </c:pt>
                <c:pt idx="342">
                  <c:v>2.8110416666666662</c:v>
                </c:pt>
                <c:pt idx="343">
                  <c:v>2.7340624999999985</c:v>
                </c:pt>
                <c:pt idx="344">
                  <c:v>2.7147916666666667</c:v>
                </c:pt>
                <c:pt idx="345">
                  <c:v>2.7517708333333339</c:v>
                </c:pt>
                <c:pt idx="346">
                  <c:v>2.7176041666666659</c:v>
                </c:pt>
                <c:pt idx="347">
                  <c:v>2.6685416666666657</c:v>
                </c:pt>
                <c:pt idx="348">
                  <c:v>2.6322916666666676</c:v>
                </c:pt>
                <c:pt idx="349">
                  <c:v>2.6013541666666673</c:v>
                </c:pt>
                <c:pt idx="350">
                  <c:v>2.5822916666666687</c:v>
                </c:pt>
                <c:pt idx="351">
                  <c:v>2.633645833333333</c:v>
                </c:pt>
                <c:pt idx="352">
                  <c:v>2.7389583333333327</c:v>
                </c:pt>
                <c:pt idx="353">
                  <c:v>2.7341666666666655</c:v>
                </c:pt>
                <c:pt idx="354">
                  <c:v>2.6977083333333329</c:v>
                </c:pt>
                <c:pt idx="355">
                  <c:v>2.6807291666666657</c:v>
                </c:pt>
                <c:pt idx="356">
                  <c:v>2.7740625000000008</c:v>
                </c:pt>
                <c:pt idx="357">
                  <c:v>2.7985416666666669</c:v>
                </c:pt>
                <c:pt idx="358">
                  <c:v>2.7676041666666662</c:v>
                </c:pt>
                <c:pt idx="359">
                  <c:v>2.7290624999999999</c:v>
                </c:pt>
                <c:pt idx="360">
                  <c:v>2.7054166666666646</c:v>
                </c:pt>
                <c:pt idx="361">
                  <c:v>2.8907291666666683</c:v>
                </c:pt>
                <c:pt idx="362">
                  <c:v>2.9120833333333311</c:v>
                </c:pt>
                <c:pt idx="363">
                  <c:v>2.9011458333333309</c:v>
                </c:pt>
                <c:pt idx="364">
                  <c:v>2.8806249999999989</c:v>
                </c:pt>
                <c:pt idx="365">
                  <c:v>2.9198958333333338</c:v>
                </c:pt>
                <c:pt idx="366">
                  <c:v>2.9649999999999994</c:v>
                </c:pt>
                <c:pt idx="367">
                  <c:v>2.9780208333333351</c:v>
                </c:pt>
                <c:pt idx="368">
                  <c:v>3.0216666666666669</c:v>
                </c:pt>
                <c:pt idx="369">
                  <c:v>3.0387500000000003</c:v>
                </c:pt>
                <c:pt idx="370">
                  <c:v>3.0062500000000014</c:v>
                </c:pt>
                <c:pt idx="371">
                  <c:v>2.9728124999999976</c:v>
                </c:pt>
                <c:pt idx="372">
                  <c:v>2.9373958333333348</c:v>
                </c:pt>
                <c:pt idx="373">
                  <c:v>2.9207291666666659</c:v>
                </c:pt>
                <c:pt idx="374">
                  <c:v>2.9328125000000003</c:v>
                </c:pt>
                <c:pt idx="375">
                  <c:v>2.9037499999999965</c:v>
                </c:pt>
                <c:pt idx="376">
                  <c:v>2.8706250000000035</c:v>
                </c:pt>
                <c:pt idx="377">
                  <c:v>2.8498958333333335</c:v>
                </c:pt>
                <c:pt idx="378">
                  <c:v>3.0963541666666683</c:v>
                </c:pt>
                <c:pt idx="379">
                  <c:v>3.1932291666666637</c:v>
                </c:pt>
                <c:pt idx="380">
                  <c:v>3.1735416666666638</c:v>
                </c:pt>
                <c:pt idx="381">
                  <c:v>3.1231249999999999</c:v>
                </c:pt>
                <c:pt idx="382">
                  <c:v>3.0564583333333313</c:v>
                </c:pt>
                <c:pt idx="383">
                  <c:v>3.0027083333333349</c:v>
                </c:pt>
                <c:pt idx="384">
                  <c:v>2.9865625000000016</c:v>
                </c:pt>
                <c:pt idx="385">
                  <c:v>2.9678125000000009</c:v>
                </c:pt>
                <c:pt idx="386">
                  <c:v>2.9505208333333299</c:v>
                </c:pt>
                <c:pt idx="387">
                  <c:v>2.9348958333333344</c:v>
                </c:pt>
                <c:pt idx="388">
                  <c:v>2.9182291666666647</c:v>
                </c:pt>
                <c:pt idx="389">
                  <c:v>2.910208333333332</c:v>
                </c:pt>
                <c:pt idx="390">
                  <c:v>2.9364583333333361</c:v>
                </c:pt>
                <c:pt idx="391">
                  <c:v>2.9635416666666639</c:v>
                </c:pt>
                <c:pt idx="392">
                  <c:v>2.9412500000000001</c:v>
                </c:pt>
                <c:pt idx="393">
                  <c:v>2.9046874999999974</c:v>
                </c:pt>
                <c:pt idx="394">
                  <c:v>2.8710416666666707</c:v>
                </c:pt>
                <c:pt idx="395">
                  <c:v>2.8506250000000004</c:v>
                </c:pt>
                <c:pt idx="396">
                  <c:v>2.8614583333333372</c:v>
                </c:pt>
                <c:pt idx="397">
                  <c:v>2.8457291666666653</c:v>
                </c:pt>
                <c:pt idx="398">
                  <c:v>2.8265624999999996</c:v>
                </c:pt>
                <c:pt idx="399">
                  <c:v>2.8139583333333325</c:v>
                </c:pt>
                <c:pt idx="400">
                  <c:v>2.820625000000001</c:v>
                </c:pt>
                <c:pt idx="401">
                  <c:v>2.8263541666666696</c:v>
                </c:pt>
                <c:pt idx="402">
                  <c:v>2.8251041666666676</c:v>
                </c:pt>
                <c:pt idx="403">
                  <c:v>2.8092708333333345</c:v>
                </c:pt>
                <c:pt idx="404">
                  <c:v>2.7968750000000036</c:v>
                </c:pt>
                <c:pt idx="405">
                  <c:v>2.7990624999999993</c:v>
                </c:pt>
                <c:pt idx="406">
                  <c:v>2.7855208333333312</c:v>
                </c:pt>
                <c:pt idx="407">
                  <c:v>2.7682291666666679</c:v>
                </c:pt>
                <c:pt idx="408">
                  <c:v>2.7626041666666663</c:v>
                </c:pt>
                <c:pt idx="409">
                  <c:v>2.7516666666666652</c:v>
                </c:pt>
                <c:pt idx="410">
                  <c:v>2.7489583333333343</c:v>
                </c:pt>
                <c:pt idx="411">
                  <c:v>2.7263541666666633</c:v>
                </c:pt>
                <c:pt idx="412">
                  <c:v>2.696770833333332</c:v>
                </c:pt>
                <c:pt idx="413">
                  <c:v>2.6905208333333341</c:v>
                </c:pt>
                <c:pt idx="414">
                  <c:v>2.6629166666666655</c:v>
                </c:pt>
                <c:pt idx="415">
                  <c:v>2.6349999999999967</c:v>
                </c:pt>
                <c:pt idx="416">
                  <c:v>2.6506249999999976</c:v>
                </c:pt>
                <c:pt idx="417">
                  <c:v>2.7137499999999992</c:v>
                </c:pt>
                <c:pt idx="418">
                  <c:v>2.7114583333333351</c:v>
                </c:pt>
                <c:pt idx="419">
                  <c:v>2.737500000000002</c:v>
                </c:pt>
                <c:pt idx="420">
                  <c:v>2.7261458333333319</c:v>
                </c:pt>
                <c:pt idx="421">
                  <c:v>2.6689583333333329</c:v>
                </c:pt>
                <c:pt idx="422">
                  <c:v>2.6643749999999993</c:v>
                </c:pt>
                <c:pt idx="423">
                  <c:v>2.6892708333333331</c:v>
                </c:pt>
                <c:pt idx="424">
                  <c:v>2.6709374999999973</c:v>
                </c:pt>
                <c:pt idx="425">
                  <c:v>2.6856249999999995</c:v>
                </c:pt>
                <c:pt idx="426">
                  <c:v>2.8576041666666661</c:v>
                </c:pt>
                <c:pt idx="427">
                  <c:v>3.0654166666666676</c:v>
                </c:pt>
                <c:pt idx="428">
                  <c:v>3.0308333333333315</c:v>
                </c:pt>
                <c:pt idx="429">
                  <c:v>2.9925000000000015</c:v>
                </c:pt>
                <c:pt idx="430">
                  <c:v>3.0476041666666678</c:v>
                </c:pt>
                <c:pt idx="431">
                  <c:v>3.1584375000000011</c:v>
                </c:pt>
                <c:pt idx="432">
                  <c:v>3.1467708333333309</c:v>
                </c:pt>
                <c:pt idx="433">
                  <c:v>3.0977083333333328</c:v>
                </c:pt>
                <c:pt idx="434">
                  <c:v>3.0614583333333343</c:v>
                </c:pt>
                <c:pt idx="435">
                  <c:v>3.0623958333333312</c:v>
                </c:pt>
                <c:pt idx="436">
                  <c:v>3.0469791666666652</c:v>
                </c:pt>
                <c:pt idx="437">
                  <c:v>3.025833333333336</c:v>
                </c:pt>
                <c:pt idx="438">
                  <c:v>3.0787500000000017</c:v>
                </c:pt>
                <c:pt idx="439">
                  <c:v>3.115520833333338</c:v>
                </c:pt>
                <c:pt idx="440">
                  <c:v>3.0907291666666672</c:v>
                </c:pt>
                <c:pt idx="441">
                  <c:v>3.0579166666666691</c:v>
                </c:pt>
                <c:pt idx="442">
                  <c:v>3.0239583333333329</c:v>
                </c:pt>
                <c:pt idx="443">
                  <c:v>2.9953125000000029</c:v>
                </c:pt>
                <c:pt idx="444">
                  <c:v>2.9706250000000018</c:v>
                </c:pt>
                <c:pt idx="445">
                  <c:v>2.942083333333334</c:v>
                </c:pt>
                <c:pt idx="446">
                  <c:v>2.9023958333333333</c:v>
                </c:pt>
                <c:pt idx="447">
                  <c:v>2.878854166666668</c:v>
                </c:pt>
                <c:pt idx="448">
                  <c:v>2.8536458333333332</c:v>
                </c:pt>
                <c:pt idx="449">
                  <c:v>2.8359375000000022</c:v>
                </c:pt>
                <c:pt idx="450">
                  <c:v>2.8296875000000021</c:v>
                </c:pt>
                <c:pt idx="451">
                  <c:v>2.8244791666666669</c:v>
                </c:pt>
                <c:pt idx="452">
                  <c:v>2.8116666666666656</c:v>
                </c:pt>
                <c:pt idx="453">
                  <c:v>2.8164583333333328</c:v>
                </c:pt>
                <c:pt idx="454">
                  <c:v>2.8154166666666658</c:v>
                </c:pt>
                <c:pt idx="455">
                  <c:v>2.8619791666666656</c:v>
                </c:pt>
                <c:pt idx="456">
                  <c:v>2.8812499999999974</c:v>
                </c:pt>
                <c:pt idx="457">
                  <c:v>2.8710416666666707</c:v>
                </c:pt>
                <c:pt idx="458">
                  <c:v>2.8605208333333363</c:v>
                </c:pt>
                <c:pt idx="459">
                  <c:v>2.8409375000000012</c:v>
                </c:pt>
                <c:pt idx="460">
                  <c:v>2.8285416666666663</c:v>
                </c:pt>
                <c:pt idx="461">
                  <c:v>2.8268749999999989</c:v>
                </c:pt>
                <c:pt idx="462">
                  <c:v>2.8202083333333334</c:v>
                </c:pt>
                <c:pt idx="463">
                  <c:v>2.8197916666666654</c:v>
                </c:pt>
                <c:pt idx="464">
                  <c:v>2.8174999999999986</c:v>
                </c:pt>
                <c:pt idx="465">
                  <c:v>2.8217708333333325</c:v>
                </c:pt>
                <c:pt idx="466">
                  <c:v>2.8266666666666675</c:v>
                </c:pt>
                <c:pt idx="467">
                  <c:v>2.8080208333333356</c:v>
                </c:pt>
                <c:pt idx="468">
                  <c:v>2.7952083333333353</c:v>
                </c:pt>
                <c:pt idx="469">
                  <c:v>2.8027083333333356</c:v>
                </c:pt>
                <c:pt idx="470">
                  <c:v>2.8142708333333335</c:v>
                </c:pt>
                <c:pt idx="471">
                  <c:v>2.8105208333333356</c:v>
                </c:pt>
                <c:pt idx="472">
                  <c:v>2.7985416666666691</c:v>
                </c:pt>
                <c:pt idx="473">
                  <c:v>2.7927083333333331</c:v>
                </c:pt>
                <c:pt idx="474">
                  <c:v>2.7975000000000017</c:v>
                </c:pt>
                <c:pt idx="475">
                  <c:v>2.805208333333336</c:v>
                </c:pt>
                <c:pt idx="476">
                  <c:v>2.803541666666669</c:v>
                </c:pt>
                <c:pt idx="477">
                  <c:v>2.8504166666666677</c:v>
                </c:pt>
                <c:pt idx="478">
                  <c:v>2.8314583333333352</c:v>
                </c:pt>
                <c:pt idx="479">
                  <c:v>2.8608333333333342</c:v>
                </c:pt>
                <c:pt idx="480">
                  <c:v>2.9810416666666661</c:v>
                </c:pt>
                <c:pt idx="481">
                  <c:v>2.8782291666666704</c:v>
                </c:pt>
                <c:pt idx="482">
                  <c:v>2.8171874999999993</c:v>
                </c:pt>
                <c:pt idx="483">
                  <c:v>2.8138541666666672</c:v>
                </c:pt>
                <c:pt idx="484">
                  <c:v>2.8003125000000026</c:v>
                </c:pt>
                <c:pt idx="485">
                  <c:v>2.7845833333333321</c:v>
                </c:pt>
                <c:pt idx="486">
                  <c:v>2.7648958333333327</c:v>
                </c:pt>
                <c:pt idx="487">
                  <c:v>2.7567708333333321</c:v>
                </c:pt>
                <c:pt idx="488">
                  <c:v>2.7486458333333328</c:v>
                </c:pt>
                <c:pt idx="489">
                  <c:v>2.7917708333333358</c:v>
                </c:pt>
                <c:pt idx="490">
                  <c:v>2.810312500000002</c:v>
                </c:pt>
                <c:pt idx="491">
                  <c:v>2.7904166666666641</c:v>
                </c:pt>
                <c:pt idx="492">
                  <c:v>2.7810416666666686</c:v>
                </c:pt>
                <c:pt idx="493">
                  <c:v>2.9326041666666671</c:v>
                </c:pt>
                <c:pt idx="494">
                  <c:v>3.3022916666666684</c:v>
                </c:pt>
                <c:pt idx="495">
                  <c:v>3.4535416666666658</c:v>
                </c:pt>
                <c:pt idx="496">
                  <c:v>3.2839583333333331</c:v>
                </c:pt>
                <c:pt idx="497">
                  <c:v>3.2128124999999987</c:v>
                </c:pt>
                <c:pt idx="498">
                  <c:v>3.1595833333333316</c:v>
                </c:pt>
                <c:pt idx="499">
                  <c:v>3.0899999999999994</c:v>
                </c:pt>
                <c:pt idx="500">
                  <c:v>3.0516666666666672</c:v>
                </c:pt>
                <c:pt idx="501">
                  <c:v>3.0140624999999992</c:v>
                </c:pt>
                <c:pt idx="502">
                  <c:v>2.9910416666666673</c:v>
                </c:pt>
                <c:pt idx="503">
                  <c:v>2.9856249999999993</c:v>
                </c:pt>
                <c:pt idx="504">
                  <c:v>3.0446874999999989</c:v>
                </c:pt>
                <c:pt idx="505">
                  <c:v>3.0229166666666667</c:v>
                </c:pt>
                <c:pt idx="506">
                  <c:v>3.0117708333333355</c:v>
                </c:pt>
                <c:pt idx="507">
                  <c:v>2.8267708333333346</c:v>
                </c:pt>
                <c:pt idx="508">
                  <c:v>2.8272916666666679</c:v>
                </c:pt>
                <c:pt idx="509">
                  <c:v>2.8142708333333348</c:v>
                </c:pt>
                <c:pt idx="510">
                  <c:v>2.8188541666666684</c:v>
                </c:pt>
                <c:pt idx="511">
                  <c:v>2.8232291666666671</c:v>
                </c:pt>
                <c:pt idx="512">
                  <c:v>2.897083333333331</c:v>
                </c:pt>
                <c:pt idx="513">
                  <c:v>2.9664583333333332</c:v>
                </c:pt>
                <c:pt idx="514">
                  <c:v>3.0737500000000009</c:v>
                </c:pt>
                <c:pt idx="515">
                  <c:v>4.4023958333333342</c:v>
                </c:pt>
                <c:pt idx="516">
                  <c:v>5.4756250000000017</c:v>
                </c:pt>
                <c:pt idx="517">
                  <c:v>5.8367708333333352</c:v>
                </c:pt>
                <c:pt idx="518">
                  <c:v>5.1148958333333328</c:v>
                </c:pt>
                <c:pt idx="519">
                  <c:v>4.2960416666666674</c:v>
                </c:pt>
                <c:pt idx="520">
                  <c:v>4.0338541666666652</c:v>
                </c:pt>
                <c:pt idx="521">
                  <c:v>3.6735416666666669</c:v>
                </c:pt>
                <c:pt idx="522">
                  <c:v>3.5608333333333313</c:v>
                </c:pt>
                <c:pt idx="523">
                  <c:v>3.4666666666666655</c:v>
                </c:pt>
                <c:pt idx="524">
                  <c:v>3.5369791666666686</c:v>
                </c:pt>
                <c:pt idx="525">
                  <c:v>3.5568750000000033</c:v>
                </c:pt>
                <c:pt idx="526">
                  <c:v>3.5251041666666669</c:v>
                </c:pt>
                <c:pt idx="527">
                  <c:v>3.6797916666666648</c:v>
                </c:pt>
                <c:pt idx="528">
                  <c:v>3.7801041666666646</c:v>
                </c:pt>
                <c:pt idx="529">
                  <c:v>3.6234374999999996</c:v>
                </c:pt>
                <c:pt idx="530">
                  <c:v>3.4796874999999985</c:v>
                </c:pt>
                <c:pt idx="531">
                  <c:v>3.3838541666666688</c:v>
                </c:pt>
                <c:pt idx="532">
                  <c:v>3.3168750000000018</c:v>
                </c:pt>
                <c:pt idx="533">
                  <c:v>3.2672916666666674</c:v>
                </c:pt>
                <c:pt idx="534">
                  <c:v>3.222916666666666</c:v>
                </c:pt>
                <c:pt idx="535">
                  <c:v>3.2608333333333328</c:v>
                </c:pt>
                <c:pt idx="536">
                  <c:v>3.1526041666666678</c:v>
                </c:pt>
                <c:pt idx="537">
                  <c:v>3.1770833333333321</c:v>
                </c:pt>
                <c:pt idx="538">
                  <c:v>3.4816666666666705</c:v>
                </c:pt>
                <c:pt idx="539">
                  <c:v>3.2796874999999974</c:v>
                </c:pt>
                <c:pt idx="540">
                  <c:v>3.1868749999999966</c:v>
                </c:pt>
                <c:pt idx="541">
                  <c:v>3.1323958333333288</c:v>
                </c:pt>
                <c:pt idx="542">
                  <c:v>3.1495833333333327</c:v>
                </c:pt>
                <c:pt idx="543">
                  <c:v>3.2609473684210522</c:v>
                </c:pt>
                <c:pt idx="544">
                  <c:v>3.435520833333332</c:v>
                </c:pt>
                <c:pt idx="545">
                  <c:v>3.6657291666666665</c:v>
                </c:pt>
                <c:pt idx="546">
                  <c:v>3.6835416666666618</c:v>
                </c:pt>
                <c:pt idx="547">
                  <c:v>3.5409375000000001</c:v>
                </c:pt>
                <c:pt idx="548">
                  <c:v>3.3981249999999985</c:v>
                </c:pt>
                <c:pt idx="549">
                  <c:v>3.351458333333337</c:v>
                </c:pt>
                <c:pt idx="550">
                  <c:v>3.3378124999999996</c:v>
                </c:pt>
                <c:pt idx="551">
                  <c:v>3.3214583333333305</c:v>
                </c:pt>
                <c:pt idx="552">
                  <c:v>3.3137500000000002</c:v>
                </c:pt>
                <c:pt idx="553">
                  <c:v>3.3108333333333331</c:v>
                </c:pt>
                <c:pt idx="554">
                  <c:v>3.8420833333333344</c:v>
                </c:pt>
                <c:pt idx="555">
                  <c:v>6.0618749999999997</c:v>
                </c:pt>
                <c:pt idx="556">
                  <c:v>7.527083333333338</c:v>
                </c:pt>
                <c:pt idx="557">
                  <c:v>7.6616666666666662</c:v>
                </c:pt>
                <c:pt idx="558">
                  <c:v>6.9754166666666668</c:v>
                </c:pt>
                <c:pt idx="559">
                  <c:v>6.0566666666666684</c:v>
                </c:pt>
                <c:pt idx="560">
                  <c:v>5.2978125</c:v>
                </c:pt>
                <c:pt idx="561">
                  <c:v>4.7806250000000006</c:v>
                </c:pt>
                <c:pt idx="562">
                  <c:v>4.4218749999999991</c:v>
                </c:pt>
                <c:pt idx="563">
                  <c:v>4.1745833333333309</c:v>
                </c:pt>
                <c:pt idx="564">
                  <c:v>3.9245833333333313</c:v>
                </c:pt>
                <c:pt idx="565">
                  <c:v>3.7010416666666655</c:v>
                </c:pt>
                <c:pt idx="566">
                  <c:v>3.5875000000000008</c:v>
                </c:pt>
                <c:pt idx="567">
                  <c:v>3.4883333333333315</c:v>
                </c:pt>
                <c:pt idx="568">
                  <c:v>3.4069791666666638</c:v>
                </c:pt>
                <c:pt idx="569">
                  <c:v>3.357187500000002</c:v>
                </c:pt>
                <c:pt idx="570">
                  <c:v>3.3169791666666693</c:v>
                </c:pt>
                <c:pt idx="571">
                  <c:v>3.2760416666666661</c:v>
                </c:pt>
                <c:pt idx="572">
                  <c:v>3.2448958333333375</c:v>
                </c:pt>
                <c:pt idx="573">
                  <c:v>3.2118749999999987</c:v>
                </c:pt>
                <c:pt idx="574">
                  <c:v>3.1877083333333336</c:v>
                </c:pt>
                <c:pt idx="575">
                  <c:v>3.1745833333333358</c:v>
                </c:pt>
                <c:pt idx="576">
                  <c:v>3.1372916666666657</c:v>
                </c:pt>
                <c:pt idx="577">
                  <c:v>3.1090625000000043</c:v>
                </c:pt>
                <c:pt idx="578">
                  <c:v>3.0865625000000012</c:v>
                </c:pt>
                <c:pt idx="579">
                  <c:v>3.0733333333333324</c:v>
                </c:pt>
                <c:pt idx="580">
                  <c:v>3.0572916666666701</c:v>
                </c:pt>
                <c:pt idx="581">
                  <c:v>3.0426041666666674</c:v>
                </c:pt>
                <c:pt idx="582">
                  <c:v>3.0546875000000031</c:v>
                </c:pt>
                <c:pt idx="583">
                  <c:v>3.1436458333333341</c:v>
                </c:pt>
                <c:pt idx="584">
                  <c:v>3.1855208333333347</c:v>
                </c:pt>
                <c:pt idx="585">
                  <c:v>3.1685416666666666</c:v>
                </c:pt>
                <c:pt idx="586">
                  <c:v>3.8595833333333331</c:v>
                </c:pt>
                <c:pt idx="587">
                  <c:v>5.3095833333333333</c:v>
                </c:pt>
                <c:pt idx="588">
                  <c:v>6.1790625000000015</c:v>
                </c:pt>
                <c:pt idx="589">
                  <c:v>5.7685416666666685</c:v>
                </c:pt>
                <c:pt idx="590">
                  <c:v>4.9599999999999973</c:v>
                </c:pt>
                <c:pt idx="591">
                  <c:v>5.792604166666667</c:v>
                </c:pt>
                <c:pt idx="592">
                  <c:v>7.3759374999999991</c:v>
                </c:pt>
                <c:pt idx="593">
                  <c:v>9.043333333333333</c:v>
                </c:pt>
                <c:pt idx="594">
                  <c:v>10.470833333333333</c:v>
                </c:pt>
                <c:pt idx="595">
                  <c:v>11.312395833333332</c:v>
                </c:pt>
                <c:pt idx="596">
                  <c:v>11.179583333333332</c:v>
                </c:pt>
                <c:pt idx="597">
                  <c:v>10.451666666666666</c:v>
                </c:pt>
                <c:pt idx="598">
                  <c:v>9.6564583333333349</c:v>
                </c:pt>
                <c:pt idx="599">
                  <c:v>9.0436458333333345</c:v>
                </c:pt>
                <c:pt idx="600">
                  <c:v>8.3501041666666662</c:v>
                </c:pt>
                <c:pt idx="601">
                  <c:v>7.589062499999998</c:v>
                </c:pt>
                <c:pt idx="602">
                  <c:v>6.7423958333333331</c:v>
                </c:pt>
                <c:pt idx="603">
                  <c:v>5.9747916666666692</c:v>
                </c:pt>
                <c:pt idx="604">
                  <c:v>5.4534374999999971</c:v>
                </c:pt>
                <c:pt idx="605">
                  <c:v>5.0304166666666692</c:v>
                </c:pt>
                <c:pt idx="606">
                  <c:v>4.6916666666666655</c:v>
                </c:pt>
                <c:pt idx="607">
                  <c:v>4.424270833333332</c:v>
                </c:pt>
                <c:pt idx="608">
                  <c:v>4.179270833333331</c:v>
                </c:pt>
                <c:pt idx="609">
                  <c:v>3.9814583333333338</c:v>
                </c:pt>
                <c:pt idx="610">
                  <c:v>3.8050000000000002</c:v>
                </c:pt>
                <c:pt idx="611">
                  <c:v>3.6413541666666642</c:v>
                </c:pt>
                <c:pt idx="612">
                  <c:v>3.4923958333333336</c:v>
                </c:pt>
                <c:pt idx="613">
                  <c:v>3.3651041666666672</c:v>
                </c:pt>
                <c:pt idx="614">
                  <c:v>3.2965624999999998</c:v>
                </c:pt>
                <c:pt idx="615">
                  <c:v>3.4982291666666683</c:v>
                </c:pt>
                <c:pt idx="616">
                  <c:v>3.4648958333333337</c:v>
                </c:pt>
                <c:pt idx="617">
                  <c:v>3.3823958333333302</c:v>
                </c:pt>
                <c:pt idx="618">
                  <c:v>3.2866666666666648</c:v>
                </c:pt>
                <c:pt idx="619">
                  <c:v>3.2369791666666661</c:v>
                </c:pt>
                <c:pt idx="620">
                  <c:v>3.1749999999999972</c:v>
                </c:pt>
                <c:pt idx="621">
                  <c:v>3.1359374999999967</c:v>
                </c:pt>
                <c:pt idx="622">
                  <c:v>3.1240625000000026</c:v>
                </c:pt>
                <c:pt idx="623">
                  <c:v>3.1058333333333326</c:v>
                </c:pt>
                <c:pt idx="624">
                  <c:v>3.0753125000000008</c:v>
                </c:pt>
                <c:pt idx="625">
                  <c:v>3.0459374999999986</c:v>
                </c:pt>
                <c:pt idx="626">
                  <c:v>3.2653125000000003</c:v>
                </c:pt>
                <c:pt idx="627">
                  <c:v>3.4437499999999996</c:v>
                </c:pt>
                <c:pt idx="628">
                  <c:v>3.377708333333334</c:v>
                </c:pt>
                <c:pt idx="629">
                  <c:v>3.2812500000000022</c:v>
                </c:pt>
                <c:pt idx="630">
                  <c:v>3.1697916666666637</c:v>
                </c:pt>
                <c:pt idx="631">
                  <c:v>3.1094791666666679</c:v>
                </c:pt>
                <c:pt idx="632">
                  <c:v>3.0881250000000016</c:v>
                </c:pt>
                <c:pt idx="633">
                  <c:v>3.3223958333333332</c:v>
                </c:pt>
                <c:pt idx="634">
                  <c:v>3.9274999999999967</c:v>
                </c:pt>
                <c:pt idx="635">
                  <c:v>4.0010416666666684</c:v>
                </c:pt>
                <c:pt idx="636">
                  <c:v>4.0902083333333339</c:v>
                </c:pt>
                <c:pt idx="637">
                  <c:v>4.4882291666666658</c:v>
                </c:pt>
                <c:pt idx="638">
                  <c:v>4.8507291666666603</c:v>
                </c:pt>
                <c:pt idx="639">
                  <c:v>4.8473958333333327</c:v>
                </c:pt>
                <c:pt idx="640">
                  <c:v>4.6221875000000008</c:v>
                </c:pt>
                <c:pt idx="641">
                  <c:v>4.2943750000000005</c:v>
                </c:pt>
                <c:pt idx="642">
                  <c:v>3.9377083333333331</c:v>
                </c:pt>
                <c:pt idx="643">
                  <c:v>3.6827083333333328</c:v>
                </c:pt>
                <c:pt idx="644">
                  <c:v>3.4506250000000009</c:v>
                </c:pt>
                <c:pt idx="645">
                  <c:v>3.4270833333333335</c:v>
                </c:pt>
                <c:pt idx="646">
                  <c:v>3.5746875000000009</c:v>
                </c:pt>
                <c:pt idx="647">
                  <c:v>3.8633333333333351</c:v>
                </c:pt>
                <c:pt idx="648">
                  <c:v>3.872916666666665</c:v>
                </c:pt>
                <c:pt idx="649">
                  <c:v>4.7432291666666666</c:v>
                </c:pt>
                <c:pt idx="650">
                  <c:v>5.6582291666666684</c:v>
                </c:pt>
                <c:pt idx="651">
                  <c:v>5.6789583333333349</c:v>
                </c:pt>
                <c:pt idx="652">
                  <c:v>5.3713541666666664</c:v>
                </c:pt>
                <c:pt idx="653">
                  <c:v>4.9828124999999988</c:v>
                </c:pt>
                <c:pt idx="654">
                  <c:v>4.6101041666666669</c:v>
                </c:pt>
                <c:pt idx="655">
                  <c:v>4.218333333333331</c:v>
                </c:pt>
                <c:pt idx="656">
                  <c:v>3.8411458333333335</c:v>
                </c:pt>
                <c:pt idx="657">
                  <c:v>3.6605208333333317</c:v>
                </c:pt>
                <c:pt idx="658">
                  <c:v>3.5933333333333355</c:v>
                </c:pt>
                <c:pt idx="659">
                  <c:v>3.4399999999999973</c:v>
                </c:pt>
                <c:pt idx="660">
                  <c:v>3.3745833333333306</c:v>
                </c:pt>
                <c:pt idx="661">
                  <c:v>3.3686458333333316</c:v>
                </c:pt>
                <c:pt idx="662">
                  <c:v>3.5976041666666672</c:v>
                </c:pt>
                <c:pt idx="663">
                  <c:v>3.4333333333333322</c:v>
                </c:pt>
                <c:pt idx="664">
                  <c:v>3.4147916666666629</c:v>
                </c:pt>
                <c:pt idx="665">
                  <c:v>3.6613541666666607</c:v>
                </c:pt>
                <c:pt idx="666">
                  <c:v>3.6056250000000003</c:v>
                </c:pt>
                <c:pt idx="667">
                  <c:v>3.3658333333333386</c:v>
                </c:pt>
                <c:pt idx="668">
                  <c:v>3.2810416666666682</c:v>
                </c:pt>
                <c:pt idx="669">
                  <c:v>3.2198958333333327</c:v>
                </c:pt>
                <c:pt idx="670">
                  <c:v>3.1589583333333309</c:v>
                </c:pt>
                <c:pt idx="671">
                  <c:v>3.1138541666666701</c:v>
                </c:pt>
                <c:pt idx="672">
                  <c:v>3.077291666666667</c:v>
                </c:pt>
                <c:pt idx="673">
                  <c:v>3.0473958333333315</c:v>
                </c:pt>
                <c:pt idx="674">
                  <c:v>3.1456250000000003</c:v>
                </c:pt>
                <c:pt idx="675">
                  <c:v>3.6924999999999977</c:v>
                </c:pt>
                <c:pt idx="676">
                  <c:v>3.7282291666666665</c:v>
                </c:pt>
                <c:pt idx="677">
                  <c:v>3.4140625000000004</c:v>
                </c:pt>
                <c:pt idx="678">
                  <c:v>3.2178125000000013</c:v>
                </c:pt>
                <c:pt idx="679">
                  <c:v>3.1237500000000007</c:v>
                </c:pt>
                <c:pt idx="680">
                  <c:v>3.0629166666666676</c:v>
                </c:pt>
                <c:pt idx="681">
                  <c:v>3.0233333333333339</c:v>
                </c:pt>
                <c:pt idx="682">
                  <c:v>2.993645833333336</c:v>
                </c:pt>
                <c:pt idx="683">
                  <c:v>2.9646874999999988</c:v>
                </c:pt>
                <c:pt idx="684">
                  <c:v>2.9335416666666689</c:v>
                </c:pt>
                <c:pt idx="685">
                  <c:v>2.9028124999999991</c:v>
                </c:pt>
                <c:pt idx="686">
                  <c:v>2.8779166666666671</c:v>
                </c:pt>
                <c:pt idx="687">
                  <c:v>2.8578125000000036</c:v>
                </c:pt>
                <c:pt idx="688">
                  <c:v>2.8514583333333334</c:v>
                </c:pt>
                <c:pt idx="689">
                  <c:v>2.8548958333333352</c:v>
                </c:pt>
                <c:pt idx="690">
                  <c:v>2.8893749999999994</c:v>
                </c:pt>
                <c:pt idx="691">
                  <c:v>2.8661458333333374</c:v>
                </c:pt>
                <c:pt idx="692">
                  <c:v>2.8455208333333331</c:v>
                </c:pt>
                <c:pt idx="693">
                  <c:v>2.8419791666666669</c:v>
                </c:pt>
                <c:pt idx="694">
                  <c:v>2.8296875000000026</c:v>
                </c:pt>
                <c:pt idx="695">
                  <c:v>2.8189583333333323</c:v>
                </c:pt>
                <c:pt idx="696">
                  <c:v>2.796354166666664</c:v>
                </c:pt>
                <c:pt idx="697">
                  <c:v>2.7840625000000006</c:v>
                </c:pt>
                <c:pt idx="698">
                  <c:v>2.7956249999999976</c:v>
                </c:pt>
                <c:pt idx="699">
                  <c:v>2.9409375</c:v>
                </c:pt>
                <c:pt idx="700">
                  <c:v>3.2746874999999993</c:v>
                </c:pt>
                <c:pt idx="701">
                  <c:v>3.1860416666666658</c:v>
                </c:pt>
                <c:pt idx="702">
                  <c:v>3.0584374999999988</c:v>
                </c:pt>
                <c:pt idx="703">
                  <c:v>2.9899999999999998</c:v>
                </c:pt>
                <c:pt idx="704">
                  <c:v>2.9441666666666664</c:v>
                </c:pt>
                <c:pt idx="705">
                  <c:v>2.9012499999999961</c:v>
                </c:pt>
                <c:pt idx="706">
                  <c:v>2.8669791666666722</c:v>
                </c:pt>
                <c:pt idx="707">
                  <c:v>2.8292708333333345</c:v>
                </c:pt>
                <c:pt idx="708">
                  <c:v>2.8048958333333367</c:v>
                </c:pt>
                <c:pt idx="709">
                  <c:v>2.8117708333333353</c:v>
                </c:pt>
                <c:pt idx="710">
                  <c:v>2.828229166666667</c:v>
                </c:pt>
                <c:pt idx="711">
                  <c:v>2.8295833333333369</c:v>
                </c:pt>
                <c:pt idx="712">
                  <c:v>2.8181249999999984</c:v>
                </c:pt>
                <c:pt idx="713">
                  <c:v>2.8096875000000008</c:v>
                </c:pt>
                <c:pt idx="714">
                  <c:v>2.8001041666666704</c:v>
                </c:pt>
                <c:pt idx="715">
                  <c:v>2.7890625000000004</c:v>
                </c:pt>
                <c:pt idx="716">
                  <c:v>2.7798958333333328</c:v>
                </c:pt>
                <c:pt idx="717">
                  <c:v>2.7696875000000003</c:v>
                </c:pt>
                <c:pt idx="718">
                  <c:v>2.757499999999999</c:v>
                </c:pt>
                <c:pt idx="719">
                  <c:v>2.7476041666666671</c:v>
                </c:pt>
                <c:pt idx="720">
                  <c:v>2.750833333333333</c:v>
                </c:pt>
                <c:pt idx="721">
                  <c:v>2.7405208333333344</c:v>
                </c:pt>
                <c:pt idx="722">
                  <c:v>2.7276041666666657</c:v>
                </c:pt>
                <c:pt idx="723">
                  <c:v>2.7165625000000002</c:v>
                </c:pt>
                <c:pt idx="724">
                  <c:v>2.6913541666666663</c:v>
                </c:pt>
                <c:pt idx="725">
                  <c:v>2.6812499999999999</c:v>
                </c:pt>
                <c:pt idx="726">
                  <c:v>2.6645833333333333</c:v>
                </c:pt>
                <c:pt idx="727">
                  <c:v>2.6566666666666658</c:v>
                </c:pt>
                <c:pt idx="728">
                  <c:v>2.9507291666666648</c:v>
                </c:pt>
                <c:pt idx="729">
                  <c:v>3.0758333333333367</c:v>
                </c:pt>
                <c:pt idx="730">
                  <c:v>3.0702083333333334</c:v>
                </c:pt>
                <c:pt idx="731">
                  <c:v>2.9938541666666665</c:v>
                </c:pt>
                <c:pt idx="732">
                  <c:v>2.9183333333333317</c:v>
                </c:pt>
                <c:pt idx="733">
                  <c:v>2.8678125000000017</c:v>
                </c:pt>
                <c:pt idx="734">
                  <c:v>2.8229166666666656</c:v>
                </c:pt>
                <c:pt idx="735">
                  <c:v>2.7961458333333318</c:v>
                </c:pt>
                <c:pt idx="736">
                  <c:v>2.7670833333333333</c:v>
                </c:pt>
                <c:pt idx="737">
                  <c:v>2.7555208333333341</c:v>
                </c:pt>
                <c:pt idx="738">
                  <c:v>2.729270833333334</c:v>
                </c:pt>
                <c:pt idx="739">
                  <c:v>2.7061458333333319</c:v>
                </c:pt>
                <c:pt idx="740">
                  <c:v>2.7522916666666664</c:v>
                </c:pt>
                <c:pt idx="741">
                  <c:v>2.958020833333332</c:v>
                </c:pt>
                <c:pt idx="742">
                  <c:v>2.9026041666666651</c:v>
                </c:pt>
                <c:pt idx="743">
                  <c:v>2.8582291666666673</c:v>
                </c:pt>
                <c:pt idx="744">
                  <c:v>2.8584375000000044</c:v>
                </c:pt>
                <c:pt idx="745">
                  <c:v>2.840729166666669</c:v>
                </c:pt>
                <c:pt idx="746">
                  <c:v>3.0080208333333327</c:v>
                </c:pt>
                <c:pt idx="747">
                  <c:v>4.1453125000000011</c:v>
                </c:pt>
                <c:pt idx="748">
                  <c:v>4.2954166666666689</c:v>
                </c:pt>
                <c:pt idx="749">
                  <c:v>3.7689583333333316</c:v>
                </c:pt>
                <c:pt idx="750">
                  <c:v>3.3635416666666664</c:v>
                </c:pt>
                <c:pt idx="751">
                  <c:v>3.1618750000000024</c:v>
                </c:pt>
                <c:pt idx="752">
                  <c:v>3.0572916666666656</c:v>
                </c:pt>
                <c:pt idx="753">
                  <c:v>2.9928124999999999</c:v>
                </c:pt>
                <c:pt idx="754">
                  <c:v>2.9433333333333338</c:v>
                </c:pt>
                <c:pt idx="755">
                  <c:v>2.9171874999999985</c:v>
                </c:pt>
                <c:pt idx="756">
                  <c:v>2.8896874999999973</c:v>
                </c:pt>
                <c:pt idx="757">
                  <c:v>2.8803124999999983</c:v>
                </c:pt>
                <c:pt idx="758">
                  <c:v>2.8752083333333345</c:v>
                </c:pt>
                <c:pt idx="759">
                  <c:v>2.8526041666666662</c:v>
                </c:pt>
                <c:pt idx="760">
                  <c:v>2.8336458333333354</c:v>
                </c:pt>
                <c:pt idx="761">
                  <c:v>2.8493749999999998</c:v>
                </c:pt>
                <c:pt idx="762">
                  <c:v>2.9115624999999992</c:v>
                </c:pt>
                <c:pt idx="763">
                  <c:v>2.9066666666666681</c:v>
                </c:pt>
                <c:pt idx="764">
                  <c:v>2.9594791666666644</c:v>
                </c:pt>
                <c:pt idx="765">
                  <c:v>2.9900000000000024</c:v>
                </c:pt>
                <c:pt idx="766">
                  <c:v>2.9493749999999985</c:v>
                </c:pt>
                <c:pt idx="767">
                  <c:v>2.9154166666666637</c:v>
                </c:pt>
                <c:pt idx="768">
                  <c:v>2.8849999999999967</c:v>
                </c:pt>
                <c:pt idx="769">
                  <c:v>2.863645833333337</c:v>
                </c:pt>
                <c:pt idx="770">
                  <c:v>2.8363541666666685</c:v>
                </c:pt>
                <c:pt idx="771">
                  <c:v>2.8116666666666692</c:v>
                </c:pt>
                <c:pt idx="772">
                  <c:v>2.7963541666666707</c:v>
                </c:pt>
                <c:pt idx="773">
                  <c:v>2.8039583333333358</c:v>
                </c:pt>
                <c:pt idx="774">
                  <c:v>2.8229166666666647</c:v>
                </c:pt>
                <c:pt idx="775">
                  <c:v>2.8415625000000015</c:v>
                </c:pt>
                <c:pt idx="776">
                  <c:v>2.8462500000000031</c:v>
                </c:pt>
                <c:pt idx="777">
                  <c:v>2.8419791666666661</c:v>
                </c:pt>
                <c:pt idx="778">
                  <c:v>2.8041666666666702</c:v>
                </c:pt>
                <c:pt idx="779">
                  <c:v>2.7828125000000004</c:v>
                </c:pt>
                <c:pt idx="780">
                  <c:v>2.7645833333333329</c:v>
                </c:pt>
                <c:pt idx="781">
                  <c:v>2.771354166666669</c:v>
                </c:pt>
                <c:pt idx="782">
                  <c:v>2.7771875000000019</c:v>
                </c:pt>
                <c:pt idx="783">
                  <c:v>2.7626041666666659</c:v>
                </c:pt>
                <c:pt idx="784">
                  <c:v>2.744583333333336</c:v>
                </c:pt>
                <c:pt idx="785">
                  <c:v>2.7304166666666654</c:v>
                </c:pt>
                <c:pt idx="786">
                  <c:v>2.7086458333333314</c:v>
                </c:pt>
                <c:pt idx="787">
                  <c:v>2.7037499999999999</c:v>
                </c:pt>
                <c:pt idx="788">
                  <c:v>2.7754166666666662</c:v>
                </c:pt>
                <c:pt idx="789">
                  <c:v>3.7487500000000007</c:v>
                </c:pt>
                <c:pt idx="790">
                  <c:v>4.8014583333333336</c:v>
                </c:pt>
                <c:pt idx="791">
                  <c:v>5.197187500000001</c:v>
                </c:pt>
                <c:pt idx="792">
                  <c:v>4.4722916666666643</c:v>
                </c:pt>
                <c:pt idx="793">
                  <c:v>3.7245833333333329</c:v>
                </c:pt>
                <c:pt idx="794">
                  <c:v>3.4134374999999988</c:v>
                </c:pt>
                <c:pt idx="795">
                  <c:v>3.5657291666666686</c:v>
                </c:pt>
                <c:pt idx="796">
                  <c:v>4.0166666666666702</c:v>
                </c:pt>
                <c:pt idx="797">
                  <c:v>4.1368749999999972</c:v>
                </c:pt>
                <c:pt idx="798">
                  <c:v>3.7501041666666679</c:v>
                </c:pt>
                <c:pt idx="799">
                  <c:v>3.3934375000000014</c:v>
                </c:pt>
                <c:pt idx="800">
                  <c:v>3.2511458333333318</c:v>
                </c:pt>
                <c:pt idx="801">
                  <c:v>3.2149999999999999</c:v>
                </c:pt>
                <c:pt idx="802">
                  <c:v>3.1620833333333302</c:v>
                </c:pt>
                <c:pt idx="803">
                  <c:v>3.1251041666666688</c:v>
                </c:pt>
                <c:pt idx="804">
                  <c:v>3.0922916666666662</c:v>
                </c:pt>
                <c:pt idx="805">
                  <c:v>3.1707291666666646</c:v>
                </c:pt>
                <c:pt idx="806">
                  <c:v>3.1373958333333314</c:v>
                </c:pt>
                <c:pt idx="807">
                  <c:v>3.098749999999999</c:v>
                </c:pt>
                <c:pt idx="808">
                  <c:v>3.0658333333333334</c:v>
                </c:pt>
                <c:pt idx="809">
                  <c:v>3.0461458333333362</c:v>
                </c:pt>
                <c:pt idx="810">
                  <c:v>3.0323958333333318</c:v>
                </c:pt>
                <c:pt idx="811">
                  <c:v>3.007708333333333</c:v>
                </c:pt>
                <c:pt idx="812">
                  <c:v>3.0167708333333341</c:v>
                </c:pt>
                <c:pt idx="813">
                  <c:v>3.0281250000000024</c:v>
                </c:pt>
                <c:pt idx="814">
                  <c:v>3.0370833333333329</c:v>
                </c:pt>
                <c:pt idx="815">
                  <c:v>3.0147916666666652</c:v>
                </c:pt>
                <c:pt idx="816">
                  <c:v>2.9760416666666667</c:v>
                </c:pt>
                <c:pt idx="817">
                  <c:v>2.9847916666666658</c:v>
                </c:pt>
                <c:pt idx="818">
                  <c:v>2.9759374999999988</c:v>
                </c:pt>
                <c:pt idx="819">
                  <c:v>3.0346875</c:v>
                </c:pt>
                <c:pt idx="820">
                  <c:v>2.9060416666666651</c:v>
                </c:pt>
                <c:pt idx="821">
                  <c:v>2.8877083333333293</c:v>
                </c:pt>
                <c:pt idx="822">
                  <c:v>2.8732291666666701</c:v>
                </c:pt>
                <c:pt idx="823">
                  <c:v>2.8539583333333343</c:v>
                </c:pt>
                <c:pt idx="824">
                  <c:v>2.8501041666666644</c:v>
                </c:pt>
                <c:pt idx="825">
                  <c:v>2.8459375000000016</c:v>
                </c:pt>
                <c:pt idx="826">
                  <c:v>2.8550000000000009</c:v>
                </c:pt>
                <c:pt idx="827">
                  <c:v>2.8445833333333344</c:v>
                </c:pt>
                <c:pt idx="828">
                  <c:v>2.8553125000000024</c:v>
                </c:pt>
                <c:pt idx="829">
                  <c:v>2.9167708333333313</c:v>
                </c:pt>
                <c:pt idx="830">
                  <c:v>3.0213541666666668</c:v>
                </c:pt>
                <c:pt idx="831">
                  <c:v>3.5142708333333332</c:v>
                </c:pt>
                <c:pt idx="832">
                  <c:v>4.1836458333333324</c:v>
                </c:pt>
                <c:pt idx="833">
                  <c:v>4.3615624999999971</c:v>
                </c:pt>
                <c:pt idx="834">
                  <c:v>3.7480208333333334</c:v>
                </c:pt>
                <c:pt idx="835">
                  <c:v>3.3784374999999991</c:v>
                </c:pt>
                <c:pt idx="836">
                  <c:v>3.224583333333332</c:v>
                </c:pt>
                <c:pt idx="837">
                  <c:v>3.17625</c:v>
                </c:pt>
                <c:pt idx="838">
                  <c:v>3.1561458333333303</c:v>
                </c:pt>
                <c:pt idx="839">
                  <c:v>3.10322916666667</c:v>
                </c:pt>
                <c:pt idx="840">
                  <c:v>3.2228124999999981</c:v>
                </c:pt>
                <c:pt idx="841">
                  <c:v>3.1036458333333332</c:v>
                </c:pt>
                <c:pt idx="842">
                  <c:v>3.1783333333333332</c:v>
                </c:pt>
                <c:pt idx="843">
                  <c:v>3.3912500000000012</c:v>
                </c:pt>
                <c:pt idx="844">
                  <c:v>3.0208333333333335</c:v>
                </c:pt>
                <c:pt idx="845">
                  <c:v>2.9347916666666674</c:v>
                </c:pt>
                <c:pt idx="846">
                  <c:v>4.8915625000000009</c:v>
                </c:pt>
                <c:pt idx="847">
                  <c:v>4.2018749999999985</c:v>
                </c:pt>
                <c:pt idx="848">
                  <c:v>3.9648958333333355</c:v>
                </c:pt>
                <c:pt idx="849">
                  <c:v>3.7410416666666677</c:v>
                </c:pt>
                <c:pt idx="850">
                  <c:v>3.4943749999999998</c:v>
                </c:pt>
                <c:pt idx="851">
                  <c:v>3.4845833333333327</c:v>
                </c:pt>
                <c:pt idx="852">
                  <c:v>3.3994791666666653</c:v>
                </c:pt>
                <c:pt idx="853">
                  <c:v>3.2966666666666646</c:v>
                </c:pt>
                <c:pt idx="854">
                  <c:v>3.1693749999999969</c:v>
                </c:pt>
                <c:pt idx="855">
                  <c:v>3.1369791666666664</c:v>
                </c:pt>
                <c:pt idx="856">
                  <c:v>3.1074999999999995</c:v>
                </c:pt>
                <c:pt idx="857">
                  <c:v>3.0762500000000013</c:v>
                </c:pt>
                <c:pt idx="858">
                  <c:v>3.0707291666666663</c:v>
                </c:pt>
                <c:pt idx="859">
                  <c:v>3.0527083333333334</c:v>
                </c:pt>
                <c:pt idx="860">
                  <c:v>3.0501041666666673</c:v>
                </c:pt>
                <c:pt idx="861">
                  <c:v>3.0114583333333322</c:v>
                </c:pt>
                <c:pt idx="862">
                  <c:v>2.9882291666666667</c:v>
                </c:pt>
                <c:pt idx="863">
                  <c:v>2.9936458333333325</c:v>
                </c:pt>
                <c:pt idx="864">
                  <c:v>2.9689583333333363</c:v>
                </c:pt>
                <c:pt idx="865">
                  <c:v>2.9796875000000007</c:v>
                </c:pt>
                <c:pt idx="866">
                  <c:v>2.9923958333333331</c:v>
                </c:pt>
                <c:pt idx="867">
                  <c:v>3.081979166666668</c:v>
                </c:pt>
                <c:pt idx="868">
                  <c:v>2.9906249999999996</c:v>
                </c:pt>
                <c:pt idx="869">
                  <c:v>2.9941666666666671</c:v>
                </c:pt>
                <c:pt idx="870">
                  <c:v>3.0297916666666667</c:v>
                </c:pt>
                <c:pt idx="871">
                  <c:v>2.9679166666666656</c:v>
                </c:pt>
                <c:pt idx="872">
                  <c:v>2.8999999999999972</c:v>
                </c:pt>
                <c:pt idx="873">
                  <c:v>2.9018750000000022</c:v>
                </c:pt>
                <c:pt idx="874">
                  <c:v>2.8685416666666659</c:v>
                </c:pt>
                <c:pt idx="875">
                  <c:v>3.8770833333333319</c:v>
                </c:pt>
                <c:pt idx="876">
                  <c:v>5.6080208333333319</c:v>
                </c:pt>
                <c:pt idx="877">
                  <c:v>7.2485416666666653</c:v>
                </c:pt>
                <c:pt idx="878">
                  <c:v>8.2321875000000038</c:v>
                </c:pt>
                <c:pt idx="879">
                  <c:v>7.8791666666666673</c:v>
                </c:pt>
                <c:pt idx="880">
                  <c:v>6.8876041666666667</c:v>
                </c:pt>
                <c:pt idx="881">
                  <c:v>5.9267708333333351</c:v>
                </c:pt>
                <c:pt idx="882">
                  <c:v>5.1704166666666689</c:v>
                </c:pt>
                <c:pt idx="883">
                  <c:v>4.7781249999999975</c:v>
                </c:pt>
                <c:pt idx="884">
                  <c:v>4.3182291666666677</c:v>
                </c:pt>
                <c:pt idx="885">
                  <c:v>4.1158333333333372</c:v>
                </c:pt>
                <c:pt idx="886">
                  <c:v>3.9505208333333317</c:v>
                </c:pt>
                <c:pt idx="887">
                  <c:v>3.8845833333333348</c:v>
                </c:pt>
                <c:pt idx="888">
                  <c:v>3.6853125000000007</c:v>
                </c:pt>
                <c:pt idx="889">
                  <c:v>3.5610416666666644</c:v>
                </c:pt>
                <c:pt idx="890">
                  <c:v>3.6366666666666672</c:v>
                </c:pt>
                <c:pt idx="891">
                  <c:v>3.4984374999999965</c:v>
                </c:pt>
                <c:pt idx="892">
                  <c:v>3.6370833333333334</c:v>
                </c:pt>
                <c:pt idx="893">
                  <c:v>3.7229166666666678</c:v>
                </c:pt>
                <c:pt idx="894">
                  <c:v>4.8974999999999991</c:v>
                </c:pt>
                <c:pt idx="895">
                  <c:v>6.3366666666666625</c:v>
                </c:pt>
                <c:pt idx="896">
                  <c:v>6.7874999999999952</c:v>
                </c:pt>
                <c:pt idx="897">
                  <c:v>6.5840625000000008</c:v>
                </c:pt>
                <c:pt idx="898">
                  <c:v>6.7904166666666654</c:v>
                </c:pt>
                <c:pt idx="899">
                  <c:v>7.3522916666666731</c:v>
                </c:pt>
                <c:pt idx="900">
                  <c:v>7.2643749999999976</c:v>
                </c:pt>
                <c:pt idx="901">
                  <c:v>6.6792708333333364</c:v>
                </c:pt>
                <c:pt idx="902">
                  <c:v>6.451145833333336</c:v>
                </c:pt>
                <c:pt idx="903">
                  <c:v>7.0440625000000017</c:v>
                </c:pt>
                <c:pt idx="904">
                  <c:v>7.4528125000000101</c:v>
                </c:pt>
                <c:pt idx="905">
                  <c:v>7.212395833333332</c:v>
                </c:pt>
                <c:pt idx="906">
                  <c:v>6.697395833333335</c:v>
                </c:pt>
                <c:pt idx="907">
                  <c:v>6.1268749999999974</c:v>
                </c:pt>
                <c:pt idx="908">
                  <c:v>5.6109374999999986</c:v>
                </c:pt>
                <c:pt idx="909">
                  <c:v>5.1758333333333315</c:v>
                </c:pt>
                <c:pt idx="910">
                  <c:v>4.8345833333333355</c:v>
                </c:pt>
                <c:pt idx="911">
                  <c:v>4.6691666666666647</c:v>
                </c:pt>
                <c:pt idx="912">
                  <c:v>4.5647916666666655</c:v>
                </c:pt>
                <c:pt idx="913">
                  <c:v>4.42458333333333</c:v>
                </c:pt>
                <c:pt idx="914">
                  <c:v>4.242395833333334</c:v>
                </c:pt>
                <c:pt idx="915">
                  <c:v>4.1060416666666653</c:v>
                </c:pt>
                <c:pt idx="916">
                  <c:v>3.9356249999999999</c:v>
                </c:pt>
                <c:pt idx="917">
                  <c:v>4.734166666666666</c:v>
                </c:pt>
                <c:pt idx="918">
                  <c:v>6.4203124999999988</c:v>
                </c:pt>
                <c:pt idx="919">
                  <c:v>7.3513541666666704</c:v>
                </c:pt>
                <c:pt idx="920">
                  <c:v>6.9917708333333328</c:v>
                </c:pt>
                <c:pt idx="921">
                  <c:v>6.1350000000000025</c:v>
                </c:pt>
                <c:pt idx="922">
                  <c:v>5.3649999999999993</c:v>
                </c:pt>
                <c:pt idx="923">
                  <c:v>4.8969791666666689</c:v>
                </c:pt>
                <c:pt idx="924">
                  <c:v>4.5659374999999978</c:v>
                </c:pt>
                <c:pt idx="925">
                  <c:v>4.3161458333333345</c:v>
                </c:pt>
                <c:pt idx="926">
                  <c:v>4.1451041666666635</c:v>
                </c:pt>
                <c:pt idx="927">
                  <c:v>4.0293749999999973</c:v>
                </c:pt>
                <c:pt idx="928">
                  <c:v>4.0296874999999934</c:v>
                </c:pt>
                <c:pt idx="929">
                  <c:v>4.0315624999999953</c:v>
                </c:pt>
                <c:pt idx="930">
                  <c:v>3.9970833333333364</c:v>
                </c:pt>
                <c:pt idx="931">
                  <c:v>3.9503124999999986</c:v>
                </c:pt>
                <c:pt idx="932">
                  <c:v>3.8570833333333354</c:v>
                </c:pt>
                <c:pt idx="933">
                  <c:v>3.7219791666666686</c:v>
                </c:pt>
                <c:pt idx="934">
                  <c:v>3.5935416666666691</c:v>
                </c:pt>
                <c:pt idx="935">
                  <c:v>3.5184374999999997</c:v>
                </c:pt>
                <c:pt idx="936">
                  <c:v>3.5286458333333308</c:v>
                </c:pt>
                <c:pt idx="937">
                  <c:v>3.4904166666666683</c:v>
                </c:pt>
                <c:pt idx="938">
                  <c:v>3.4164583333333312</c:v>
                </c:pt>
                <c:pt idx="939">
                  <c:v>3.401666666666666</c:v>
                </c:pt>
                <c:pt idx="940">
                  <c:v>3.3490625000000027</c:v>
                </c:pt>
                <c:pt idx="941">
                  <c:v>3.2594791666666687</c:v>
                </c:pt>
                <c:pt idx="942">
                  <c:v>3.2313541666666636</c:v>
                </c:pt>
                <c:pt idx="943">
                  <c:v>3.4835416666666652</c:v>
                </c:pt>
                <c:pt idx="944">
                  <c:v>3.6375000000000028</c:v>
                </c:pt>
                <c:pt idx="945">
                  <c:v>3.678229166666668</c:v>
                </c:pt>
                <c:pt idx="946">
                  <c:v>3.6364583333333336</c:v>
                </c:pt>
                <c:pt idx="947">
                  <c:v>3.554583333333333</c:v>
                </c:pt>
                <c:pt idx="948">
                  <c:v>3.440104166666663</c:v>
                </c:pt>
                <c:pt idx="949">
                  <c:v>3.3557291666666647</c:v>
                </c:pt>
                <c:pt idx="950">
                  <c:v>3.300624999999997</c:v>
                </c:pt>
                <c:pt idx="951">
                  <c:v>3.2461458333333355</c:v>
                </c:pt>
                <c:pt idx="952">
                  <c:v>3.2303124999999984</c:v>
                </c:pt>
                <c:pt idx="953">
                  <c:v>3.4467708333333325</c:v>
                </c:pt>
                <c:pt idx="954">
                  <c:v>3.8345833333333332</c:v>
                </c:pt>
                <c:pt idx="955">
                  <c:v>4.1383333333333328</c:v>
                </c:pt>
                <c:pt idx="956">
                  <c:v>5.9472916666666684</c:v>
                </c:pt>
                <c:pt idx="957">
                  <c:v>6.787708333333331</c:v>
                </c:pt>
                <c:pt idx="958">
                  <c:v>6.8844791666666714</c:v>
                </c:pt>
                <c:pt idx="959">
                  <c:v>6.8109374999999943</c:v>
                </c:pt>
                <c:pt idx="960">
                  <c:v>6.8732291666666647</c:v>
                </c:pt>
                <c:pt idx="961">
                  <c:v>6.7145833333333345</c:v>
                </c:pt>
                <c:pt idx="962">
                  <c:v>6.1478125000000015</c:v>
                </c:pt>
                <c:pt idx="963">
                  <c:v>5.4658333333333333</c:v>
                </c:pt>
                <c:pt idx="964">
                  <c:v>4.9735416666666667</c:v>
                </c:pt>
                <c:pt idx="965">
                  <c:v>5.379479166666667</c:v>
                </c:pt>
                <c:pt idx="966">
                  <c:v>5.6046874999999998</c:v>
                </c:pt>
                <c:pt idx="967">
                  <c:v>5.099895833333334</c:v>
                </c:pt>
                <c:pt idx="968">
                  <c:v>4.6704166666666653</c:v>
                </c:pt>
                <c:pt idx="969">
                  <c:v>4.4023958333333342</c:v>
                </c:pt>
                <c:pt idx="970">
                  <c:v>4.1893749999999983</c:v>
                </c:pt>
                <c:pt idx="971">
                  <c:v>4.0831249999999999</c:v>
                </c:pt>
                <c:pt idx="972">
                  <c:v>4.1702083333333295</c:v>
                </c:pt>
                <c:pt idx="973">
                  <c:v>4.0289583333333354</c:v>
                </c:pt>
                <c:pt idx="974">
                  <c:v>3.8520833333333342</c:v>
                </c:pt>
                <c:pt idx="975">
                  <c:v>3.6841666666666666</c:v>
                </c:pt>
                <c:pt idx="976">
                  <c:v>3.5259375000000008</c:v>
                </c:pt>
                <c:pt idx="977">
                  <c:v>3.3989583333333342</c:v>
                </c:pt>
                <c:pt idx="978">
                  <c:v>3.3010416666666651</c:v>
                </c:pt>
                <c:pt idx="979">
                  <c:v>3.3406250000000024</c:v>
                </c:pt>
                <c:pt idx="980">
                  <c:v>3.4004166666666644</c:v>
                </c:pt>
                <c:pt idx="981">
                  <c:v>3.3289583333333375</c:v>
                </c:pt>
                <c:pt idx="982">
                  <c:v>3.2531250000000003</c:v>
                </c:pt>
                <c:pt idx="983">
                  <c:v>3.2543749999999974</c:v>
                </c:pt>
                <c:pt idx="984">
                  <c:v>3.237604166666666</c:v>
                </c:pt>
                <c:pt idx="985">
                  <c:v>3.200104166666669</c:v>
                </c:pt>
                <c:pt idx="986">
                  <c:v>3.419999999999995</c:v>
                </c:pt>
                <c:pt idx="987">
                  <c:v>3.5734374999999967</c:v>
                </c:pt>
                <c:pt idx="988">
                  <c:v>3.541250000000002</c:v>
                </c:pt>
                <c:pt idx="989">
                  <c:v>3.4004166666666649</c:v>
                </c:pt>
                <c:pt idx="990">
                  <c:v>3.2767708333333352</c:v>
                </c:pt>
                <c:pt idx="991">
                  <c:v>3.2154166666666675</c:v>
                </c:pt>
                <c:pt idx="992">
                  <c:v>3.1594791666666651</c:v>
                </c:pt>
                <c:pt idx="993">
                  <c:v>3.1389583333333331</c:v>
                </c:pt>
                <c:pt idx="994">
                  <c:v>3.1954166666666635</c:v>
                </c:pt>
                <c:pt idx="995">
                  <c:v>3.4076041666666659</c:v>
                </c:pt>
                <c:pt idx="996">
                  <c:v>4.1412499999999985</c:v>
                </c:pt>
                <c:pt idx="997">
                  <c:v>5.4501041666666685</c:v>
                </c:pt>
                <c:pt idx="998">
                  <c:v>6.0877083333333353</c:v>
                </c:pt>
                <c:pt idx="999">
                  <c:v>6.7434375000000024</c:v>
                </c:pt>
                <c:pt idx="1000">
                  <c:v>7.6384374999999993</c:v>
                </c:pt>
                <c:pt idx="1001">
                  <c:v>8.0321875000000009</c:v>
                </c:pt>
                <c:pt idx="1002">
                  <c:v>7.4094791666666673</c:v>
                </c:pt>
                <c:pt idx="1003">
                  <c:v>6.4475000000000042</c:v>
                </c:pt>
                <c:pt idx="1004">
                  <c:v>5.698125000000001</c:v>
                </c:pt>
                <c:pt idx="1005">
                  <c:v>5.3036458333333325</c:v>
                </c:pt>
                <c:pt idx="1006">
                  <c:v>7.126354166666669</c:v>
                </c:pt>
                <c:pt idx="1007">
                  <c:v>8.6193749999999998</c:v>
                </c:pt>
                <c:pt idx="1008">
                  <c:v>9.182395833333338</c:v>
                </c:pt>
                <c:pt idx="1009">
                  <c:v>8.6318750000000009</c:v>
                </c:pt>
                <c:pt idx="1010">
                  <c:v>7.6442708333333336</c:v>
                </c:pt>
                <c:pt idx="1011">
                  <c:v>6.5109375000000007</c:v>
                </c:pt>
                <c:pt idx="1012">
                  <c:v>5.5934374999999994</c:v>
                </c:pt>
                <c:pt idx="1013">
                  <c:v>5.0521874999999996</c:v>
                </c:pt>
                <c:pt idx="1014">
                  <c:v>4.6588541666666643</c:v>
                </c:pt>
                <c:pt idx="1015">
                  <c:v>4.3542708333333353</c:v>
                </c:pt>
                <c:pt idx="1016">
                  <c:v>4.0866666666666669</c:v>
                </c:pt>
                <c:pt idx="1017">
                  <c:v>3.9124999999999974</c:v>
                </c:pt>
                <c:pt idx="1018">
                  <c:v>4.301354166666667</c:v>
                </c:pt>
                <c:pt idx="1019">
                  <c:v>4.4845833333333349</c:v>
                </c:pt>
                <c:pt idx="1020">
                  <c:v>4.5811458333333386</c:v>
                </c:pt>
                <c:pt idx="1021">
                  <c:v>4.4037499999999978</c:v>
                </c:pt>
                <c:pt idx="1022">
                  <c:v>4.1548958333333319</c:v>
                </c:pt>
                <c:pt idx="1023">
                  <c:v>3.9472916666666662</c:v>
                </c:pt>
                <c:pt idx="1024">
                  <c:v>3.7456250000000018</c:v>
                </c:pt>
                <c:pt idx="1025">
                  <c:v>3.5640624999999999</c:v>
                </c:pt>
                <c:pt idx="1026">
                  <c:v>3.4110416666666681</c:v>
                </c:pt>
                <c:pt idx="1027">
                  <c:v>3.3069791666666628</c:v>
                </c:pt>
                <c:pt idx="1028">
                  <c:v>3.2892708333333371</c:v>
                </c:pt>
                <c:pt idx="1029">
                  <c:v>3.2556250000000042</c:v>
                </c:pt>
                <c:pt idx="1030">
                  <c:v>3.2042708333333318</c:v>
                </c:pt>
                <c:pt idx="1031">
                  <c:v>3.1547916666666631</c:v>
                </c:pt>
                <c:pt idx="1032">
                  <c:v>3.115937500000006</c:v>
                </c:pt>
                <c:pt idx="1033">
                  <c:v>3.0661458333333367</c:v>
                </c:pt>
                <c:pt idx="1034">
                  <c:v>3.011979166666666</c:v>
                </c:pt>
                <c:pt idx="1035">
                  <c:v>2.9690624999999997</c:v>
                </c:pt>
                <c:pt idx="1036">
                  <c:v>2.9294791666666686</c:v>
                </c:pt>
                <c:pt idx="1037">
                  <c:v>2.9614583333333315</c:v>
                </c:pt>
                <c:pt idx="1038">
                  <c:v>2.9702083333333333</c:v>
                </c:pt>
                <c:pt idx="1039">
                  <c:v>2.9487499999999982</c:v>
                </c:pt>
                <c:pt idx="1040">
                  <c:v>2.9359375000000014</c:v>
                </c:pt>
                <c:pt idx="1041">
                  <c:v>2.9728124999999985</c:v>
                </c:pt>
                <c:pt idx="1042">
                  <c:v>2.9992708333333353</c:v>
                </c:pt>
                <c:pt idx="1043">
                  <c:v>2.9676041666666664</c:v>
                </c:pt>
                <c:pt idx="1044">
                  <c:v>2.9358333333333331</c:v>
                </c:pt>
                <c:pt idx="1045">
                  <c:v>2.9067708333333315</c:v>
                </c:pt>
                <c:pt idx="1046">
                  <c:v>2.8848958333333292</c:v>
                </c:pt>
                <c:pt idx="1047">
                  <c:v>2.8947916666666682</c:v>
                </c:pt>
                <c:pt idx="1048">
                  <c:v>3.07447916666667</c:v>
                </c:pt>
                <c:pt idx="1049">
                  <c:v>3.098854166666666</c:v>
                </c:pt>
                <c:pt idx="1050">
                  <c:v>3.0419791666666671</c:v>
                </c:pt>
                <c:pt idx="1051">
                  <c:v>2.9807291666666642</c:v>
                </c:pt>
                <c:pt idx="1052">
                  <c:v>2.9318750000000016</c:v>
                </c:pt>
                <c:pt idx="1053">
                  <c:v>2.9234375000000004</c:v>
                </c:pt>
                <c:pt idx="1054">
                  <c:v>2.8965624999999968</c:v>
                </c:pt>
                <c:pt idx="1055">
                  <c:v>2.8791666666666651</c:v>
                </c:pt>
                <c:pt idx="1056">
                  <c:v>2.8698958333333358</c:v>
                </c:pt>
                <c:pt idx="1057">
                  <c:v>3.2639583333333331</c:v>
                </c:pt>
                <c:pt idx="1058">
                  <c:v>6.0602083333333363</c:v>
                </c:pt>
                <c:pt idx="1059">
                  <c:v>7.1646875000000021</c:v>
                </c:pt>
                <c:pt idx="1060">
                  <c:v>6.9262500000000031</c:v>
                </c:pt>
                <c:pt idx="1061">
                  <c:v>7.1808333333333323</c:v>
                </c:pt>
                <c:pt idx="1062">
                  <c:v>7.2360416666666678</c:v>
                </c:pt>
                <c:pt idx="1063">
                  <c:v>6.5811458333333333</c:v>
                </c:pt>
                <c:pt idx="1064">
                  <c:v>6.1312500000000005</c:v>
                </c:pt>
                <c:pt idx="1065">
                  <c:v>5.0962500000000004</c:v>
                </c:pt>
                <c:pt idx="1066">
                  <c:v>4.4362500000000002</c:v>
                </c:pt>
                <c:pt idx="1067">
                  <c:v>4.5735416666666717</c:v>
                </c:pt>
                <c:pt idx="1068">
                  <c:v>4.4546874999999995</c:v>
                </c:pt>
                <c:pt idx="1069">
                  <c:v>3.9927083333333329</c:v>
                </c:pt>
                <c:pt idx="1070">
                  <c:v>3.6402083333333315</c:v>
                </c:pt>
                <c:pt idx="1071">
                  <c:v>3.4265624999999957</c:v>
                </c:pt>
                <c:pt idx="1072">
                  <c:v>3.421145833333334</c:v>
                </c:pt>
                <c:pt idx="1073">
                  <c:v>3.9622916666666672</c:v>
                </c:pt>
                <c:pt idx="1074">
                  <c:v>4.3562499999999975</c:v>
                </c:pt>
                <c:pt idx="1075">
                  <c:v>4.1011458333333346</c:v>
                </c:pt>
                <c:pt idx="1076">
                  <c:v>3.6640624999999978</c:v>
                </c:pt>
                <c:pt idx="1077">
                  <c:v>3.9917708333333319</c:v>
                </c:pt>
                <c:pt idx="1078">
                  <c:v>4.8587500000000006</c:v>
                </c:pt>
                <c:pt idx="1079">
                  <c:v>5.3106249999999964</c:v>
                </c:pt>
                <c:pt idx="1080">
                  <c:v>5.0187500000000007</c:v>
                </c:pt>
                <c:pt idx="1081">
                  <c:v>4.5297916666666671</c:v>
                </c:pt>
                <c:pt idx="1082">
                  <c:v>4.188958333333332</c:v>
                </c:pt>
                <c:pt idx="1083">
                  <c:v>3.9259374999999985</c:v>
                </c:pt>
                <c:pt idx="1084">
                  <c:v>3.6813541666666647</c:v>
                </c:pt>
                <c:pt idx="1085">
                  <c:v>3.5010416666666626</c:v>
                </c:pt>
                <c:pt idx="1086">
                  <c:v>3.3859374999999976</c:v>
                </c:pt>
                <c:pt idx="1087">
                  <c:v>3.3059375000000055</c:v>
                </c:pt>
                <c:pt idx="1088">
                  <c:v>3.3488541666666674</c:v>
                </c:pt>
                <c:pt idx="1089">
                  <c:v>3.4604166666666649</c:v>
                </c:pt>
                <c:pt idx="1090">
                  <c:v>3.3906249999999982</c:v>
                </c:pt>
                <c:pt idx="1091">
                  <c:v>3.2846875</c:v>
                </c:pt>
                <c:pt idx="1092">
                  <c:v>3.2119791666666653</c:v>
                </c:pt>
                <c:pt idx="1093">
                  <c:v>3.1649999999999969</c:v>
                </c:pt>
                <c:pt idx="1094">
                  <c:v>3.1184375000000037</c:v>
                </c:pt>
                <c:pt idx="1095">
                  <c:v>3.0782291666666679</c:v>
                </c:pt>
                <c:pt idx="1096">
                  <c:v>3.0427083333333305</c:v>
                </c:pt>
                <c:pt idx="1097">
                  <c:v>3.0114583333333313</c:v>
                </c:pt>
                <c:pt idx="1098">
                  <c:v>2.987083333333334</c:v>
                </c:pt>
                <c:pt idx="1099">
                  <c:v>2.9742708333333314</c:v>
                </c:pt>
                <c:pt idx="1100">
                  <c:v>3.4018750000000004</c:v>
                </c:pt>
                <c:pt idx="1101">
                  <c:v>4.5878124999999992</c:v>
                </c:pt>
                <c:pt idx="1102">
                  <c:v>5.2020833333333316</c:v>
                </c:pt>
                <c:pt idx="1103">
                  <c:v>4.4946875000000004</c:v>
                </c:pt>
                <c:pt idx="1104">
                  <c:v>3.7587499999999991</c:v>
                </c:pt>
                <c:pt idx="1105">
                  <c:v>3.3410416666666687</c:v>
                </c:pt>
                <c:pt idx="1106">
                  <c:v>3.182916666666666</c:v>
                </c:pt>
                <c:pt idx="1107">
                  <c:v>3.1303125000000023</c:v>
                </c:pt>
                <c:pt idx="1108">
                  <c:v>3.0823958333333361</c:v>
                </c:pt>
                <c:pt idx="1109">
                  <c:v>3.0476041666666673</c:v>
                </c:pt>
                <c:pt idx="1110">
                  <c:v>3.0344791666666668</c:v>
                </c:pt>
                <c:pt idx="1111">
                  <c:v>3.3087499999999999</c:v>
                </c:pt>
                <c:pt idx="1112">
                  <c:v>3.9967708333333327</c:v>
                </c:pt>
                <c:pt idx="1113">
                  <c:v>4.9408333333333339</c:v>
                </c:pt>
                <c:pt idx="1114">
                  <c:v>5.372916666666665</c:v>
                </c:pt>
                <c:pt idx="1115">
                  <c:v>5.2636458333333325</c:v>
                </c:pt>
                <c:pt idx="1116">
                  <c:v>4.6811458333333311</c:v>
                </c:pt>
                <c:pt idx="1117">
                  <c:v>4.1861458333333319</c:v>
                </c:pt>
                <c:pt idx="1118">
                  <c:v>3.8767708333333317</c:v>
                </c:pt>
                <c:pt idx="1119">
                  <c:v>3.5891666666666668</c:v>
                </c:pt>
                <c:pt idx="1120">
                  <c:v>3.3839583333333318</c:v>
                </c:pt>
                <c:pt idx="1121">
                  <c:v>3.251979166666672</c:v>
                </c:pt>
                <c:pt idx="1122">
                  <c:v>3.2073958333333312</c:v>
                </c:pt>
                <c:pt idx="1123">
                  <c:v>3.1489583333333293</c:v>
                </c:pt>
                <c:pt idx="1124">
                  <c:v>3.1100000000000034</c:v>
                </c:pt>
                <c:pt idx="1125">
                  <c:v>3.1655208333333298</c:v>
                </c:pt>
                <c:pt idx="1126">
                  <c:v>3.1759374999999976</c:v>
                </c:pt>
                <c:pt idx="1127">
                  <c:v>3.1250000000000018</c:v>
                </c:pt>
                <c:pt idx="1128">
                  <c:v>3.3487500000000026</c:v>
                </c:pt>
                <c:pt idx="1129">
                  <c:v>3.2239583333333321</c:v>
                </c:pt>
                <c:pt idx="1130">
                  <c:v>3.200208333333332</c:v>
                </c:pt>
                <c:pt idx="1131">
                  <c:v>3.1757291666666698</c:v>
                </c:pt>
                <c:pt idx="1132">
                  <c:v>3.1580208333333348</c:v>
                </c:pt>
                <c:pt idx="1133">
                  <c:v>3.127395833333336</c:v>
                </c:pt>
                <c:pt idx="1134">
                  <c:v>3.1297916666666645</c:v>
                </c:pt>
                <c:pt idx="1135">
                  <c:v>3.0666666666666687</c:v>
                </c:pt>
                <c:pt idx="1136">
                  <c:v>3.0401041666666675</c:v>
                </c:pt>
                <c:pt idx="1137">
                  <c:v>3.0184374999999997</c:v>
                </c:pt>
                <c:pt idx="1138">
                  <c:v>3.0143749999999994</c:v>
                </c:pt>
                <c:pt idx="1139">
                  <c:v>3.0548958333333363</c:v>
                </c:pt>
                <c:pt idx="1140">
                  <c:v>3.1277083333333344</c:v>
                </c:pt>
                <c:pt idx="1141">
                  <c:v>3.0914583333333341</c:v>
                </c:pt>
                <c:pt idx="1142">
                  <c:v>3.0927083333333321</c:v>
                </c:pt>
                <c:pt idx="1143">
                  <c:v>3.0642708333333339</c:v>
                </c:pt>
                <c:pt idx="1144">
                  <c:v>3.0762500000000017</c:v>
                </c:pt>
                <c:pt idx="1145">
                  <c:v>3.1141666666666636</c:v>
                </c:pt>
                <c:pt idx="1146">
                  <c:v>3.2642708333333332</c:v>
                </c:pt>
                <c:pt idx="1147">
                  <c:v>3.0940625000000019</c:v>
                </c:pt>
                <c:pt idx="1148">
                  <c:v>3.0569791666666668</c:v>
                </c:pt>
                <c:pt idx="1149">
                  <c:v>3.0113541666666666</c:v>
                </c:pt>
                <c:pt idx="1150">
                  <c:v>3.0451041666666665</c:v>
                </c:pt>
                <c:pt idx="1151">
                  <c:v>3.1452083333333349</c:v>
                </c:pt>
                <c:pt idx="1152">
                  <c:v>3.8730208333333334</c:v>
                </c:pt>
                <c:pt idx="1153">
                  <c:v>5.2945833333333345</c:v>
                </c:pt>
                <c:pt idx="1154">
                  <c:v>5.9826041666666621</c:v>
                </c:pt>
                <c:pt idx="1155">
                  <c:v>5.5689583333333319</c:v>
                </c:pt>
                <c:pt idx="1156">
                  <c:v>4.9111458333333342</c:v>
                </c:pt>
                <c:pt idx="1157">
                  <c:v>4.4759375000000015</c:v>
                </c:pt>
                <c:pt idx="1158">
                  <c:v>4.217500000000002</c:v>
                </c:pt>
                <c:pt idx="1159">
                  <c:v>3.9930208333333344</c:v>
                </c:pt>
                <c:pt idx="1160">
                  <c:v>3.6169791666666655</c:v>
                </c:pt>
                <c:pt idx="1161">
                  <c:v>3.4808333333333348</c:v>
                </c:pt>
                <c:pt idx="1162">
                  <c:v>3.3738541666666673</c:v>
                </c:pt>
                <c:pt idx="1163">
                  <c:v>3.3018749999999977</c:v>
                </c:pt>
                <c:pt idx="1164">
                  <c:v>3.2401041666666672</c:v>
                </c:pt>
                <c:pt idx="1165">
                  <c:v>3.2096874999999994</c:v>
                </c:pt>
                <c:pt idx="1166">
                  <c:v>3.2191666666666667</c:v>
                </c:pt>
                <c:pt idx="1167">
                  <c:v>3.2144791666666648</c:v>
                </c:pt>
                <c:pt idx="1168">
                  <c:v>3.1945833333333309</c:v>
                </c:pt>
                <c:pt idx="1169">
                  <c:v>3.1737500000000014</c:v>
                </c:pt>
                <c:pt idx="1170">
                  <c:v>3.1591666666666662</c:v>
                </c:pt>
                <c:pt idx="1171">
                  <c:v>3.1494791666666639</c:v>
                </c:pt>
                <c:pt idx="1172">
                  <c:v>3.1427083333333292</c:v>
                </c:pt>
                <c:pt idx="1173">
                  <c:v>3.158333333333335</c:v>
                </c:pt>
                <c:pt idx="1174">
                  <c:v>3.1669791666666676</c:v>
                </c:pt>
                <c:pt idx="1175">
                  <c:v>3.1417708333333318</c:v>
                </c:pt>
                <c:pt idx="1176">
                  <c:v>3.1268749999999996</c:v>
                </c:pt>
                <c:pt idx="1177">
                  <c:v>3.1219791666666694</c:v>
                </c:pt>
                <c:pt idx="1178">
                  <c:v>3.1109375000000052</c:v>
                </c:pt>
                <c:pt idx="1179">
                  <c:v>3.102812500000002</c:v>
                </c:pt>
                <c:pt idx="1180">
                  <c:v>3.1282291666666624</c:v>
                </c:pt>
                <c:pt idx="1181">
                  <c:v>3.2304166666666667</c:v>
                </c:pt>
                <c:pt idx="1182">
                  <c:v>3.5350000000000015</c:v>
                </c:pt>
                <c:pt idx="1183">
                  <c:v>3.7546875000000028</c:v>
                </c:pt>
                <c:pt idx="1184">
                  <c:v>3.7705208333333329</c:v>
                </c:pt>
                <c:pt idx="1185">
                  <c:v>3.7075000000000031</c:v>
                </c:pt>
                <c:pt idx="1186">
                  <c:v>3.589270833333337</c:v>
                </c:pt>
                <c:pt idx="1187">
                  <c:v>3.4718750000000007</c:v>
                </c:pt>
                <c:pt idx="1188">
                  <c:v>3.4367708333333327</c:v>
                </c:pt>
                <c:pt idx="1189">
                  <c:v>3.7177659574468072</c:v>
                </c:pt>
                <c:pt idx="1190">
                  <c:v>3.3251041666666672</c:v>
                </c:pt>
                <c:pt idx="1191">
                  <c:v>4.1031249999999995</c:v>
                </c:pt>
                <c:pt idx="1192">
                  <c:v>3.8053125000000034</c:v>
                </c:pt>
                <c:pt idx="1193">
                  <c:v>3.6307446808510631</c:v>
                </c:pt>
                <c:pt idx="1194">
                  <c:v>3.5037894736842099</c:v>
                </c:pt>
                <c:pt idx="1195">
                  <c:v>3.4056250000000023</c:v>
                </c:pt>
                <c:pt idx="1196">
                  <c:v>3.2666666666666662</c:v>
                </c:pt>
                <c:pt idx="1197">
                  <c:v>3.2126086956521722</c:v>
                </c:pt>
                <c:pt idx="1198">
                  <c:v>3.1634042553191448</c:v>
                </c:pt>
                <c:pt idx="1199">
                  <c:v>3.1321874999999975</c:v>
                </c:pt>
                <c:pt idx="1200">
                  <c:v>3.1069791666666684</c:v>
                </c:pt>
                <c:pt idx="1201">
                  <c:v>3.1017708333333354</c:v>
                </c:pt>
                <c:pt idx="1202">
                  <c:v>3.1604166666666651</c:v>
                </c:pt>
                <c:pt idx="1203">
                  <c:v>3.2222916666666652</c:v>
                </c:pt>
                <c:pt idx="1204">
                  <c:v>3.2289583333333352</c:v>
                </c:pt>
                <c:pt idx="1205">
                  <c:v>3.2889583333333352</c:v>
                </c:pt>
                <c:pt idx="1206">
                  <c:v>3.3085416666666685</c:v>
                </c:pt>
                <c:pt idx="1207">
                  <c:v>3.3165624999999999</c:v>
                </c:pt>
                <c:pt idx="1208">
                  <c:v>3.3198958333333324</c:v>
                </c:pt>
                <c:pt idx="1209">
                  <c:v>3.3169791666666693</c:v>
                </c:pt>
                <c:pt idx="1210">
                  <c:v>3.2966666666666682</c:v>
                </c:pt>
                <c:pt idx="1211">
                  <c:v>3.2730208333333319</c:v>
                </c:pt>
                <c:pt idx="1212">
                  <c:v>3.2306250000000021</c:v>
                </c:pt>
                <c:pt idx="1213">
                  <c:v>3.2039583333333308</c:v>
                </c:pt>
                <c:pt idx="1214">
                  <c:v>3.1694791666666666</c:v>
                </c:pt>
                <c:pt idx="1215">
                  <c:v>3.1607291666666639</c:v>
                </c:pt>
                <c:pt idx="1216">
                  <c:v>3.2807291666666667</c:v>
                </c:pt>
                <c:pt idx="1217">
                  <c:v>3.808958333333333</c:v>
                </c:pt>
                <c:pt idx="1218">
                  <c:v>3.4838541666666658</c:v>
                </c:pt>
                <c:pt idx="1219">
                  <c:v>3.1876041666666648</c:v>
                </c:pt>
                <c:pt idx="1220">
                  <c:v>3.1966666666666641</c:v>
                </c:pt>
                <c:pt idx="1221">
                  <c:v>3.1187500000000021</c:v>
                </c:pt>
                <c:pt idx="1222">
                  <c:v>3.0974999999999997</c:v>
                </c:pt>
                <c:pt idx="1223">
                  <c:v>3.1647916666666656</c:v>
                </c:pt>
                <c:pt idx="1224">
                  <c:v>3.2755208333333332</c:v>
                </c:pt>
                <c:pt idx="1225">
                  <c:v>3.349687500000003</c:v>
                </c:pt>
                <c:pt idx="1226">
                  <c:v>3.3717708333333349</c:v>
                </c:pt>
                <c:pt idx="1227">
                  <c:v>3.4660416666666651</c:v>
                </c:pt>
                <c:pt idx="1228">
                  <c:v>3.4499999999999988</c:v>
                </c:pt>
                <c:pt idx="1229">
                  <c:v>3.4597916666666677</c:v>
                </c:pt>
                <c:pt idx="1230">
                  <c:v>3.3687500000000035</c:v>
                </c:pt>
                <c:pt idx="1231">
                  <c:v>3.1998958333333332</c:v>
                </c:pt>
                <c:pt idx="1232">
                  <c:v>3.104270833333334</c:v>
                </c:pt>
                <c:pt idx="1233">
                  <c:v>3.0559374999999989</c:v>
                </c:pt>
                <c:pt idx="1234">
                  <c:v>2.9970833333333355</c:v>
                </c:pt>
                <c:pt idx="1235">
                  <c:v>2.9564583333333285</c:v>
                </c:pt>
                <c:pt idx="1236">
                  <c:v>2.9259374999999999</c:v>
                </c:pt>
                <c:pt idx="1237">
                  <c:v>2.9158333333333348</c:v>
                </c:pt>
                <c:pt idx="1238">
                  <c:v>2.9216666666666664</c:v>
                </c:pt>
                <c:pt idx="1239">
                  <c:v>2.9151041666666644</c:v>
                </c:pt>
                <c:pt idx="1240">
                  <c:v>2.9070833333333308</c:v>
                </c:pt>
                <c:pt idx="1241">
                  <c:v>2.9019791666666652</c:v>
                </c:pt>
                <c:pt idx="1242">
                  <c:v>2.895624999999999</c:v>
                </c:pt>
                <c:pt idx="1243">
                  <c:v>2.8960416666666671</c:v>
                </c:pt>
                <c:pt idx="1244">
                  <c:v>2.895312499999998</c:v>
                </c:pt>
                <c:pt idx="1245">
                  <c:v>2.9062499999999978</c:v>
                </c:pt>
                <c:pt idx="1246">
                  <c:v>2.9297916666666666</c:v>
                </c:pt>
                <c:pt idx="1247">
                  <c:v>2.8956249999999972</c:v>
                </c:pt>
                <c:pt idx="1248">
                  <c:v>3.1005208333333329</c:v>
                </c:pt>
                <c:pt idx="1249">
                  <c:v>3.0263541666666676</c:v>
                </c:pt>
                <c:pt idx="1250">
                  <c:v>2.9898958333333336</c:v>
                </c:pt>
                <c:pt idx="1251">
                  <c:v>3.0330208333333348</c:v>
                </c:pt>
                <c:pt idx="1252">
                  <c:v>3.0942708333333342</c:v>
                </c:pt>
                <c:pt idx="1253">
                  <c:v>3.7838541666666665</c:v>
                </c:pt>
                <c:pt idx="1254">
                  <c:v>5.1630208333333325</c:v>
                </c:pt>
                <c:pt idx="1255">
                  <c:v>6.1320833333333313</c:v>
                </c:pt>
                <c:pt idx="1256">
                  <c:v>6.213333333333324</c:v>
                </c:pt>
                <c:pt idx="1257">
                  <c:v>6.0906249999999984</c:v>
                </c:pt>
                <c:pt idx="1258">
                  <c:v>5.8431250000000015</c:v>
                </c:pt>
                <c:pt idx="1259">
                  <c:v>5.5168750000000015</c:v>
                </c:pt>
                <c:pt idx="1260">
                  <c:v>5.1516666666666673</c:v>
                </c:pt>
                <c:pt idx="1261">
                  <c:v>4.8113541666666668</c:v>
                </c:pt>
                <c:pt idx="1262">
                  <c:v>4.4829166666666662</c:v>
                </c:pt>
                <c:pt idx="1263">
                  <c:v>4.1865624999999973</c:v>
                </c:pt>
                <c:pt idx="1264">
                  <c:v>3.9367708333333318</c:v>
                </c:pt>
                <c:pt idx="1265">
                  <c:v>3.6837500000000003</c:v>
                </c:pt>
                <c:pt idx="1266">
                  <c:v>3.5079166666666706</c:v>
                </c:pt>
                <c:pt idx="1267">
                  <c:v>3.4364583333333361</c:v>
                </c:pt>
                <c:pt idx="1268">
                  <c:v>3.4819791666666635</c:v>
                </c:pt>
                <c:pt idx="1269">
                  <c:v>3.5563541666666669</c:v>
                </c:pt>
                <c:pt idx="1270">
                  <c:v>3.5298958333333332</c:v>
                </c:pt>
                <c:pt idx="1271">
                  <c:v>3.4318749999999976</c:v>
                </c:pt>
                <c:pt idx="1272">
                  <c:v>3.3634375000000056</c:v>
                </c:pt>
                <c:pt idx="1273">
                  <c:v>3.3144791666666671</c:v>
                </c:pt>
                <c:pt idx="1274">
                  <c:v>3.2583333333333364</c:v>
                </c:pt>
                <c:pt idx="1275">
                  <c:v>3.218229166666664</c:v>
                </c:pt>
                <c:pt idx="1276">
                  <c:v>3.3124999999999951</c:v>
                </c:pt>
                <c:pt idx="1277">
                  <c:v>3.4178125000000019</c:v>
                </c:pt>
                <c:pt idx="1278">
                  <c:v>3.395729166666666</c:v>
                </c:pt>
                <c:pt idx="1279">
                  <c:v>3.3168749999999965</c:v>
                </c:pt>
                <c:pt idx="1280">
                  <c:v>3.2398958333333336</c:v>
                </c:pt>
                <c:pt idx="1281">
                  <c:v>3.2058333333333326</c:v>
                </c:pt>
                <c:pt idx="1282">
                  <c:v>3.1973958333333328</c:v>
                </c:pt>
                <c:pt idx="1283">
                  <c:v>3.2925</c:v>
                </c:pt>
                <c:pt idx="1284">
                  <c:v>3.5375000000000032</c:v>
                </c:pt>
                <c:pt idx="1285">
                  <c:v>3.5312499999999987</c:v>
                </c:pt>
                <c:pt idx="1286">
                  <c:v>3.4102083333333311</c:v>
                </c:pt>
                <c:pt idx="1287">
                  <c:v>3.3585416666666674</c:v>
                </c:pt>
                <c:pt idx="1288">
                  <c:v>3.3877083333333324</c:v>
                </c:pt>
                <c:pt idx="1289">
                  <c:v>3.3046874999999996</c:v>
                </c:pt>
                <c:pt idx="1290">
                  <c:v>3.2263541666666646</c:v>
                </c:pt>
                <c:pt idx="1291">
                  <c:v>3.1924999999999994</c:v>
                </c:pt>
                <c:pt idx="1292">
                  <c:v>3.1460416666666653</c:v>
                </c:pt>
                <c:pt idx="1293">
                  <c:v>3.1155208333333348</c:v>
                </c:pt>
                <c:pt idx="1294">
                  <c:v>3.2530208333333346</c:v>
                </c:pt>
                <c:pt idx="1295">
                  <c:v>3.2951041666666687</c:v>
                </c:pt>
                <c:pt idx="1296">
                  <c:v>3.2398958333333319</c:v>
                </c:pt>
                <c:pt idx="1297">
                  <c:v>3.1587499999999982</c:v>
                </c:pt>
                <c:pt idx="1298">
                  <c:v>3.1037500000000002</c:v>
                </c:pt>
                <c:pt idx="1299">
                  <c:v>3.2100000000000009</c:v>
                </c:pt>
                <c:pt idx="1300">
                  <c:v>3.7415624999999975</c:v>
                </c:pt>
                <c:pt idx="1301">
                  <c:v>3.9351041666666666</c:v>
                </c:pt>
                <c:pt idx="1302">
                  <c:v>3.8557291666666678</c:v>
                </c:pt>
                <c:pt idx="1303">
                  <c:v>3.6732291666666659</c:v>
                </c:pt>
                <c:pt idx="1304">
                  <c:v>3.5126041666666654</c:v>
                </c:pt>
                <c:pt idx="1305">
                  <c:v>3.3768749999999987</c:v>
                </c:pt>
                <c:pt idx="1306">
                  <c:v>3.2444791666666659</c:v>
                </c:pt>
                <c:pt idx="1307">
                  <c:v>3.1453124999999997</c:v>
                </c:pt>
                <c:pt idx="1308">
                  <c:v>3.0954166666666656</c:v>
                </c:pt>
                <c:pt idx="1309">
                  <c:v>3.4906250000000001</c:v>
                </c:pt>
                <c:pt idx="1310">
                  <c:v>4.3184374999999973</c:v>
                </c:pt>
                <c:pt idx="1311">
                  <c:v>4.6429166666666672</c:v>
                </c:pt>
                <c:pt idx="1312">
                  <c:v>4.508541666666666</c:v>
                </c:pt>
                <c:pt idx="1313">
                  <c:v>4.6601041666666658</c:v>
                </c:pt>
                <c:pt idx="1314">
                  <c:v>5.0893750000000004</c:v>
                </c:pt>
                <c:pt idx="1315">
                  <c:v>5.4453124999999964</c:v>
                </c:pt>
                <c:pt idx="1316">
                  <c:v>5.5684374999999946</c:v>
                </c:pt>
                <c:pt idx="1317">
                  <c:v>5.4502083333333351</c:v>
                </c:pt>
                <c:pt idx="1318">
                  <c:v>5.0638541666666672</c:v>
                </c:pt>
                <c:pt idx="1319">
                  <c:v>4.6705208333333301</c:v>
                </c:pt>
                <c:pt idx="1320">
                  <c:v>4.3515625000000009</c:v>
                </c:pt>
                <c:pt idx="1321">
                  <c:v>4.0860416666666683</c:v>
                </c:pt>
                <c:pt idx="1322">
                  <c:v>3.8891666666666667</c:v>
                </c:pt>
                <c:pt idx="1323">
                  <c:v>3.6503124999999983</c:v>
                </c:pt>
                <c:pt idx="1324">
                  <c:v>3.4075000000000037</c:v>
                </c:pt>
                <c:pt idx="1325">
                  <c:v>3.3127083333333327</c:v>
                </c:pt>
                <c:pt idx="1326">
                  <c:v>3.2291666666666643</c:v>
                </c:pt>
                <c:pt idx="1327">
                  <c:v>3.1628124999999976</c:v>
                </c:pt>
                <c:pt idx="1328">
                  <c:v>3.1126041666666726</c:v>
                </c:pt>
                <c:pt idx="1329">
                  <c:v>3.089166666666666</c:v>
                </c:pt>
                <c:pt idx="1330">
                  <c:v>3.09010416666667</c:v>
                </c:pt>
                <c:pt idx="1331">
                  <c:v>3.1064583333333364</c:v>
                </c:pt>
                <c:pt idx="1332">
                  <c:v>3.068958333333335</c:v>
                </c:pt>
                <c:pt idx="1333">
                  <c:v>3.0729166666666679</c:v>
                </c:pt>
                <c:pt idx="1334">
                  <c:v>3.124583333333335</c:v>
                </c:pt>
                <c:pt idx="1335">
                  <c:v>3.8459375000000002</c:v>
                </c:pt>
                <c:pt idx="1336">
                  <c:v>4.7413541666666674</c:v>
                </c:pt>
                <c:pt idx="1337">
                  <c:v>4.9004166666666658</c:v>
                </c:pt>
                <c:pt idx="1338">
                  <c:v>4.2336458333333331</c:v>
                </c:pt>
                <c:pt idx="1339">
                  <c:v>3.7166666666666655</c:v>
                </c:pt>
                <c:pt idx="1340">
                  <c:v>3.4685416666666651</c:v>
                </c:pt>
                <c:pt idx="1341">
                  <c:v>3.2833333333333332</c:v>
                </c:pt>
                <c:pt idx="1342">
                  <c:v>3.4006250000000011</c:v>
                </c:pt>
                <c:pt idx="1343">
                  <c:v>5.2719791666666662</c:v>
                </c:pt>
                <c:pt idx="1344">
                  <c:v>8.5961458333333329</c:v>
                </c:pt>
                <c:pt idx="1345">
                  <c:v>9.5324999999999935</c:v>
                </c:pt>
                <c:pt idx="1346">
                  <c:v>8.9671875000000014</c:v>
                </c:pt>
                <c:pt idx="1347">
                  <c:v>7.9531249999999973</c:v>
                </c:pt>
                <c:pt idx="1348">
                  <c:v>7.1431250000000013</c:v>
                </c:pt>
                <c:pt idx="1349">
                  <c:v>6.6730208333333385</c:v>
                </c:pt>
                <c:pt idx="1350">
                  <c:v>6.7946874999999975</c:v>
                </c:pt>
                <c:pt idx="1351">
                  <c:v>8.0268750000000004</c:v>
                </c:pt>
                <c:pt idx="1352">
                  <c:v>9.6131250000000001</c:v>
                </c:pt>
                <c:pt idx="1353">
                  <c:v>9.9599999999999991</c:v>
                </c:pt>
                <c:pt idx="1354">
                  <c:v>9.4940624999999983</c:v>
                </c:pt>
                <c:pt idx="1355">
                  <c:v>8.7534374999999986</c:v>
                </c:pt>
                <c:pt idx="1356">
                  <c:v>7.9815624999999999</c:v>
                </c:pt>
                <c:pt idx="1357">
                  <c:v>7.1862500000000002</c:v>
                </c:pt>
                <c:pt idx="1358">
                  <c:v>6.5086458333333352</c:v>
                </c:pt>
                <c:pt idx="1359">
                  <c:v>5.8384375000000022</c:v>
                </c:pt>
                <c:pt idx="1360">
                  <c:v>5.3767708333333326</c:v>
                </c:pt>
                <c:pt idx="1361">
                  <c:v>5.0839583333333351</c:v>
                </c:pt>
                <c:pt idx="1362">
                  <c:v>5.2253124999999985</c:v>
                </c:pt>
                <c:pt idx="1363">
                  <c:v>5.9437500000000014</c:v>
                </c:pt>
                <c:pt idx="1364">
                  <c:v>6.3922916666666678</c:v>
                </c:pt>
                <c:pt idx="1365">
                  <c:v>6.187916666666669</c:v>
                </c:pt>
                <c:pt idx="1366">
                  <c:v>5.6727083333333299</c:v>
                </c:pt>
                <c:pt idx="1367">
                  <c:v>5.1648958333333326</c:v>
                </c:pt>
                <c:pt idx="1368">
                  <c:v>4.7977083333333344</c:v>
                </c:pt>
                <c:pt idx="1369">
                  <c:v>4.5068750000000026</c:v>
                </c:pt>
                <c:pt idx="1370">
                  <c:v>4.2473958333333348</c:v>
                </c:pt>
                <c:pt idx="1371">
                  <c:v>4.0057291666666677</c:v>
                </c:pt>
                <c:pt idx="1372">
                  <c:v>3.9878124999999973</c:v>
                </c:pt>
                <c:pt idx="1373">
                  <c:v>4.2105208333333293</c:v>
                </c:pt>
                <c:pt idx="1374">
                  <c:v>4.2318749999999961</c:v>
                </c:pt>
                <c:pt idx="1375">
                  <c:v>4.2967708333333325</c:v>
                </c:pt>
                <c:pt idx="1376">
                  <c:v>4.3477083333333324</c:v>
                </c:pt>
                <c:pt idx="1377">
                  <c:v>4.052291666666668</c:v>
                </c:pt>
                <c:pt idx="1378">
                  <c:v>4.0874999999999977</c:v>
                </c:pt>
                <c:pt idx="1379">
                  <c:v>4.3894791666666695</c:v>
                </c:pt>
                <c:pt idx="1380">
                  <c:v>4.3822916666666654</c:v>
                </c:pt>
                <c:pt idx="1381">
                  <c:v>4.0794791666666699</c:v>
                </c:pt>
                <c:pt idx="1382">
                  <c:v>4.2756249999999989</c:v>
                </c:pt>
                <c:pt idx="1383">
                  <c:v>6.1076041666666656</c:v>
                </c:pt>
                <c:pt idx="1384">
                  <c:v>7.1242708333333367</c:v>
                </c:pt>
                <c:pt idx="1385">
                  <c:v>7.038333333333334</c:v>
                </c:pt>
                <c:pt idx="1386">
                  <c:v>5.9206249999999976</c:v>
                </c:pt>
                <c:pt idx="1387">
                  <c:v>4.8142708333333326</c:v>
                </c:pt>
                <c:pt idx="1388">
                  <c:v>4.1613541666666665</c:v>
                </c:pt>
                <c:pt idx="1389">
                  <c:v>3.8288541666666696</c:v>
                </c:pt>
                <c:pt idx="1390">
                  <c:v>3.6155208333333366</c:v>
                </c:pt>
                <c:pt idx="1391">
                  <c:v>3.4654166666666684</c:v>
                </c:pt>
                <c:pt idx="1392">
                  <c:v>3.3433333333333342</c:v>
                </c:pt>
                <c:pt idx="1393">
                  <c:v>3.2301041666666657</c:v>
                </c:pt>
                <c:pt idx="1394">
                  <c:v>3.1555208333333322</c:v>
                </c:pt>
                <c:pt idx="1395">
                  <c:v>3.0975000000000001</c:v>
                </c:pt>
                <c:pt idx="1396">
                  <c:v>3.0405208333333307</c:v>
                </c:pt>
                <c:pt idx="1397">
                  <c:v>2.9894791666666674</c:v>
                </c:pt>
                <c:pt idx="1398">
                  <c:v>2.9528124999999963</c:v>
                </c:pt>
                <c:pt idx="1399">
                  <c:v>3.2115625000000034</c:v>
                </c:pt>
                <c:pt idx="1400">
                  <c:v>3.1913541666666636</c:v>
                </c:pt>
                <c:pt idx="1401">
                  <c:v>3.0843750000000028</c:v>
                </c:pt>
                <c:pt idx="1402">
                  <c:v>3.0223958333333338</c:v>
                </c:pt>
                <c:pt idx="1403">
                  <c:v>2.9853125000000009</c:v>
                </c:pt>
                <c:pt idx="1404">
                  <c:v>2.957499999999996</c:v>
                </c:pt>
                <c:pt idx="1405">
                  <c:v>2.941979166666663</c:v>
                </c:pt>
                <c:pt idx="1406">
                  <c:v>2.9480208333333295</c:v>
                </c:pt>
                <c:pt idx="1407">
                  <c:v>2.9413541666666645</c:v>
                </c:pt>
                <c:pt idx="1408">
                  <c:v>2.9377083333333327</c:v>
                </c:pt>
                <c:pt idx="1409">
                  <c:v>2.938124999999999</c:v>
                </c:pt>
                <c:pt idx="1410">
                  <c:v>2.9327083333333372</c:v>
                </c:pt>
                <c:pt idx="1411">
                  <c:v>2.9850000000000017</c:v>
                </c:pt>
                <c:pt idx="1412">
                  <c:v>2.9837500000000037</c:v>
                </c:pt>
                <c:pt idx="1413">
                  <c:v>3.0188541666666668</c:v>
                </c:pt>
                <c:pt idx="1414">
                  <c:v>3.5088541666666657</c:v>
                </c:pt>
                <c:pt idx="1415">
                  <c:v>4.5921874999999996</c:v>
                </c:pt>
                <c:pt idx="1416">
                  <c:v>5.005937499999999</c:v>
                </c:pt>
                <c:pt idx="1417">
                  <c:v>4.4566666666666661</c:v>
                </c:pt>
                <c:pt idx="1418">
                  <c:v>3.890729166666667</c:v>
                </c:pt>
                <c:pt idx="1419">
                  <c:v>3.7211458333333343</c:v>
                </c:pt>
                <c:pt idx="1420">
                  <c:v>3.7062499999999994</c:v>
                </c:pt>
                <c:pt idx="1421">
                  <c:v>3.4756249999999991</c:v>
                </c:pt>
                <c:pt idx="1422">
                  <c:v>3.27322916666667</c:v>
                </c:pt>
                <c:pt idx="1423">
                  <c:v>3.1717708333333299</c:v>
                </c:pt>
                <c:pt idx="1424">
                  <c:v>3.1135416666666731</c:v>
                </c:pt>
                <c:pt idx="1425">
                  <c:v>3.0935416666666646</c:v>
                </c:pt>
                <c:pt idx="1426">
                  <c:v>3.0623958333333356</c:v>
                </c:pt>
                <c:pt idx="1427">
                  <c:v>3.0310416666666664</c:v>
                </c:pt>
                <c:pt idx="1428">
                  <c:v>3.0097916666666631</c:v>
                </c:pt>
                <c:pt idx="1429">
                  <c:v>2.9987500000000047</c:v>
                </c:pt>
                <c:pt idx="1430">
                  <c:v>2.9679166666666656</c:v>
                </c:pt>
                <c:pt idx="1431">
                  <c:v>2.9350000000000027</c:v>
                </c:pt>
                <c:pt idx="1432">
                  <c:v>3.7322916666666663</c:v>
                </c:pt>
                <c:pt idx="1433">
                  <c:v>3.3252083333333347</c:v>
                </c:pt>
                <c:pt idx="1434">
                  <c:v>3.0998958333333353</c:v>
                </c:pt>
                <c:pt idx="1435">
                  <c:v>3.151875</c:v>
                </c:pt>
                <c:pt idx="1436">
                  <c:v>3.6182291666666639</c:v>
                </c:pt>
                <c:pt idx="1437">
                  <c:v>3.6513541666666653</c:v>
                </c:pt>
                <c:pt idx="1438">
                  <c:v>3.6836458333333337</c:v>
                </c:pt>
                <c:pt idx="1439">
                  <c:v>4.3356250000000003</c:v>
                </c:pt>
                <c:pt idx="1440">
                  <c:v>4.8536458333333359</c:v>
                </c:pt>
                <c:pt idx="1441">
                  <c:v>4.8652083333333316</c:v>
                </c:pt>
                <c:pt idx="1442">
                  <c:v>4.5794791666666663</c:v>
                </c:pt>
                <c:pt idx="1443">
                  <c:v>4.2261458333333346</c:v>
                </c:pt>
                <c:pt idx="1444">
                  <c:v>3.8762500000000002</c:v>
                </c:pt>
                <c:pt idx="1445">
                  <c:v>4.769166666666667</c:v>
                </c:pt>
                <c:pt idx="1446">
                  <c:v>7.3928125000000007</c:v>
                </c:pt>
                <c:pt idx="1447">
                  <c:v>9.1884374999999867</c:v>
                </c:pt>
                <c:pt idx="1448">
                  <c:v>9.1315624999999994</c:v>
                </c:pt>
                <c:pt idx="1449">
                  <c:v>8.1121874999999992</c:v>
                </c:pt>
                <c:pt idx="1450">
                  <c:v>6.7976041666666687</c:v>
                </c:pt>
                <c:pt idx="1451">
                  <c:v>5.577395833333334</c:v>
                </c:pt>
                <c:pt idx="1452">
                  <c:v>4.9254166666666661</c:v>
                </c:pt>
                <c:pt idx="1453">
                  <c:v>4.473020833333333</c:v>
                </c:pt>
                <c:pt idx="1454">
                  <c:v>4.1637499999999994</c:v>
                </c:pt>
                <c:pt idx="1455">
                  <c:v>3.9278124999999982</c:v>
                </c:pt>
                <c:pt idx="1456">
                  <c:v>3.7588541666666688</c:v>
                </c:pt>
                <c:pt idx="1457">
                  <c:v>3.5874999999999972</c:v>
                </c:pt>
                <c:pt idx="1458">
                  <c:v>3.4950000000000028</c:v>
                </c:pt>
                <c:pt idx="1459">
                  <c:v>3.4407291666666655</c:v>
                </c:pt>
                <c:pt idx="1460">
                  <c:v>3.3786458333333318</c:v>
                </c:pt>
                <c:pt idx="1461">
                  <c:v>3.24052083333333</c:v>
                </c:pt>
                <c:pt idx="1462">
                  <c:v>3.1455208333333329</c:v>
                </c:pt>
                <c:pt idx="1463">
                  <c:v>3.0767708333333346</c:v>
                </c:pt>
                <c:pt idx="1464">
                  <c:v>3.0306249999999983</c:v>
                </c:pt>
                <c:pt idx="1465">
                  <c:v>2.994270833333335</c:v>
                </c:pt>
                <c:pt idx="1466">
                  <c:v>2.9671874999999979</c:v>
                </c:pt>
                <c:pt idx="1467">
                  <c:v>2.9505208333333321</c:v>
                </c:pt>
                <c:pt idx="1468">
                  <c:v>2.9654166666666679</c:v>
                </c:pt>
                <c:pt idx="1469">
                  <c:v>2.8999999999999972</c:v>
                </c:pt>
                <c:pt idx="1470">
                  <c:v>2.9119791666666668</c:v>
                </c:pt>
                <c:pt idx="1471">
                  <c:v>2.9309375000000011</c:v>
                </c:pt>
                <c:pt idx="1472">
                  <c:v>2.8994791666666644</c:v>
                </c:pt>
                <c:pt idx="1473">
                  <c:v>2.8571875000000024</c:v>
                </c:pt>
                <c:pt idx="1474">
                  <c:v>2.8265625000000014</c:v>
                </c:pt>
                <c:pt idx="1475">
                  <c:v>2.8012500000000014</c:v>
                </c:pt>
                <c:pt idx="1476">
                  <c:v>2.798958333333335</c:v>
                </c:pt>
                <c:pt idx="1477">
                  <c:v>2.7475000000000005</c:v>
                </c:pt>
                <c:pt idx="1478">
                  <c:v>2.7048958333333317</c:v>
                </c:pt>
                <c:pt idx="1479">
                  <c:v>2.6638541666666655</c:v>
                </c:pt>
                <c:pt idx="1480">
                  <c:v>2.630729166666665</c:v>
                </c:pt>
                <c:pt idx="1481">
                  <c:v>2.6743749999999995</c:v>
                </c:pt>
                <c:pt idx="1482">
                  <c:v>2.7303124999999984</c:v>
                </c:pt>
                <c:pt idx="1483">
                  <c:v>2.6671874999999972</c:v>
                </c:pt>
                <c:pt idx="1484">
                  <c:v>2.641354166666666</c:v>
                </c:pt>
                <c:pt idx="1485">
                  <c:v>2.7540625000000003</c:v>
                </c:pt>
                <c:pt idx="1486">
                  <c:v>2.9745833333333334</c:v>
                </c:pt>
                <c:pt idx="1487">
                  <c:v>2.9447916666666671</c:v>
                </c:pt>
                <c:pt idx="1488">
                  <c:v>2.9183333333333343</c:v>
                </c:pt>
                <c:pt idx="1489">
                  <c:v>3.0592708333333327</c:v>
                </c:pt>
                <c:pt idx="1490">
                  <c:v>3.0481250000000011</c:v>
                </c:pt>
                <c:pt idx="1491">
                  <c:v>2.9659375000000003</c:v>
                </c:pt>
                <c:pt idx="1492">
                  <c:v>2.910520833333333</c:v>
                </c:pt>
                <c:pt idx="1493">
                  <c:v>2.8481249999999996</c:v>
                </c:pt>
                <c:pt idx="1494">
                  <c:v>2.921145833333334</c:v>
                </c:pt>
                <c:pt idx="1495">
                  <c:v>2.9866666666666681</c:v>
                </c:pt>
                <c:pt idx="1496">
                  <c:v>2.9480208333333331</c:v>
                </c:pt>
                <c:pt idx="1497">
                  <c:v>2.8922916666666669</c:v>
                </c:pt>
                <c:pt idx="1498">
                  <c:v>2.859687500000001</c:v>
                </c:pt>
                <c:pt idx="1499">
                  <c:v>2.8380208333333328</c:v>
                </c:pt>
                <c:pt idx="1500">
                  <c:v>3.1662500000000011</c:v>
                </c:pt>
                <c:pt idx="1501">
                  <c:v>3.4337499999999967</c:v>
                </c:pt>
                <c:pt idx="1502">
                  <c:v>3.3131249999999981</c:v>
                </c:pt>
                <c:pt idx="1503">
                  <c:v>3.1770833333333317</c:v>
                </c:pt>
                <c:pt idx="1504">
                  <c:v>3.0786458333333329</c:v>
                </c:pt>
                <c:pt idx="1505">
                  <c:v>3.1621875000000013</c:v>
                </c:pt>
                <c:pt idx="1506">
                  <c:v>3.3023958333333372</c:v>
                </c:pt>
                <c:pt idx="1507">
                  <c:v>3.3745833333333333</c:v>
                </c:pt>
                <c:pt idx="1508">
                  <c:v>3.3559375000000014</c:v>
                </c:pt>
                <c:pt idx="1509">
                  <c:v>3.3779166666666671</c:v>
                </c:pt>
                <c:pt idx="1510">
                  <c:v>3.3372916666666654</c:v>
                </c:pt>
                <c:pt idx="1511">
                  <c:v>3.3090625000000009</c:v>
                </c:pt>
                <c:pt idx="1512">
                  <c:v>3.3264583333333344</c:v>
                </c:pt>
                <c:pt idx="1513">
                  <c:v>3.5564583333333322</c:v>
                </c:pt>
                <c:pt idx="1514">
                  <c:v>4.9829166666666662</c:v>
                </c:pt>
                <c:pt idx="1515">
                  <c:v>6.5763541666666656</c:v>
                </c:pt>
                <c:pt idx="1516">
                  <c:v>7.3965625000000061</c:v>
                </c:pt>
                <c:pt idx="1517">
                  <c:v>7.214479166666667</c:v>
                </c:pt>
                <c:pt idx="1518">
                  <c:v>6.4669791666666656</c:v>
                </c:pt>
                <c:pt idx="1519">
                  <c:v>5.7112500000000006</c:v>
                </c:pt>
                <c:pt idx="1520">
                  <c:v>5.1514583333333333</c:v>
                </c:pt>
                <c:pt idx="1521">
                  <c:v>4.7262500000000003</c:v>
                </c:pt>
                <c:pt idx="1522">
                  <c:v>4.4005208333333306</c:v>
                </c:pt>
                <c:pt idx="1523">
                  <c:v>4.1022916666666678</c:v>
                </c:pt>
                <c:pt idx="1524">
                  <c:v>3.8568750000000009</c:v>
                </c:pt>
                <c:pt idx="1525">
                  <c:v>3.6687499999999993</c:v>
                </c:pt>
                <c:pt idx="1526">
                  <c:v>3.5615625000000009</c:v>
                </c:pt>
                <c:pt idx="1527">
                  <c:v>3.4705208333333313</c:v>
                </c:pt>
                <c:pt idx="1528">
                  <c:v>3.3773958333333316</c:v>
                </c:pt>
                <c:pt idx="1529">
                  <c:v>3.2689583333333334</c:v>
                </c:pt>
                <c:pt idx="1530">
                  <c:v>3.2404166666666661</c:v>
                </c:pt>
                <c:pt idx="1531">
                  <c:v>3.6904166666666662</c:v>
                </c:pt>
                <c:pt idx="1532">
                  <c:v>4.5764583333333331</c:v>
                </c:pt>
                <c:pt idx="1533">
                  <c:v>5.0681250000000047</c:v>
                </c:pt>
                <c:pt idx="1534">
                  <c:v>4.9329166666666655</c:v>
                </c:pt>
                <c:pt idx="1535">
                  <c:v>4.5362500000000017</c:v>
                </c:pt>
                <c:pt idx="1536">
                  <c:v>4.2089583333333334</c:v>
                </c:pt>
                <c:pt idx="1537">
                  <c:v>3.9351041666666648</c:v>
                </c:pt>
                <c:pt idx="1538">
                  <c:v>3.9716666666666658</c:v>
                </c:pt>
                <c:pt idx="1539">
                  <c:v>4.4070833333333344</c:v>
                </c:pt>
                <c:pt idx="1540">
                  <c:v>4.9043749999999973</c:v>
                </c:pt>
                <c:pt idx="1541">
                  <c:v>5.0765625000000023</c:v>
                </c:pt>
                <c:pt idx="1542">
                  <c:v>5.2597916666666711</c:v>
                </c:pt>
                <c:pt idx="1543">
                  <c:v>5.0105208333333344</c:v>
                </c:pt>
                <c:pt idx="1544">
                  <c:v>5.1503125000000001</c:v>
                </c:pt>
                <c:pt idx="1545">
                  <c:v>6.2422916666666666</c:v>
                </c:pt>
                <c:pt idx="1546">
                  <c:v>8.5966666666666658</c:v>
                </c:pt>
                <c:pt idx="1547">
                  <c:v>10.551145833333328</c:v>
                </c:pt>
                <c:pt idx="1548">
                  <c:v>10.876249999999999</c:v>
                </c:pt>
                <c:pt idx="1549">
                  <c:v>10.246666666666666</c:v>
                </c:pt>
                <c:pt idx="1550">
                  <c:v>9.3993749999999991</c:v>
                </c:pt>
                <c:pt idx="1551">
                  <c:v>8.4907291666666698</c:v>
                </c:pt>
                <c:pt idx="1552">
                  <c:v>7.4237499999999983</c:v>
                </c:pt>
                <c:pt idx="1553">
                  <c:v>6.236250000000001</c:v>
                </c:pt>
                <c:pt idx="1554">
                  <c:v>5.4528125000000012</c:v>
                </c:pt>
                <c:pt idx="1555">
                  <c:v>5.05739583333333</c:v>
                </c:pt>
                <c:pt idx="1556">
                  <c:v>4.8732291666666692</c:v>
                </c:pt>
                <c:pt idx="1557">
                  <c:v>4.8867708333333324</c:v>
                </c:pt>
                <c:pt idx="1558">
                  <c:v>5.4750000000000005</c:v>
                </c:pt>
                <c:pt idx="1559">
                  <c:v>5.7727083333333331</c:v>
                </c:pt>
                <c:pt idx="1560">
                  <c:v>5.4179166666666694</c:v>
                </c:pt>
                <c:pt idx="1561">
                  <c:v>4.9585416666666644</c:v>
                </c:pt>
                <c:pt idx="1562">
                  <c:v>4.8896875</c:v>
                </c:pt>
                <c:pt idx="1563">
                  <c:v>4.6220833333333298</c:v>
                </c:pt>
                <c:pt idx="1564">
                  <c:v>4.6222916666666691</c:v>
                </c:pt>
                <c:pt idx="1565">
                  <c:v>4.5291666666666677</c:v>
                </c:pt>
                <c:pt idx="1566">
                  <c:v>4.5797916666666678</c:v>
                </c:pt>
                <c:pt idx="1567">
                  <c:v>4.4662499999999987</c:v>
                </c:pt>
                <c:pt idx="1568">
                  <c:v>4.1216666666666653</c:v>
                </c:pt>
                <c:pt idx="1569">
                  <c:v>3.9151041666666662</c:v>
                </c:pt>
                <c:pt idx="1570">
                  <c:v>3.7219791666666668</c:v>
                </c:pt>
                <c:pt idx="1571">
                  <c:v>3.5896874999999979</c:v>
                </c:pt>
                <c:pt idx="1572">
                  <c:v>3.5090624999999993</c:v>
                </c:pt>
                <c:pt idx="1573">
                  <c:v>3.3507291666666652</c:v>
                </c:pt>
                <c:pt idx="1574">
                  <c:v>3.3472916666666674</c:v>
                </c:pt>
                <c:pt idx="1575">
                  <c:v>3.2737500000000015</c:v>
                </c:pt>
                <c:pt idx="1576">
                  <c:v>3.2146875000000006</c:v>
                </c:pt>
                <c:pt idx="1577">
                  <c:v>3.1810416666666672</c:v>
                </c:pt>
                <c:pt idx="1578">
                  <c:v>3.1642708333333331</c:v>
                </c:pt>
                <c:pt idx="1579">
                  <c:v>3.1748958333333337</c:v>
                </c:pt>
                <c:pt idx="1580">
                  <c:v>3.213333333333336</c:v>
                </c:pt>
                <c:pt idx="1581">
                  <c:v>3.3223958333333314</c:v>
                </c:pt>
                <c:pt idx="1582">
                  <c:v>4.4128125000000011</c:v>
                </c:pt>
                <c:pt idx="1583">
                  <c:v>5.2343750000000009</c:v>
                </c:pt>
                <c:pt idx="1584">
                  <c:v>5.2119791666666684</c:v>
                </c:pt>
                <c:pt idx="1585">
                  <c:v>4.725416666666665</c:v>
                </c:pt>
                <c:pt idx="1586">
                  <c:v>4.3612500000000018</c:v>
                </c:pt>
                <c:pt idx="1587">
                  <c:v>4.0886458333333344</c:v>
                </c:pt>
                <c:pt idx="1588">
                  <c:v>3.8502083333333341</c:v>
                </c:pt>
                <c:pt idx="1589">
                  <c:v>3.5498958333333355</c:v>
                </c:pt>
                <c:pt idx="1590">
                  <c:v>3.4970833333333338</c:v>
                </c:pt>
                <c:pt idx="1591">
                  <c:v>3.5469791666666683</c:v>
                </c:pt>
                <c:pt idx="1592">
                  <c:v>3.3591666666666669</c:v>
                </c:pt>
                <c:pt idx="1593">
                  <c:v>3.5614583333333347</c:v>
                </c:pt>
                <c:pt idx="1594">
                  <c:v>3.4773958333333326</c:v>
                </c:pt>
                <c:pt idx="1595">
                  <c:v>3.1500000000000008</c:v>
                </c:pt>
                <c:pt idx="1596">
                  <c:v>3.1173958333333327</c:v>
                </c:pt>
                <c:pt idx="1597">
                  <c:v>3.0587500000000012</c:v>
                </c:pt>
                <c:pt idx="1598">
                  <c:v>3.1194791666666641</c:v>
                </c:pt>
                <c:pt idx="1599">
                  <c:v>3.1740625000000002</c:v>
                </c:pt>
                <c:pt idx="1600">
                  <c:v>3.1784375000000025</c:v>
                </c:pt>
                <c:pt idx="1601">
                  <c:v>3.1851041666666666</c:v>
                </c:pt>
                <c:pt idx="1602">
                  <c:v>3.1622916666666652</c:v>
                </c:pt>
                <c:pt idx="1603">
                  <c:v>3.1860416666666649</c:v>
                </c:pt>
                <c:pt idx="1604">
                  <c:v>3.2488541666666673</c:v>
                </c:pt>
                <c:pt idx="1605">
                  <c:v>3.2235416666666681</c:v>
                </c:pt>
                <c:pt idx="1606">
                  <c:v>3.2472916666666669</c:v>
                </c:pt>
                <c:pt idx="1607">
                  <c:v>3.5028124999999997</c:v>
                </c:pt>
                <c:pt idx="1608">
                  <c:v>4.6421874999999995</c:v>
                </c:pt>
                <c:pt idx="1609">
                  <c:v>5.7742708333333317</c:v>
                </c:pt>
                <c:pt idx="1610">
                  <c:v>5.8480208333333366</c:v>
                </c:pt>
                <c:pt idx="1611">
                  <c:v>5.2360416666666669</c:v>
                </c:pt>
                <c:pt idx="1612">
                  <c:v>4.7248958333333357</c:v>
                </c:pt>
                <c:pt idx="1613">
                  <c:v>4.4149999999999965</c:v>
                </c:pt>
                <c:pt idx="1614">
                  <c:v>4.2229166666666691</c:v>
                </c:pt>
                <c:pt idx="1615">
                  <c:v>4.0875000000000012</c:v>
                </c:pt>
                <c:pt idx="1616">
                  <c:v>4.0019791666666675</c:v>
                </c:pt>
                <c:pt idx="1617">
                  <c:v>3.9130208333333312</c:v>
                </c:pt>
                <c:pt idx="1618">
                  <c:v>3.810312499999998</c:v>
                </c:pt>
                <c:pt idx="1619">
                  <c:v>3.7018749999999976</c:v>
                </c:pt>
                <c:pt idx="1620">
                  <c:v>3.6054166666666654</c:v>
                </c:pt>
                <c:pt idx="1621">
                  <c:v>3.7016666666666662</c:v>
                </c:pt>
                <c:pt idx="1622">
                  <c:v>4.4175000000000004</c:v>
                </c:pt>
                <c:pt idx="1623">
                  <c:v>5.19625</c:v>
                </c:pt>
                <c:pt idx="1624">
                  <c:v>5.6831249999999995</c:v>
                </c:pt>
                <c:pt idx="1625">
                  <c:v>5.7455208333333339</c:v>
                </c:pt>
                <c:pt idx="1626">
                  <c:v>5.362499999999998</c:v>
                </c:pt>
                <c:pt idx="1627">
                  <c:v>4.791875000000001</c:v>
                </c:pt>
                <c:pt idx="1628">
                  <c:v>4.3062500000000012</c:v>
                </c:pt>
                <c:pt idx="1629">
                  <c:v>3.9483333333333328</c:v>
                </c:pt>
                <c:pt idx="1630">
                  <c:v>3.7495833333333315</c:v>
                </c:pt>
                <c:pt idx="1631">
                  <c:v>3.6290625000000021</c:v>
                </c:pt>
                <c:pt idx="1632">
                  <c:v>4.1095833333333331</c:v>
                </c:pt>
                <c:pt idx="1633">
                  <c:v>5.2110416666666648</c:v>
                </c:pt>
                <c:pt idx="1634">
                  <c:v>5.6176041666666672</c:v>
                </c:pt>
                <c:pt idx="1635">
                  <c:v>5.3734374999999988</c:v>
                </c:pt>
                <c:pt idx="1636">
                  <c:v>5.1142708333333333</c:v>
                </c:pt>
                <c:pt idx="1637">
                  <c:v>4.8511458333333328</c:v>
                </c:pt>
                <c:pt idx="1638">
                  <c:v>4.5839583333333334</c:v>
                </c:pt>
                <c:pt idx="1639">
                  <c:v>4.8570833333333319</c:v>
                </c:pt>
                <c:pt idx="1640">
                  <c:v>6.1748958333333306</c:v>
                </c:pt>
                <c:pt idx="1641">
                  <c:v>6.5391666666666675</c:v>
                </c:pt>
                <c:pt idx="1642">
                  <c:v>6.0356250000000005</c:v>
                </c:pt>
                <c:pt idx="1643">
                  <c:v>5.3740624999999973</c:v>
                </c:pt>
                <c:pt idx="1644">
                  <c:v>4.7971875000000006</c:v>
                </c:pt>
                <c:pt idx="1645">
                  <c:v>4.5489583333333341</c:v>
                </c:pt>
                <c:pt idx="1646">
                  <c:v>5.4935416666666654</c:v>
                </c:pt>
                <c:pt idx="1647">
                  <c:v>6.4235416666666616</c:v>
                </c:pt>
                <c:pt idx="1648">
                  <c:v>6.4432291666666659</c:v>
                </c:pt>
                <c:pt idx="1649">
                  <c:v>5.8186458333333286</c:v>
                </c:pt>
                <c:pt idx="1650">
                  <c:v>5.6776041666666686</c:v>
                </c:pt>
                <c:pt idx="1651">
                  <c:v>5.85520833333333</c:v>
                </c:pt>
                <c:pt idx="1652">
                  <c:v>5.679062499999997</c:v>
                </c:pt>
                <c:pt idx="1653">
                  <c:v>5.2662500000000012</c:v>
                </c:pt>
                <c:pt idx="1654">
                  <c:v>4.796875</c:v>
                </c:pt>
                <c:pt idx="1655">
                  <c:v>4.4191666666666638</c:v>
                </c:pt>
                <c:pt idx="1656">
                  <c:v>4.1349999999999971</c:v>
                </c:pt>
                <c:pt idx="1657">
                  <c:v>3.9110416666666636</c:v>
                </c:pt>
                <c:pt idx="1658">
                  <c:v>3.7358333333333342</c:v>
                </c:pt>
                <c:pt idx="1659">
                  <c:v>3.581041666666664</c:v>
                </c:pt>
                <c:pt idx="1660">
                  <c:v>3.5061458333333366</c:v>
                </c:pt>
                <c:pt idx="1661">
                  <c:v>3.4442708333333329</c:v>
                </c:pt>
                <c:pt idx="1662">
                  <c:v>3.3485416666666663</c:v>
                </c:pt>
                <c:pt idx="1663">
                  <c:v>3.2683333333333362</c:v>
                </c:pt>
                <c:pt idx="1664">
                  <c:v>3.2161458333333308</c:v>
                </c:pt>
                <c:pt idx="1665">
                  <c:v>3.1633333333333336</c:v>
                </c:pt>
                <c:pt idx="1666">
                  <c:v>3.0854166666666667</c:v>
                </c:pt>
                <c:pt idx="1667">
                  <c:v>3.1208333333333331</c:v>
                </c:pt>
                <c:pt idx="1668">
                  <c:v>3.1166666666666671</c:v>
                </c:pt>
                <c:pt idx="1669">
                  <c:v>3.2354166666666662</c:v>
                </c:pt>
                <c:pt idx="1670">
                  <c:v>4.0296874999999996</c:v>
                </c:pt>
                <c:pt idx="1671">
                  <c:v>4.7160416666666611</c:v>
                </c:pt>
                <c:pt idx="1672">
                  <c:v>4.7159375000000008</c:v>
                </c:pt>
                <c:pt idx="1673">
                  <c:v>4.6009374999999988</c:v>
                </c:pt>
                <c:pt idx="1674">
                  <c:v>4.534791666666667</c:v>
                </c:pt>
                <c:pt idx="1675">
                  <c:v>4.2157291666666641</c:v>
                </c:pt>
                <c:pt idx="1676">
                  <c:v>3.8528125000000011</c:v>
                </c:pt>
                <c:pt idx="1677">
                  <c:v>3.5178125000000011</c:v>
                </c:pt>
                <c:pt idx="1678">
                  <c:v>3.3697916666666643</c:v>
                </c:pt>
                <c:pt idx="1679">
                  <c:v>3.6501041666666647</c:v>
                </c:pt>
                <c:pt idx="1680">
                  <c:v>4.6567708333333337</c:v>
                </c:pt>
                <c:pt idx="1681">
                  <c:v>5.422708333333329</c:v>
                </c:pt>
                <c:pt idx="1682">
                  <c:v>5.3032291666666671</c:v>
                </c:pt>
                <c:pt idx="1683">
                  <c:v>5.2767708333333321</c:v>
                </c:pt>
                <c:pt idx="1684">
                  <c:v>5.2321875000000011</c:v>
                </c:pt>
                <c:pt idx="1685">
                  <c:v>4.973229166666667</c:v>
                </c:pt>
                <c:pt idx="1686">
                  <c:v>4.5763541666666674</c:v>
                </c:pt>
                <c:pt idx="1687">
                  <c:v>4.2011458333333342</c:v>
                </c:pt>
                <c:pt idx="1688">
                  <c:v>3.8640624999999962</c:v>
                </c:pt>
                <c:pt idx="1689">
                  <c:v>3.7597916666666666</c:v>
                </c:pt>
                <c:pt idx="1690">
                  <c:v>3.5609375000000014</c:v>
                </c:pt>
                <c:pt idx="1691">
                  <c:v>3.421041666666667</c:v>
                </c:pt>
                <c:pt idx="1692">
                  <c:v>3.294895833333332</c:v>
                </c:pt>
                <c:pt idx="1693">
                  <c:v>3.2295833333333319</c:v>
                </c:pt>
                <c:pt idx="1694">
                  <c:v>3.1619791666666672</c:v>
                </c:pt>
                <c:pt idx="1695">
                  <c:v>3.1901041666666674</c:v>
                </c:pt>
                <c:pt idx="1696">
                  <c:v>3.1480208333333315</c:v>
                </c:pt>
                <c:pt idx="1697">
                  <c:v>3.1359374999999994</c:v>
                </c:pt>
                <c:pt idx="1698">
                  <c:v>3.0827083333333363</c:v>
                </c:pt>
                <c:pt idx="1699">
                  <c:v>3.0229166666666685</c:v>
                </c:pt>
                <c:pt idx="1700">
                  <c:v>2.9881250000000015</c:v>
                </c:pt>
                <c:pt idx="1701">
                  <c:v>3.0015624999999986</c:v>
                </c:pt>
                <c:pt idx="1702">
                  <c:v>3.003854166666668</c:v>
                </c:pt>
                <c:pt idx="1703">
                  <c:v>2.9681249999999992</c:v>
                </c:pt>
                <c:pt idx="1704">
                  <c:v>2.9448958333333306</c:v>
                </c:pt>
                <c:pt idx="1705">
                  <c:v>2.9645833333333336</c:v>
                </c:pt>
                <c:pt idx="1706">
                  <c:v>2.9480208333333322</c:v>
                </c:pt>
                <c:pt idx="1707">
                  <c:v>2.9097916666666639</c:v>
                </c:pt>
                <c:pt idx="1708">
                  <c:v>2.8898958333333309</c:v>
                </c:pt>
                <c:pt idx="1709">
                  <c:v>2.8701041666666676</c:v>
                </c:pt>
                <c:pt idx="1710">
                  <c:v>2.8696875000000017</c:v>
                </c:pt>
                <c:pt idx="1711">
                  <c:v>2.8384374999999999</c:v>
                </c:pt>
                <c:pt idx="1712">
                  <c:v>2.8077083333333341</c:v>
                </c:pt>
                <c:pt idx="1713">
                  <c:v>2.7823958333333341</c:v>
                </c:pt>
                <c:pt idx="1714">
                  <c:v>2.7687500000000007</c:v>
                </c:pt>
                <c:pt idx="1715">
                  <c:v>2.9684375000000021</c:v>
                </c:pt>
                <c:pt idx="1716">
                  <c:v>2.9671874999999992</c:v>
                </c:pt>
                <c:pt idx="1717">
                  <c:v>2.987291666666668</c:v>
                </c:pt>
                <c:pt idx="1718">
                  <c:v>2.9881250000000015</c:v>
                </c:pt>
                <c:pt idx="1719">
                  <c:v>2.9544791666666637</c:v>
                </c:pt>
                <c:pt idx="1720">
                  <c:v>2.9290625000000001</c:v>
                </c:pt>
                <c:pt idx="1721">
                  <c:v>2.9302083333333324</c:v>
                </c:pt>
                <c:pt idx="1722">
                  <c:v>2.9452083333333303</c:v>
                </c:pt>
                <c:pt idx="1723">
                  <c:v>3.0546875000000022</c:v>
                </c:pt>
                <c:pt idx="1724">
                  <c:v>3.0466666666666673</c:v>
                </c:pt>
                <c:pt idx="1725">
                  <c:v>3.0295833333333326</c:v>
                </c:pt>
                <c:pt idx="1726">
                  <c:v>3.0194791666666649</c:v>
                </c:pt>
                <c:pt idx="1727">
                  <c:v>3.0110416666666677</c:v>
                </c:pt>
                <c:pt idx="1728">
                  <c:v>2.9038541666666671</c:v>
                </c:pt>
                <c:pt idx="1729">
                  <c:v>2.7745833333333358</c:v>
                </c:pt>
                <c:pt idx="1730">
                  <c:v>2.7395833333333308</c:v>
                </c:pt>
                <c:pt idx="1731">
                  <c:v>2.7262499999999998</c:v>
                </c:pt>
                <c:pt idx="1732">
                  <c:v>2.679166666666664</c:v>
                </c:pt>
                <c:pt idx="1733">
                  <c:v>2.6505208333333323</c:v>
                </c:pt>
                <c:pt idx="1734">
                  <c:v>2.6038541666666672</c:v>
                </c:pt>
                <c:pt idx="1735">
                  <c:v>2.6253124999999993</c:v>
                </c:pt>
                <c:pt idx="1736">
                  <c:v>2.8255208333333326</c:v>
                </c:pt>
                <c:pt idx="1737">
                  <c:v>2.9858333333333351</c:v>
                </c:pt>
                <c:pt idx="1738">
                  <c:v>3.0302083333333343</c:v>
                </c:pt>
                <c:pt idx="1739">
                  <c:v>3.0802083333333345</c:v>
                </c:pt>
                <c:pt idx="1740">
                  <c:v>3.0084375000000008</c:v>
                </c:pt>
                <c:pt idx="1741">
                  <c:v>2.9313541666666674</c:v>
                </c:pt>
                <c:pt idx="1742">
                  <c:v>2.8792708333333317</c:v>
                </c:pt>
                <c:pt idx="1743">
                  <c:v>2.9065624999999984</c:v>
                </c:pt>
                <c:pt idx="1744">
                  <c:v>3.0768750000000011</c:v>
                </c:pt>
                <c:pt idx="1745">
                  <c:v>3.0860416666666666</c:v>
                </c:pt>
                <c:pt idx="1746">
                  <c:v>3.0141666666666684</c:v>
                </c:pt>
                <c:pt idx="1747">
                  <c:v>2.9663541666666666</c:v>
                </c:pt>
                <c:pt idx="1748">
                  <c:v>3.3027083333333338</c:v>
                </c:pt>
                <c:pt idx="1749">
                  <c:v>3.5540625000000001</c:v>
                </c:pt>
                <c:pt idx="1750">
                  <c:v>3.5596875000000026</c:v>
                </c:pt>
                <c:pt idx="1751">
                  <c:v>3.3755208333333351</c:v>
                </c:pt>
                <c:pt idx="1752">
                  <c:v>3.9791666666666665</c:v>
                </c:pt>
                <c:pt idx="1753">
                  <c:v>4.0277083333333339</c:v>
                </c:pt>
                <c:pt idx="1754">
                  <c:v>4.8662500000000017</c:v>
                </c:pt>
                <c:pt idx="1755">
                  <c:v>5.678541666666665</c:v>
                </c:pt>
                <c:pt idx="1756">
                  <c:v>5.974687499999999</c:v>
                </c:pt>
                <c:pt idx="1757">
                  <c:v>5.4131250000000009</c:v>
                </c:pt>
                <c:pt idx="1758">
                  <c:v>4.7890625000000036</c:v>
                </c:pt>
                <c:pt idx="1759">
                  <c:v>4.668124999999999</c:v>
                </c:pt>
                <c:pt idx="1760">
                  <c:v>5.0388541666666695</c:v>
                </c:pt>
                <c:pt idx="1761">
                  <c:v>4.9225000000000003</c:v>
                </c:pt>
                <c:pt idx="1762">
                  <c:v>4.3158333333333356</c:v>
                </c:pt>
                <c:pt idx="1763">
                  <c:v>3.8544791666666671</c:v>
                </c:pt>
                <c:pt idx="1764">
                  <c:v>3.5131250000000005</c:v>
                </c:pt>
                <c:pt idx="1765">
                  <c:v>3.291145833333335</c:v>
                </c:pt>
                <c:pt idx="1766">
                  <c:v>3.1683333333333326</c:v>
                </c:pt>
                <c:pt idx="1767">
                  <c:v>3.0975000000000006</c:v>
                </c:pt>
                <c:pt idx="1768">
                  <c:v>3.0519791666666678</c:v>
                </c:pt>
                <c:pt idx="1769">
                  <c:v>3.0153125000000007</c:v>
                </c:pt>
                <c:pt idx="1770">
                  <c:v>2.9902083333333365</c:v>
                </c:pt>
                <c:pt idx="1771">
                  <c:v>2.9665624999999998</c:v>
                </c:pt>
                <c:pt idx="1772">
                  <c:v>2.948124999999997</c:v>
                </c:pt>
                <c:pt idx="1773">
                  <c:v>2.9341666666666675</c:v>
                </c:pt>
                <c:pt idx="1774">
                  <c:v>3.4295833333333348</c:v>
                </c:pt>
                <c:pt idx="1775">
                  <c:v>3.5948958333333323</c:v>
                </c:pt>
                <c:pt idx="1776">
                  <c:v>3.6493749999999991</c:v>
                </c:pt>
                <c:pt idx="1777">
                  <c:v>5.1686458333333336</c:v>
                </c:pt>
                <c:pt idx="1778">
                  <c:v>6.5002083333333305</c:v>
                </c:pt>
                <c:pt idx="1779">
                  <c:v>7.0261458333333309</c:v>
                </c:pt>
                <c:pt idx="1780">
                  <c:v>6.748541666666668</c:v>
                </c:pt>
                <c:pt idx="1781">
                  <c:v>6.4430208333333274</c:v>
                </c:pt>
                <c:pt idx="1782">
                  <c:v>6.7306249999999892</c:v>
                </c:pt>
                <c:pt idx="1783">
                  <c:v>6.7255208333333334</c:v>
                </c:pt>
                <c:pt idx="1784">
                  <c:v>6.1065624999999999</c:v>
                </c:pt>
                <c:pt idx="1785">
                  <c:v>5.3728124999999975</c:v>
                </c:pt>
                <c:pt idx="1786">
                  <c:v>4.9783333333333326</c:v>
                </c:pt>
                <c:pt idx="1787">
                  <c:v>4.7336458333333322</c:v>
                </c:pt>
                <c:pt idx="1788">
                  <c:v>5.4480208333333318</c:v>
                </c:pt>
                <c:pt idx="1789">
                  <c:v>6.3174999999999981</c:v>
                </c:pt>
                <c:pt idx="1790">
                  <c:v>6.766041666666669</c:v>
                </c:pt>
                <c:pt idx="1791">
                  <c:v>6.5833333333333321</c:v>
                </c:pt>
                <c:pt idx="1792">
                  <c:v>6.1548958333333319</c:v>
                </c:pt>
                <c:pt idx="1793">
                  <c:v>5.5883333333333356</c:v>
                </c:pt>
                <c:pt idx="1794">
                  <c:v>5.0895833333333327</c:v>
                </c:pt>
                <c:pt idx="1795">
                  <c:v>4.6787499999999982</c:v>
                </c:pt>
                <c:pt idx="1796">
                  <c:v>4.3678124999999968</c:v>
                </c:pt>
                <c:pt idx="1797">
                  <c:v>4.1447916666666664</c:v>
                </c:pt>
                <c:pt idx="1798">
                  <c:v>3.9568749999999997</c:v>
                </c:pt>
                <c:pt idx="1799">
                  <c:v>3.8116666666666652</c:v>
                </c:pt>
                <c:pt idx="1800">
                  <c:v>3.6948958333333333</c:v>
                </c:pt>
                <c:pt idx="1801">
                  <c:v>3.7033333333333331</c:v>
                </c:pt>
                <c:pt idx="1802">
                  <c:v>3.994895833333334</c:v>
                </c:pt>
                <c:pt idx="1803">
                  <c:v>3.9604166666666658</c:v>
                </c:pt>
                <c:pt idx="1804">
                  <c:v>3.8359374999999982</c:v>
                </c:pt>
                <c:pt idx="1805">
                  <c:v>3.6743749999999999</c:v>
                </c:pt>
                <c:pt idx="1806">
                  <c:v>3.5174999999999979</c:v>
                </c:pt>
                <c:pt idx="1807">
                  <c:v>3.3671874999999987</c:v>
                </c:pt>
                <c:pt idx="1808">
                  <c:v>3.2743750000000009</c:v>
                </c:pt>
                <c:pt idx="1809">
                  <c:v>3.2180208333333327</c:v>
                </c:pt>
                <c:pt idx="1810">
                  <c:v>3.1597916666666634</c:v>
                </c:pt>
                <c:pt idx="1811">
                  <c:v>3.115520833333338</c:v>
                </c:pt>
                <c:pt idx="1812">
                  <c:v>3.0671875000000006</c:v>
                </c:pt>
                <c:pt idx="1813">
                  <c:v>3.0364583333333317</c:v>
                </c:pt>
                <c:pt idx="1814">
                  <c:v>3.006979166666667</c:v>
                </c:pt>
                <c:pt idx="1815">
                  <c:v>2.9872916666666689</c:v>
                </c:pt>
                <c:pt idx="1816">
                  <c:v>2.9597916666666673</c:v>
                </c:pt>
                <c:pt idx="1817">
                  <c:v>2.9368750000000006</c:v>
                </c:pt>
                <c:pt idx="1818">
                  <c:v>2.9210416666666639</c:v>
                </c:pt>
                <c:pt idx="1819">
                  <c:v>2.8808333333333334</c:v>
                </c:pt>
                <c:pt idx="1820">
                  <c:v>2.885104166666665</c:v>
                </c:pt>
                <c:pt idx="1821">
                  <c:v>3.0658333333333339</c:v>
                </c:pt>
                <c:pt idx="1822">
                  <c:v>3.2372916666666698</c:v>
                </c:pt>
                <c:pt idx="1823">
                  <c:v>3.7076041666666648</c:v>
                </c:pt>
                <c:pt idx="1824">
                  <c:v>4.169999999999999</c:v>
                </c:pt>
                <c:pt idx="1825">
                  <c:v>4.5343749999999998</c:v>
                </c:pt>
                <c:pt idx="1826">
                  <c:v>4.314375000000001</c:v>
                </c:pt>
                <c:pt idx="1827">
                  <c:v>3.9749999999999992</c:v>
                </c:pt>
                <c:pt idx="1828">
                  <c:v>4.1598958333333327</c:v>
                </c:pt>
                <c:pt idx="1829">
                  <c:v>5.2038541666666651</c:v>
                </c:pt>
                <c:pt idx="1830">
                  <c:v>6.1705208333333275</c:v>
                </c:pt>
                <c:pt idx="1831">
                  <c:v>6.0541666666666663</c:v>
                </c:pt>
                <c:pt idx="1832">
                  <c:v>5.4192708333333321</c:v>
                </c:pt>
                <c:pt idx="1833">
                  <c:v>4.7843749999999998</c:v>
                </c:pt>
                <c:pt idx="1834">
                  <c:v>4.4131250000000009</c:v>
                </c:pt>
                <c:pt idx="1835">
                  <c:v>4.2067708333333345</c:v>
                </c:pt>
                <c:pt idx="1836">
                  <c:v>3.9950000000000014</c:v>
                </c:pt>
                <c:pt idx="1837">
                  <c:v>3.7279166666666668</c:v>
                </c:pt>
                <c:pt idx="1838">
                  <c:v>3.6280208333333328</c:v>
                </c:pt>
                <c:pt idx="1839">
                  <c:v>3.6345833333333317</c:v>
                </c:pt>
                <c:pt idx="1840">
                  <c:v>3.7719791666666684</c:v>
                </c:pt>
                <c:pt idx="1841">
                  <c:v>3.6337499999999987</c:v>
                </c:pt>
                <c:pt idx="1842">
                  <c:v>3.4597916666666655</c:v>
                </c:pt>
                <c:pt idx="1843">
                  <c:v>3.3696875000000008</c:v>
                </c:pt>
                <c:pt idx="1844">
                  <c:v>3.2513541666666672</c:v>
                </c:pt>
                <c:pt idx="1845">
                  <c:v>3.1627083333333315</c:v>
                </c:pt>
                <c:pt idx="1846">
                  <c:v>3.0750000000000024</c:v>
                </c:pt>
                <c:pt idx="1847">
                  <c:v>2.9651041666666682</c:v>
                </c:pt>
                <c:pt idx="1848">
                  <c:v>2.9376041666666648</c:v>
                </c:pt>
                <c:pt idx="1849">
                  <c:v>3.4138541666666669</c:v>
                </c:pt>
                <c:pt idx="1850">
                  <c:v>3.8854166666666612</c:v>
                </c:pt>
                <c:pt idx="1851">
                  <c:v>3.942083333333334</c:v>
                </c:pt>
                <c:pt idx="1852">
                  <c:v>3.8159375000000018</c:v>
                </c:pt>
                <c:pt idx="1853">
                  <c:v>3.6278124999999988</c:v>
                </c:pt>
                <c:pt idx="1854">
                  <c:v>3.5023958333333334</c:v>
                </c:pt>
                <c:pt idx="1855">
                  <c:v>3.6758333333333364</c:v>
                </c:pt>
                <c:pt idx="1856">
                  <c:v>5.7423958333333358</c:v>
                </c:pt>
                <c:pt idx="1857">
                  <c:v>6.817291666666673</c:v>
                </c:pt>
                <c:pt idx="1858">
                  <c:v>6.4944791666666646</c:v>
                </c:pt>
                <c:pt idx="1859">
                  <c:v>5.700520833333333</c:v>
                </c:pt>
                <c:pt idx="1860">
                  <c:v>5.1668750000000019</c:v>
                </c:pt>
                <c:pt idx="1861">
                  <c:v>4.7433333333333341</c:v>
                </c:pt>
                <c:pt idx="1862">
                  <c:v>4.4680208333333322</c:v>
                </c:pt>
                <c:pt idx="1863">
                  <c:v>4.1758333333333306</c:v>
                </c:pt>
                <c:pt idx="1864">
                  <c:v>3.9199999999999977</c:v>
                </c:pt>
                <c:pt idx="1865">
                  <c:v>3.7352083333333339</c:v>
                </c:pt>
                <c:pt idx="1866">
                  <c:v>3.5991666666666666</c:v>
                </c:pt>
                <c:pt idx="1867">
                  <c:v>3.4696874999999991</c:v>
                </c:pt>
                <c:pt idx="1868">
                  <c:v>3.3809374999999999</c:v>
                </c:pt>
                <c:pt idx="1869">
                  <c:v>3.3068749999999993</c:v>
                </c:pt>
                <c:pt idx="1870">
                  <c:v>3.2591666666666694</c:v>
                </c:pt>
                <c:pt idx="1871">
                  <c:v>3.3674999999999984</c:v>
                </c:pt>
                <c:pt idx="1872">
                  <c:v>3.5229166666666658</c:v>
                </c:pt>
                <c:pt idx="1873">
                  <c:v>3.4045833333333331</c:v>
                </c:pt>
                <c:pt idx="1874">
                  <c:v>3.2959374999999977</c:v>
                </c:pt>
                <c:pt idx="1875">
                  <c:v>3.2169791666666661</c:v>
                </c:pt>
                <c:pt idx="1876">
                  <c:v>3.3132291666666673</c:v>
                </c:pt>
                <c:pt idx="1877">
                  <c:v>3.813124999999999</c:v>
                </c:pt>
                <c:pt idx="1878">
                  <c:v>4.2677083333333297</c:v>
                </c:pt>
                <c:pt idx="1879">
                  <c:v>4.2032291666666675</c:v>
                </c:pt>
                <c:pt idx="1880">
                  <c:v>3.8960416666666653</c:v>
                </c:pt>
                <c:pt idx="1881">
                  <c:v>3.8623958333333346</c:v>
                </c:pt>
                <c:pt idx="1882">
                  <c:v>4.7202083333333329</c:v>
                </c:pt>
                <c:pt idx="1883">
                  <c:v>5.6531249999999966</c:v>
                </c:pt>
                <c:pt idx="1884">
                  <c:v>5.8356249999999967</c:v>
                </c:pt>
                <c:pt idx="1885">
                  <c:v>5.3374999999999986</c:v>
                </c:pt>
                <c:pt idx="1886">
                  <c:v>4.8588541666666645</c:v>
                </c:pt>
                <c:pt idx="1887">
                  <c:v>4.5584374999999993</c:v>
                </c:pt>
                <c:pt idx="1888">
                  <c:v>4.3873958333333327</c:v>
                </c:pt>
                <c:pt idx="1889">
                  <c:v>4.222083333333333</c:v>
                </c:pt>
                <c:pt idx="1890">
                  <c:v>4.1063541666666667</c:v>
                </c:pt>
                <c:pt idx="1891">
                  <c:v>3.9739583333333339</c:v>
                </c:pt>
                <c:pt idx="1892">
                  <c:v>3.7915625000000026</c:v>
                </c:pt>
                <c:pt idx="1893">
                  <c:v>3.6467708333333344</c:v>
                </c:pt>
                <c:pt idx="1894">
                  <c:v>3.5515625000000011</c:v>
                </c:pt>
                <c:pt idx="1895">
                  <c:v>3.5284375000000003</c:v>
                </c:pt>
                <c:pt idx="1896">
                  <c:v>3.4821875000000015</c:v>
                </c:pt>
                <c:pt idx="1897">
                  <c:v>3.6743749999999999</c:v>
                </c:pt>
                <c:pt idx="1898">
                  <c:v>3.5977083333333346</c:v>
                </c:pt>
                <c:pt idx="1899">
                  <c:v>3.3711458333333351</c:v>
                </c:pt>
                <c:pt idx="1900">
                  <c:v>3.2350000000000012</c:v>
                </c:pt>
                <c:pt idx="1901">
                  <c:v>3.2982291666666659</c:v>
                </c:pt>
                <c:pt idx="1902">
                  <c:v>3.1968749999999972</c:v>
                </c:pt>
                <c:pt idx="1903">
                  <c:v>3.1166666666666689</c:v>
                </c:pt>
                <c:pt idx="1904">
                  <c:v>3.0870833333333336</c:v>
                </c:pt>
                <c:pt idx="1905">
                  <c:v>3.0702083333333352</c:v>
                </c:pt>
                <c:pt idx="1906">
                  <c:v>3.0651041666666683</c:v>
                </c:pt>
                <c:pt idx="1907">
                  <c:v>3.0827083333333327</c:v>
                </c:pt>
                <c:pt idx="1908">
                  <c:v>3.122812500000002</c:v>
                </c:pt>
                <c:pt idx="1909">
                  <c:v>4.1184374999999989</c:v>
                </c:pt>
                <c:pt idx="1910">
                  <c:v>5.863437499999999</c:v>
                </c:pt>
                <c:pt idx="1911">
                  <c:v>6.5227083333333349</c:v>
                </c:pt>
                <c:pt idx="1912">
                  <c:v>6.1797916666666666</c:v>
                </c:pt>
                <c:pt idx="1913">
                  <c:v>5.5082291666666672</c:v>
                </c:pt>
                <c:pt idx="1914">
                  <c:v>4.9685416666666669</c:v>
                </c:pt>
                <c:pt idx="1915">
                  <c:v>4.5727083333333338</c:v>
                </c:pt>
                <c:pt idx="1916">
                  <c:v>4.2653125000000012</c:v>
                </c:pt>
                <c:pt idx="1917">
                  <c:v>4.236770833333332</c:v>
                </c:pt>
                <c:pt idx="1918">
                  <c:v>4.3762500000000042</c:v>
                </c:pt>
                <c:pt idx="1919">
                  <c:v>4.1668750000000001</c:v>
                </c:pt>
                <c:pt idx="1920">
                  <c:v>4.1035416666666658</c:v>
                </c:pt>
                <c:pt idx="1921">
                  <c:v>3.8636458333333348</c:v>
                </c:pt>
                <c:pt idx="1922">
                  <c:v>3.587083333333331</c:v>
                </c:pt>
                <c:pt idx="1923">
                  <c:v>3.4380208333333329</c:v>
                </c:pt>
                <c:pt idx="1924">
                  <c:v>3.3285416666666663</c:v>
                </c:pt>
                <c:pt idx="1925">
                  <c:v>3.7397916666666648</c:v>
                </c:pt>
                <c:pt idx="1926">
                  <c:v>4.2958333333333325</c:v>
                </c:pt>
                <c:pt idx="1927">
                  <c:v>5.1148958333333319</c:v>
                </c:pt>
                <c:pt idx="1928">
                  <c:v>5.1557291666666698</c:v>
                </c:pt>
                <c:pt idx="1929">
                  <c:v>4.5647916666666664</c:v>
                </c:pt>
                <c:pt idx="1930">
                  <c:v>4.1090625000000012</c:v>
                </c:pt>
                <c:pt idx="1931">
                  <c:v>5.1687500000000002</c:v>
                </c:pt>
                <c:pt idx="1932">
                  <c:v>6.6216666666666661</c:v>
                </c:pt>
                <c:pt idx="1933">
                  <c:v>7.0258333333333347</c:v>
                </c:pt>
                <c:pt idx="1934">
                  <c:v>7.0013541666666699</c:v>
                </c:pt>
                <c:pt idx="1935">
                  <c:v>7.5796874999999977</c:v>
                </c:pt>
                <c:pt idx="1936">
                  <c:v>7.9865624999999989</c:v>
                </c:pt>
                <c:pt idx="1937">
                  <c:v>7.6694791666666644</c:v>
                </c:pt>
                <c:pt idx="1938">
                  <c:v>5.0421276595744686</c:v>
                </c:pt>
                <c:pt idx="1939">
                  <c:v>6.22</c:v>
                </c:pt>
                <c:pt idx="1940">
                  <c:v>4.2599999999999989</c:v>
                </c:pt>
                <c:pt idx="1941">
                  <c:v>4.0855208333333337</c:v>
                </c:pt>
                <c:pt idx="1942">
                  <c:v>3.8815624999999989</c:v>
                </c:pt>
                <c:pt idx="1943">
                  <c:v>3.6835416666666667</c:v>
                </c:pt>
                <c:pt idx="1944">
                  <c:v>3.5439583333333311</c:v>
                </c:pt>
                <c:pt idx="1945">
                  <c:v>3.4031249999999988</c:v>
                </c:pt>
                <c:pt idx="1946">
                  <c:v>3.3172916666666654</c:v>
                </c:pt>
                <c:pt idx="1947">
                  <c:v>4.196458333333335</c:v>
                </c:pt>
                <c:pt idx="1948">
                  <c:v>5.203125</c:v>
                </c:pt>
                <c:pt idx="1949">
                  <c:v>5.3767708333333317</c:v>
                </c:pt>
                <c:pt idx="1950">
                  <c:v>5.067708333333333</c:v>
                </c:pt>
                <c:pt idx="1951">
                  <c:v>4.7862500000000017</c:v>
                </c:pt>
                <c:pt idx="1952">
                  <c:v>4.575000000000002</c:v>
                </c:pt>
                <c:pt idx="1953">
                  <c:v>4.3569791666666644</c:v>
                </c:pt>
                <c:pt idx="1954">
                  <c:v>4.1989583333333327</c:v>
                </c:pt>
                <c:pt idx="1955">
                  <c:v>4.0628124999999997</c:v>
                </c:pt>
                <c:pt idx="1956">
                  <c:v>3.9387500000000002</c:v>
                </c:pt>
                <c:pt idx="1957">
                  <c:v>3.8279166666666655</c:v>
                </c:pt>
                <c:pt idx="1958">
                  <c:v>3.7313541666666663</c:v>
                </c:pt>
                <c:pt idx="1959">
                  <c:v>3.6322916666666676</c:v>
                </c:pt>
                <c:pt idx="1960">
                  <c:v>3.5438541666666659</c:v>
                </c:pt>
                <c:pt idx="1961">
                  <c:v>3.5429166666666654</c:v>
                </c:pt>
                <c:pt idx="1962">
                  <c:v>3.5589583333333343</c:v>
                </c:pt>
                <c:pt idx="1963">
                  <c:v>3.4994791666666685</c:v>
                </c:pt>
                <c:pt idx="1964">
                  <c:v>3.5305208333333322</c:v>
                </c:pt>
                <c:pt idx="1965">
                  <c:v>3.5526041666666655</c:v>
                </c:pt>
                <c:pt idx="1966">
                  <c:v>3.4304166666666656</c:v>
                </c:pt>
                <c:pt idx="1967">
                  <c:v>3.3252083333333338</c:v>
                </c:pt>
                <c:pt idx="1968">
                  <c:v>3.5276041666666669</c:v>
                </c:pt>
                <c:pt idx="1969">
                  <c:v>5.8432291666666645</c:v>
                </c:pt>
                <c:pt idx="1970">
                  <c:v>6.5847916666666748</c:v>
                </c:pt>
                <c:pt idx="1971">
                  <c:v>6.5705208333333323</c:v>
                </c:pt>
                <c:pt idx="1972">
                  <c:v>6.0447916666666606</c:v>
                </c:pt>
                <c:pt idx="1973">
                  <c:v>5.5001041666666666</c:v>
                </c:pt>
                <c:pt idx="1974">
                  <c:v>5.1203124999999998</c:v>
                </c:pt>
                <c:pt idx="1975">
                  <c:v>4.8609374999999986</c:v>
                </c:pt>
                <c:pt idx="1976">
                  <c:v>4.6420833333333329</c:v>
                </c:pt>
                <c:pt idx="1977">
                  <c:v>4.3821874999999997</c:v>
                </c:pt>
                <c:pt idx="1978">
                  <c:v>4.1327083333333325</c:v>
                </c:pt>
                <c:pt idx="1979">
                  <c:v>3.9166666666666661</c:v>
                </c:pt>
                <c:pt idx="1980">
                  <c:v>3.7264583333333334</c:v>
                </c:pt>
                <c:pt idx="1981">
                  <c:v>3.5810416666666662</c:v>
                </c:pt>
                <c:pt idx="1982">
                  <c:v>3.5435416666666661</c:v>
                </c:pt>
                <c:pt idx="1983">
                  <c:v>3.4685416666666682</c:v>
                </c:pt>
                <c:pt idx="1984">
                  <c:v>3.3952083333333332</c:v>
                </c:pt>
                <c:pt idx="1985">
                  <c:v>3.3770833333333314</c:v>
                </c:pt>
                <c:pt idx="1986">
                  <c:v>3.4174999999999982</c:v>
                </c:pt>
                <c:pt idx="1987">
                  <c:v>3.3781249999999994</c:v>
                </c:pt>
                <c:pt idx="1988">
                  <c:v>3.6767708333333347</c:v>
                </c:pt>
                <c:pt idx="1989">
                  <c:v>4.1551041666666633</c:v>
                </c:pt>
                <c:pt idx="1990">
                  <c:v>4.2826041666666672</c:v>
                </c:pt>
                <c:pt idx="1991">
                  <c:v>4.118645833333332</c:v>
                </c:pt>
                <c:pt idx="1992">
                  <c:v>3.9377083333333314</c:v>
                </c:pt>
                <c:pt idx="1993">
                  <c:v>3.9786458333333319</c:v>
                </c:pt>
                <c:pt idx="1994">
                  <c:v>4.4848958333333337</c:v>
                </c:pt>
                <c:pt idx="1995">
                  <c:v>5.3307291666666679</c:v>
                </c:pt>
                <c:pt idx="1996">
                  <c:v>5.8010416666666655</c:v>
                </c:pt>
                <c:pt idx="1997">
                  <c:v>5.4969791666666685</c:v>
                </c:pt>
                <c:pt idx="1998">
                  <c:v>5.978749999999998</c:v>
                </c:pt>
                <c:pt idx="1999">
                  <c:v>7.8988541666666663</c:v>
                </c:pt>
                <c:pt idx="2000">
                  <c:v>9.0148958333333358</c:v>
                </c:pt>
                <c:pt idx="2001">
                  <c:v>8.7344791666666648</c:v>
                </c:pt>
                <c:pt idx="2002">
                  <c:v>7.9955208333333347</c:v>
                </c:pt>
                <c:pt idx="2003">
                  <c:v>7.345833333333335</c:v>
                </c:pt>
                <c:pt idx="2004">
                  <c:v>6.9265624999999993</c:v>
                </c:pt>
                <c:pt idx="2005">
                  <c:v>7.5395833333333337</c:v>
                </c:pt>
                <c:pt idx="2006">
                  <c:v>8.9381249999999994</c:v>
                </c:pt>
                <c:pt idx="2007">
                  <c:v>9.4562500000000078</c:v>
                </c:pt>
                <c:pt idx="2008">
                  <c:v>9.0232291666666686</c:v>
                </c:pt>
                <c:pt idx="2009">
                  <c:v>8.3016666666666659</c:v>
                </c:pt>
                <c:pt idx="2010">
                  <c:v>7.5048958333333324</c:v>
                </c:pt>
                <c:pt idx="2011">
                  <c:v>6.7193750000000003</c:v>
                </c:pt>
                <c:pt idx="2012">
                  <c:v>6.067187500000002</c:v>
                </c:pt>
                <c:pt idx="2013">
                  <c:v>5.6129166666666697</c:v>
                </c:pt>
                <c:pt idx="2014">
                  <c:v>5.3822916666666663</c:v>
                </c:pt>
                <c:pt idx="2015">
                  <c:v>5.1896875000000025</c:v>
                </c:pt>
                <c:pt idx="2016">
                  <c:v>4.9925000000000024</c:v>
                </c:pt>
                <c:pt idx="2017">
                  <c:v>4.779270833333336</c:v>
                </c:pt>
                <c:pt idx="2018">
                  <c:v>4.5816666666666652</c:v>
                </c:pt>
                <c:pt idx="2019">
                  <c:v>4.4597916666666668</c:v>
                </c:pt>
                <c:pt idx="2020">
                  <c:v>4.2215625000000001</c:v>
                </c:pt>
                <c:pt idx="2021">
                  <c:v>3.9805208333333328</c:v>
                </c:pt>
                <c:pt idx="2022">
                  <c:v>3.7976041666666673</c:v>
                </c:pt>
                <c:pt idx="2023">
                  <c:v>3.6404166666666664</c:v>
                </c:pt>
                <c:pt idx="2024">
                  <c:v>3.4954166666666668</c:v>
                </c:pt>
                <c:pt idx="2025">
                  <c:v>3.4047916666666631</c:v>
                </c:pt>
                <c:pt idx="2026">
                  <c:v>3.5812500000000007</c:v>
                </c:pt>
                <c:pt idx="2027">
                  <c:v>3.5479166666666635</c:v>
                </c:pt>
                <c:pt idx="2028">
                  <c:v>3.5293749999999986</c:v>
                </c:pt>
                <c:pt idx="2029">
                  <c:v>4.589687500000001</c:v>
                </c:pt>
                <c:pt idx="2030">
                  <c:v>6.4821875000000011</c:v>
                </c:pt>
                <c:pt idx="2031">
                  <c:v>7.4982291666666683</c:v>
                </c:pt>
                <c:pt idx="2032">
                  <c:v>7.816354166666664</c:v>
                </c:pt>
                <c:pt idx="2033">
                  <c:v>7.276041666666667</c:v>
                </c:pt>
                <c:pt idx="2034">
                  <c:v>6.559687499999999</c:v>
                </c:pt>
                <c:pt idx="2035">
                  <c:v>5.9886458333333357</c:v>
                </c:pt>
                <c:pt idx="2036">
                  <c:v>5.4042708333333342</c:v>
                </c:pt>
                <c:pt idx="2037">
                  <c:v>4.9240624999999989</c:v>
                </c:pt>
                <c:pt idx="2038">
                  <c:v>4.6714583333333319</c:v>
                </c:pt>
                <c:pt idx="2039">
                  <c:v>4.6812499999999906</c:v>
                </c:pt>
                <c:pt idx="2040">
                  <c:v>5.6596874999999978</c:v>
                </c:pt>
                <c:pt idx="2041">
                  <c:v>6.4220833333333376</c:v>
                </c:pt>
                <c:pt idx="2042">
                  <c:v>6.391979166666669</c:v>
                </c:pt>
                <c:pt idx="2043">
                  <c:v>5.7756250000000016</c:v>
                </c:pt>
                <c:pt idx="2044">
                  <c:v>5.1646874999999985</c:v>
                </c:pt>
                <c:pt idx="2045">
                  <c:v>4.753750000000001</c:v>
                </c:pt>
                <c:pt idx="2046">
                  <c:v>4.429479166666666</c:v>
                </c:pt>
                <c:pt idx="2047">
                  <c:v>4.2222916666666679</c:v>
                </c:pt>
                <c:pt idx="2048">
                  <c:v>4.0232291666666695</c:v>
                </c:pt>
                <c:pt idx="2049">
                  <c:v>3.9859375000000008</c:v>
                </c:pt>
                <c:pt idx="2050">
                  <c:v>4.3172916666666667</c:v>
                </c:pt>
                <c:pt idx="2051">
                  <c:v>4.0949999999999998</c:v>
                </c:pt>
                <c:pt idx="2052">
                  <c:v>3.8895833333333347</c:v>
                </c:pt>
                <c:pt idx="2053">
                  <c:v>3.960416666666664</c:v>
                </c:pt>
                <c:pt idx="2054">
                  <c:v>4.050208333333333</c:v>
                </c:pt>
                <c:pt idx="2055">
                  <c:v>3.9650000000000003</c:v>
                </c:pt>
                <c:pt idx="2056">
                  <c:v>3.9593749999999983</c:v>
                </c:pt>
                <c:pt idx="2057">
                  <c:v>3.8760416666666653</c:v>
                </c:pt>
                <c:pt idx="2058">
                  <c:v>3.736562500000002</c:v>
                </c:pt>
                <c:pt idx="2059">
                  <c:v>3.5668749999999982</c:v>
                </c:pt>
                <c:pt idx="2060">
                  <c:v>3.4312499999999968</c:v>
                </c:pt>
                <c:pt idx="2061">
                  <c:v>3.3015625000000015</c:v>
                </c:pt>
                <c:pt idx="2062">
                  <c:v>3.2077083333333327</c:v>
                </c:pt>
                <c:pt idx="2063">
                  <c:v>3.1573958333333327</c:v>
                </c:pt>
                <c:pt idx="2064">
                  <c:v>3.1246875000000003</c:v>
                </c:pt>
                <c:pt idx="2065">
                  <c:v>3.0607291666666705</c:v>
                </c:pt>
                <c:pt idx="2066">
                  <c:v>2.9909375000000011</c:v>
                </c:pt>
                <c:pt idx="2067">
                  <c:v>2.9559374999999997</c:v>
                </c:pt>
                <c:pt idx="2068">
                  <c:v>2.9217708333333339</c:v>
                </c:pt>
                <c:pt idx="2069">
                  <c:v>2.9142708333333345</c:v>
                </c:pt>
                <c:pt idx="2070">
                  <c:v>2.8886458333333311</c:v>
                </c:pt>
                <c:pt idx="2071">
                  <c:v>2.8846874999999987</c:v>
                </c:pt>
                <c:pt idx="2072">
                  <c:v>2.8635416666666678</c:v>
                </c:pt>
                <c:pt idx="2073">
                  <c:v>2.8699999999999992</c:v>
                </c:pt>
                <c:pt idx="2074">
                  <c:v>2.9463541666666657</c:v>
                </c:pt>
                <c:pt idx="2075">
                  <c:v>2.9712499999999995</c:v>
                </c:pt>
                <c:pt idx="2076">
                  <c:v>2.9359374999999983</c:v>
                </c:pt>
                <c:pt idx="2077">
                  <c:v>2.9043749999999995</c:v>
                </c:pt>
                <c:pt idx="2078">
                  <c:v>2.9047916666666649</c:v>
                </c:pt>
                <c:pt idx="2079">
                  <c:v>2.8753124999999979</c:v>
                </c:pt>
                <c:pt idx="2080">
                  <c:v>2.850416666666669</c:v>
                </c:pt>
                <c:pt idx="2081">
                  <c:v>2.8758333333333326</c:v>
                </c:pt>
                <c:pt idx="2082">
                  <c:v>2.8870833333333317</c:v>
                </c:pt>
                <c:pt idx="2083">
                  <c:v>2.9984374999999996</c:v>
                </c:pt>
                <c:pt idx="2084">
                  <c:v>3.1496874999999993</c:v>
                </c:pt>
                <c:pt idx="2085">
                  <c:v>3.0301041666666677</c:v>
                </c:pt>
                <c:pt idx="2086">
                  <c:v>2.9253124999999973</c:v>
                </c:pt>
                <c:pt idx="2087">
                  <c:v>2.848854166666666</c:v>
                </c:pt>
                <c:pt idx="2088">
                  <c:v>2.8107291666666661</c:v>
                </c:pt>
                <c:pt idx="2089">
                  <c:v>2.8190625000000016</c:v>
                </c:pt>
                <c:pt idx="2090">
                  <c:v>3.2156250000000011</c:v>
                </c:pt>
                <c:pt idx="2091">
                  <c:v>3.5281250000000006</c:v>
                </c:pt>
                <c:pt idx="2092">
                  <c:v>3.3451041666666668</c:v>
                </c:pt>
                <c:pt idx="2093">
                  <c:v>3.2309374999999982</c:v>
                </c:pt>
                <c:pt idx="2094">
                  <c:v>3.0237500000000019</c:v>
                </c:pt>
                <c:pt idx="2095">
                  <c:v>2.9239583333333328</c:v>
                </c:pt>
                <c:pt idx="2096">
                  <c:v>2.8935416666666662</c:v>
                </c:pt>
                <c:pt idx="2097">
                  <c:v>2.869166666666668</c:v>
                </c:pt>
                <c:pt idx="2098">
                  <c:v>2.8473958333333358</c:v>
                </c:pt>
                <c:pt idx="2099">
                  <c:v>2.8336458333333336</c:v>
                </c:pt>
                <c:pt idx="2100">
                  <c:v>2.8718749999999997</c:v>
                </c:pt>
                <c:pt idx="2101">
                  <c:v>2.9959375000000006</c:v>
                </c:pt>
                <c:pt idx="2102">
                  <c:v>3.0315625000000019</c:v>
                </c:pt>
                <c:pt idx="2103">
                  <c:v>3.222916666666666</c:v>
                </c:pt>
                <c:pt idx="2104">
                  <c:v>3.1474999999999991</c:v>
                </c:pt>
                <c:pt idx="2105">
                  <c:v>2.9954166666666673</c:v>
                </c:pt>
                <c:pt idx="2106">
                  <c:v>2.9224999999999994</c:v>
                </c:pt>
                <c:pt idx="2107">
                  <c:v>2.8690625000000018</c:v>
                </c:pt>
                <c:pt idx="2108">
                  <c:v>2.8379166666666649</c:v>
                </c:pt>
                <c:pt idx="2109">
                  <c:v>2.8115624999999986</c:v>
                </c:pt>
                <c:pt idx="2110">
                  <c:v>3.4164583333333334</c:v>
                </c:pt>
                <c:pt idx="2111">
                  <c:v>3.8455208333333339</c:v>
                </c:pt>
                <c:pt idx="2112">
                  <c:v>5.0318749999999994</c:v>
                </c:pt>
                <c:pt idx="2113">
                  <c:v>6.4240625000000007</c:v>
                </c:pt>
                <c:pt idx="2114">
                  <c:v>7.2335416666666594</c:v>
                </c:pt>
                <c:pt idx="2115">
                  <c:v>7.0845833333333346</c:v>
                </c:pt>
                <c:pt idx="2116">
                  <c:v>6.4167708333333335</c:v>
                </c:pt>
                <c:pt idx="2117">
                  <c:v>5.8045833333333334</c:v>
                </c:pt>
                <c:pt idx="2118">
                  <c:v>5.4127083333333337</c:v>
                </c:pt>
                <c:pt idx="2119">
                  <c:v>5.011562500000001</c:v>
                </c:pt>
                <c:pt idx="2120">
                  <c:v>4.6044791666666667</c:v>
                </c:pt>
                <c:pt idx="2121">
                  <c:v>4.2366666666666655</c:v>
                </c:pt>
                <c:pt idx="2122">
                  <c:v>3.9388541666666659</c:v>
                </c:pt>
                <c:pt idx="2123">
                  <c:v>3.7355208333333341</c:v>
                </c:pt>
                <c:pt idx="2124">
                  <c:v>3.6463541666666672</c:v>
                </c:pt>
                <c:pt idx="2125">
                  <c:v>3.8914583333333326</c:v>
                </c:pt>
                <c:pt idx="2126">
                  <c:v>3.7557291666666668</c:v>
                </c:pt>
                <c:pt idx="2127">
                  <c:v>3.5571875000000017</c:v>
                </c:pt>
                <c:pt idx="2128">
                  <c:v>3.380520833333335</c:v>
                </c:pt>
                <c:pt idx="2129">
                  <c:v>3.1944791666666656</c:v>
                </c:pt>
                <c:pt idx="2130">
                  <c:v>3.0785416666666681</c:v>
                </c:pt>
                <c:pt idx="2131">
                  <c:v>3.008437499999999</c:v>
                </c:pt>
                <c:pt idx="2132">
                  <c:v>2.9653125</c:v>
                </c:pt>
                <c:pt idx="2133">
                  <c:v>2.9220833333333345</c:v>
                </c:pt>
                <c:pt idx="2134">
                  <c:v>2.8878124999999968</c:v>
                </c:pt>
                <c:pt idx="2135">
                  <c:v>2.8673958333333345</c:v>
                </c:pt>
                <c:pt idx="2136">
                  <c:v>2.8594791666666683</c:v>
                </c:pt>
                <c:pt idx="2137">
                  <c:v>2.848958333333337</c:v>
                </c:pt>
                <c:pt idx="2138">
                  <c:v>2.8497916666666687</c:v>
                </c:pt>
                <c:pt idx="2139">
                  <c:v>2.8461458333333369</c:v>
                </c:pt>
                <c:pt idx="2140">
                  <c:v>2.8214583333333372</c:v>
                </c:pt>
                <c:pt idx="2141">
                  <c:v>2.8138541666666672</c:v>
                </c:pt>
                <c:pt idx="2142">
                  <c:v>2.8097916666666678</c:v>
                </c:pt>
                <c:pt idx="2143">
                  <c:v>2.9197916666666668</c:v>
                </c:pt>
                <c:pt idx="2144">
                  <c:v>2.9255208333333336</c:v>
                </c:pt>
                <c:pt idx="2145">
                  <c:v>2.8715625000000027</c:v>
                </c:pt>
                <c:pt idx="2146">
                  <c:v>2.8415625000000024</c:v>
                </c:pt>
                <c:pt idx="2147">
                  <c:v>2.8391666666666686</c:v>
                </c:pt>
                <c:pt idx="2148">
                  <c:v>2.8338541666666672</c:v>
                </c:pt>
                <c:pt idx="2149">
                  <c:v>2.818020833333335</c:v>
                </c:pt>
                <c:pt idx="2150">
                  <c:v>2.8235416666666677</c:v>
                </c:pt>
                <c:pt idx="2151">
                  <c:v>2.8264583333333344</c:v>
                </c:pt>
                <c:pt idx="2152">
                  <c:v>2.8162500000000033</c:v>
                </c:pt>
                <c:pt idx="2153">
                  <c:v>2.8013541666666675</c:v>
                </c:pt>
                <c:pt idx="2154">
                  <c:v>2.7968750000000018</c:v>
                </c:pt>
                <c:pt idx="2155">
                  <c:v>2.830520833333336</c:v>
                </c:pt>
                <c:pt idx="2156">
                  <c:v>2.8438541666666697</c:v>
                </c:pt>
                <c:pt idx="2157">
                  <c:v>2.8178124999999992</c:v>
                </c:pt>
                <c:pt idx="2158">
                  <c:v>2.7916666666666661</c:v>
                </c:pt>
                <c:pt idx="2159">
                  <c:v>2.7621875000000014</c:v>
                </c:pt>
                <c:pt idx="2160">
                  <c:v>2.7369791666666679</c:v>
                </c:pt>
                <c:pt idx="2161">
                  <c:v>2.714375</c:v>
                </c:pt>
                <c:pt idx="2162">
                  <c:v>2.7015624999999979</c:v>
                </c:pt>
                <c:pt idx="2163">
                  <c:v>2.7069791666666667</c:v>
                </c:pt>
                <c:pt idx="2164">
                  <c:v>2.7515625000000004</c:v>
                </c:pt>
                <c:pt idx="2165">
                  <c:v>2.7522916666666668</c:v>
                </c:pt>
                <c:pt idx="2166">
                  <c:v>2.7867708333333336</c:v>
                </c:pt>
                <c:pt idx="2167">
                  <c:v>2.7759374999999999</c:v>
                </c:pt>
                <c:pt idx="2168">
                  <c:v>2.7344791666666648</c:v>
                </c:pt>
                <c:pt idx="2169">
                  <c:v>2.7205208333333331</c:v>
                </c:pt>
                <c:pt idx="2170">
                  <c:v>2.6901041666666661</c:v>
                </c:pt>
                <c:pt idx="2171">
                  <c:v>3.091041666666666</c:v>
                </c:pt>
                <c:pt idx="2172">
                  <c:v>3.2034375000000015</c:v>
                </c:pt>
                <c:pt idx="2173">
                  <c:v>3.0893750000000009</c:v>
                </c:pt>
                <c:pt idx="2174">
                  <c:v>2.9978125000000002</c:v>
                </c:pt>
                <c:pt idx="2175">
                  <c:v>2.9330208333333334</c:v>
                </c:pt>
                <c:pt idx="2176">
                  <c:v>2.8803124999999992</c:v>
                </c:pt>
                <c:pt idx="2177">
                  <c:v>2.8458333333333332</c:v>
                </c:pt>
                <c:pt idx="2178">
                  <c:v>2.8182291666666681</c:v>
                </c:pt>
                <c:pt idx="2179">
                  <c:v>2.8003125</c:v>
                </c:pt>
                <c:pt idx="2180">
                  <c:v>2.7606250000000006</c:v>
                </c:pt>
                <c:pt idx="2181">
                  <c:v>2.7300000000000004</c:v>
                </c:pt>
                <c:pt idx="2182">
                  <c:v>2.7131249999999993</c:v>
                </c:pt>
                <c:pt idx="2183">
                  <c:v>2.7053124999999993</c:v>
                </c:pt>
                <c:pt idx="2184">
                  <c:v>2.6626041666666662</c:v>
                </c:pt>
                <c:pt idx="2185">
                  <c:v>2.6902083333333326</c:v>
                </c:pt>
                <c:pt idx="2186">
                  <c:v>2.795416666666668</c:v>
                </c:pt>
                <c:pt idx="2187">
                  <c:v>2.7870833333333338</c:v>
                </c:pt>
                <c:pt idx="2188">
                  <c:v>2.7867708333333323</c:v>
                </c:pt>
                <c:pt idx="2189">
                  <c:v>2.8547916666666668</c:v>
                </c:pt>
                <c:pt idx="2190">
                  <c:v>2.89</c:v>
                </c:pt>
                <c:pt idx="2191">
                  <c:v>2.86885416666667</c:v>
                </c:pt>
                <c:pt idx="2192">
                  <c:v>2.8341666666666669</c:v>
                </c:pt>
                <c:pt idx="2193">
                  <c:v>3.1549999999999998</c:v>
                </c:pt>
                <c:pt idx="2194">
                  <c:v>3.3589583333333333</c:v>
                </c:pt>
                <c:pt idx="2195">
                  <c:v>3.2105208333333315</c:v>
                </c:pt>
                <c:pt idx="2196">
                  <c:v>3.4834042553191478</c:v>
                </c:pt>
                <c:pt idx="2197">
                  <c:v>5.2388541666666635</c:v>
                </c:pt>
                <c:pt idx="2198">
                  <c:v>6.1226041666666751</c:v>
                </c:pt>
                <c:pt idx="2199">
                  <c:v>5.8829166666666666</c:v>
                </c:pt>
                <c:pt idx="2200">
                  <c:v>5.1178125000000003</c:v>
                </c:pt>
                <c:pt idx="2201">
                  <c:v>4.567499999999999</c:v>
                </c:pt>
                <c:pt idx="2202">
                  <c:v>4.150833333333332</c:v>
                </c:pt>
                <c:pt idx="2203">
                  <c:v>3.7755208333333345</c:v>
                </c:pt>
                <c:pt idx="2204">
                  <c:v>3.4989583333333343</c:v>
                </c:pt>
                <c:pt idx="2205">
                  <c:v>4.7460416666666667</c:v>
                </c:pt>
                <c:pt idx="2206">
                  <c:v>6.5518749999999981</c:v>
                </c:pt>
                <c:pt idx="2207">
                  <c:v>7.6746875000000001</c:v>
                </c:pt>
                <c:pt idx="2208">
                  <c:v>7.5366666666666671</c:v>
                </c:pt>
                <c:pt idx="2209">
                  <c:v>7.4228124999999983</c:v>
                </c:pt>
                <c:pt idx="2210">
                  <c:v>6.559166666666667</c:v>
                </c:pt>
                <c:pt idx="2211">
                  <c:v>5.7009375000000011</c:v>
                </c:pt>
                <c:pt idx="2212">
                  <c:v>5.1897916666666655</c:v>
                </c:pt>
                <c:pt idx="2213">
                  <c:v>4.834062499999999</c:v>
                </c:pt>
                <c:pt idx="2214">
                  <c:v>4.5213541666666677</c:v>
                </c:pt>
                <c:pt idx="2215">
                  <c:v>4.4685416666666642</c:v>
                </c:pt>
                <c:pt idx="2216">
                  <c:v>4.4195833333333328</c:v>
                </c:pt>
                <c:pt idx="2217">
                  <c:v>4.337812500000001</c:v>
                </c:pt>
                <c:pt idx="2218">
                  <c:v>4.3603125000000036</c:v>
                </c:pt>
                <c:pt idx="2219">
                  <c:v>4.3474999999999975</c:v>
                </c:pt>
                <c:pt idx="2220">
                  <c:v>4.2886458333333346</c:v>
                </c:pt>
                <c:pt idx="2221">
                  <c:v>4.1038541666666655</c:v>
                </c:pt>
                <c:pt idx="2222">
                  <c:v>3.9069791666666656</c:v>
                </c:pt>
                <c:pt idx="2223">
                  <c:v>3.7649999999999988</c:v>
                </c:pt>
                <c:pt idx="2224">
                  <c:v>3.5989583333333339</c:v>
                </c:pt>
                <c:pt idx="2225">
                  <c:v>3.506666666666669</c:v>
                </c:pt>
                <c:pt idx="2226">
                  <c:v>3.4335416666666649</c:v>
                </c:pt>
                <c:pt idx="2227">
                  <c:v>3.3445833333333326</c:v>
                </c:pt>
                <c:pt idx="2228">
                  <c:v>3.3552083333333322</c:v>
                </c:pt>
                <c:pt idx="2229">
                  <c:v>3.5094791666666652</c:v>
                </c:pt>
                <c:pt idx="2230">
                  <c:v>3.5090624999999984</c:v>
                </c:pt>
                <c:pt idx="2231">
                  <c:v>4.5210416666666662</c:v>
                </c:pt>
                <c:pt idx="2232">
                  <c:v>5.9611458333333323</c:v>
                </c:pt>
                <c:pt idx="2233">
                  <c:v>6.8398958333333404</c:v>
                </c:pt>
                <c:pt idx="2234">
                  <c:v>6.7885416666666663</c:v>
                </c:pt>
                <c:pt idx="2235">
                  <c:v>6.1643749999999997</c:v>
                </c:pt>
                <c:pt idx="2236">
                  <c:v>5.4843750000000009</c:v>
                </c:pt>
                <c:pt idx="2237">
                  <c:v>5.0137500000000026</c:v>
                </c:pt>
                <c:pt idx="2238">
                  <c:v>4.703645833333332</c:v>
                </c:pt>
                <c:pt idx="2239">
                  <c:v>4.4418749999999987</c:v>
                </c:pt>
                <c:pt idx="2240">
                  <c:v>4.2148958333333342</c:v>
                </c:pt>
                <c:pt idx="2241">
                  <c:v>4.0308333333333346</c:v>
                </c:pt>
                <c:pt idx="2242">
                  <c:v>3.8726041666666671</c:v>
                </c:pt>
                <c:pt idx="2243">
                  <c:v>3.7346874999999984</c:v>
                </c:pt>
                <c:pt idx="2244">
                  <c:v>3.5939583333333345</c:v>
                </c:pt>
                <c:pt idx="2245">
                  <c:v>3.4707291666666698</c:v>
                </c:pt>
                <c:pt idx="2246">
                  <c:v>3.3660416666666664</c:v>
                </c:pt>
                <c:pt idx="2247">
                  <c:v>3.2881250000000013</c:v>
                </c:pt>
                <c:pt idx="2248">
                  <c:v>3.2891666666666679</c:v>
                </c:pt>
                <c:pt idx="2249">
                  <c:v>3.151249999999997</c:v>
                </c:pt>
                <c:pt idx="2250">
                  <c:v>3.0831249999999986</c:v>
                </c:pt>
                <c:pt idx="2251">
                  <c:v>3.0499999999999989</c:v>
                </c:pt>
                <c:pt idx="2252">
                  <c:v>3.0479166666666671</c:v>
                </c:pt>
                <c:pt idx="2253">
                  <c:v>3.0210416666666684</c:v>
                </c:pt>
                <c:pt idx="2254">
                  <c:v>2.9816666666666687</c:v>
                </c:pt>
                <c:pt idx="2255">
                  <c:v>2.9857291666666668</c:v>
                </c:pt>
                <c:pt idx="2256">
                  <c:v>2.9948958333333326</c:v>
                </c:pt>
                <c:pt idx="2257">
                  <c:v>2.9352083333333305</c:v>
                </c:pt>
                <c:pt idx="2258">
                  <c:v>2.9368749999999992</c:v>
                </c:pt>
                <c:pt idx="2259">
                  <c:v>2.9482291666666662</c:v>
                </c:pt>
                <c:pt idx="2260">
                  <c:v>2.9321874999999999</c:v>
                </c:pt>
                <c:pt idx="2261">
                  <c:v>2.9413541666666685</c:v>
                </c:pt>
                <c:pt idx="2262">
                  <c:v>2.9453125000000013</c:v>
                </c:pt>
                <c:pt idx="2263">
                  <c:v>2.9395833333333354</c:v>
                </c:pt>
                <c:pt idx="2264">
                  <c:v>2.9353124999999984</c:v>
                </c:pt>
                <c:pt idx="2265">
                  <c:v>2.9387500000000029</c:v>
                </c:pt>
                <c:pt idx="2266">
                  <c:v>2.9372916666666669</c:v>
                </c:pt>
                <c:pt idx="2267">
                  <c:v>2.9153124999999984</c:v>
                </c:pt>
                <c:pt idx="2268">
                  <c:v>2.8990624999999977</c:v>
                </c:pt>
                <c:pt idx="2269">
                  <c:v>2.9104166666666651</c:v>
                </c:pt>
                <c:pt idx="2270">
                  <c:v>2.8544791666666671</c:v>
                </c:pt>
                <c:pt idx="2271">
                  <c:v>2.8281250000000018</c:v>
                </c:pt>
                <c:pt idx="2272">
                  <c:v>2.8286458333333342</c:v>
                </c:pt>
                <c:pt idx="2273">
                  <c:v>2.8363541666666681</c:v>
                </c:pt>
                <c:pt idx="2274">
                  <c:v>2.8309374999999997</c:v>
                </c:pt>
                <c:pt idx="2275">
                  <c:v>2.8257894736842082</c:v>
                </c:pt>
                <c:pt idx="2276">
                  <c:v>2.85</c:v>
                </c:pt>
                <c:pt idx="2277">
                  <c:v>2.8824000000000005</c:v>
                </c:pt>
                <c:pt idx="2278">
                  <c:v>2.8625000000000012</c:v>
                </c:pt>
                <c:pt idx="2279">
                  <c:v>2.8904597701149419</c:v>
                </c:pt>
                <c:pt idx="2280">
                  <c:v>2.9234615384615386</c:v>
                </c:pt>
                <c:pt idx="2281">
                  <c:v>2.9534615384615384</c:v>
                </c:pt>
                <c:pt idx="2282">
                  <c:v>2.9834615384615382</c:v>
                </c:pt>
                <c:pt idx="2283">
                  <c:v>3.013461538461538</c:v>
                </c:pt>
                <c:pt idx="2284">
                  <c:v>3.0434615384615378</c:v>
                </c:pt>
                <c:pt idx="2285">
                  <c:v>3.0734615384615376</c:v>
                </c:pt>
                <c:pt idx="2286">
                  <c:v>3.1034615384615374</c:v>
                </c:pt>
                <c:pt idx="2287">
                  <c:v>3.1334615384615372</c:v>
                </c:pt>
                <c:pt idx="2288">
                  <c:v>3.163461538461537</c:v>
                </c:pt>
                <c:pt idx="2289">
                  <c:v>3.1503999999999994</c:v>
                </c:pt>
                <c:pt idx="2290">
                  <c:v>3.0963541666666692</c:v>
                </c:pt>
                <c:pt idx="2291">
                  <c:v>3.0098958333333345</c:v>
                </c:pt>
                <c:pt idx="2292">
                  <c:v>2.9506250000000001</c:v>
                </c:pt>
                <c:pt idx="2293">
                  <c:v>2.8784999999999994</c:v>
                </c:pt>
                <c:pt idx="2294">
                  <c:v>2.8702083333333346</c:v>
                </c:pt>
                <c:pt idx="2295">
                  <c:v>2.8751041666666679</c:v>
                </c:pt>
                <c:pt idx="2296">
                  <c:v>3.1066666666666674</c:v>
                </c:pt>
                <c:pt idx="2297">
                  <c:v>3.941354166666668</c:v>
                </c:pt>
                <c:pt idx="2298">
                  <c:v>4.2808333333333337</c:v>
                </c:pt>
                <c:pt idx="2299">
                  <c:v>4.023854166666669</c:v>
                </c:pt>
                <c:pt idx="2300">
                  <c:v>3.7431249999999991</c:v>
                </c:pt>
                <c:pt idx="2301">
                  <c:v>3.5892708333333325</c:v>
                </c:pt>
                <c:pt idx="2302">
                  <c:v>3.4272916666666675</c:v>
                </c:pt>
                <c:pt idx="2303">
                  <c:v>3.3490109890109903</c:v>
                </c:pt>
                <c:pt idx="2304">
                  <c:v>3.1729166666666662</c:v>
                </c:pt>
                <c:pt idx="2305">
                  <c:v>3.0962500000000013</c:v>
                </c:pt>
                <c:pt idx="2306">
                  <c:v>3.0651578947368421</c:v>
                </c:pt>
                <c:pt idx="2307">
                  <c:v>3.0333333333333345</c:v>
                </c:pt>
                <c:pt idx="2308">
                  <c:v>3.0445833333333323</c:v>
                </c:pt>
                <c:pt idx="2309">
                  <c:v>2.913559322033898</c:v>
                </c:pt>
                <c:pt idx="2310">
                  <c:v>2.948604651162793</c:v>
                </c:pt>
                <c:pt idx="2311">
                  <c:v>2.9152083333333318</c:v>
                </c:pt>
                <c:pt idx="2312">
                  <c:v>2.8832075471698109</c:v>
                </c:pt>
                <c:pt idx="2313">
                  <c:v>2.94</c:v>
                </c:pt>
                <c:pt idx="2314">
                  <c:v>2.94</c:v>
                </c:pt>
                <c:pt idx="2315">
                  <c:v>2.94</c:v>
                </c:pt>
                <c:pt idx="2316">
                  <c:v>2.94</c:v>
                </c:pt>
                <c:pt idx="2317">
                  <c:v>2.94</c:v>
                </c:pt>
                <c:pt idx="2318">
                  <c:v>2.94</c:v>
                </c:pt>
                <c:pt idx="2319">
                  <c:v>2.9879069767441866</c:v>
                </c:pt>
                <c:pt idx="2320">
                  <c:v>3.218437499999999</c:v>
                </c:pt>
                <c:pt idx="2321">
                  <c:v>3.7420833333333334</c:v>
                </c:pt>
                <c:pt idx="2322">
                  <c:v>4.1877083333333305</c:v>
                </c:pt>
                <c:pt idx="2323">
                  <c:v>4.3628124999999986</c:v>
                </c:pt>
                <c:pt idx="2324">
                  <c:v>4.535937500000002</c:v>
                </c:pt>
                <c:pt idx="2325">
                  <c:v>8.4343749999999993</c:v>
                </c:pt>
                <c:pt idx="2326">
                  <c:v>12.613645833333335</c:v>
                </c:pt>
                <c:pt idx="2327">
                  <c:v>14.655312499999972</c:v>
                </c:pt>
                <c:pt idx="2328">
                  <c:v>14.694062499999999</c:v>
                </c:pt>
                <c:pt idx="2329">
                  <c:v>13.8334375</c:v>
                </c:pt>
                <c:pt idx="2330">
                  <c:v>13.8334375</c:v>
                </c:pt>
                <c:pt idx="2331">
                  <c:v>12.719999999999997</c:v>
                </c:pt>
                <c:pt idx="2332">
                  <c:v>12.719999999999997</c:v>
                </c:pt>
                <c:pt idx="2333">
                  <c:v>11.724583333333326</c:v>
                </c:pt>
                <c:pt idx="2334">
                  <c:v>11.724583333333326</c:v>
                </c:pt>
                <c:pt idx="2335">
                  <c:v>10.925624999999997</c:v>
                </c:pt>
                <c:pt idx="2336">
                  <c:v>10.925624999999997</c:v>
                </c:pt>
                <c:pt idx="2337">
                  <c:v>10.275624999999998</c:v>
                </c:pt>
                <c:pt idx="2338">
                  <c:v>10.275624999999998</c:v>
                </c:pt>
                <c:pt idx="2339">
                  <c:v>9.7484374999999996</c:v>
                </c:pt>
                <c:pt idx="2340">
                  <c:v>9.7484374999999996</c:v>
                </c:pt>
                <c:pt idx="2341">
                  <c:v>9.2041666666666657</c:v>
                </c:pt>
                <c:pt idx="2342">
                  <c:v>9.2041666666666657</c:v>
                </c:pt>
                <c:pt idx="2343">
                  <c:v>8.7342708333333317</c:v>
                </c:pt>
                <c:pt idx="2344">
                  <c:v>8.7342708333333317</c:v>
                </c:pt>
                <c:pt idx="2345">
                  <c:v>8.0837500000000002</c:v>
                </c:pt>
                <c:pt idx="2346">
                  <c:v>8.0837500000000002</c:v>
                </c:pt>
                <c:pt idx="2347">
                  <c:v>7.4402083333333353</c:v>
                </c:pt>
                <c:pt idx="2348">
                  <c:v>7.4402083333333353</c:v>
                </c:pt>
                <c:pt idx="2349">
                  <c:v>6.8556249999999999</c:v>
                </c:pt>
                <c:pt idx="2350">
                  <c:v>6.8556249999999999</c:v>
                </c:pt>
                <c:pt idx="2351">
                  <c:v>6.4561458333333306</c:v>
                </c:pt>
                <c:pt idx="2352">
                  <c:v>6.4561458333333306</c:v>
                </c:pt>
                <c:pt idx="2353">
                  <c:v>6.0151041666666698</c:v>
                </c:pt>
                <c:pt idx="2354">
                  <c:v>6.0151041666666698</c:v>
                </c:pt>
                <c:pt idx="2355">
                  <c:v>5.6261458333333323</c:v>
                </c:pt>
                <c:pt idx="2356">
                  <c:v>5.6261458333333323</c:v>
                </c:pt>
                <c:pt idx="2357">
                  <c:v>5.2503125000000024</c:v>
                </c:pt>
                <c:pt idx="2358">
                  <c:v>5.2503125000000024</c:v>
                </c:pt>
                <c:pt idx="2359">
                  <c:v>4.9440624999999985</c:v>
                </c:pt>
                <c:pt idx="2360">
                  <c:v>4.9440624999999985</c:v>
                </c:pt>
                <c:pt idx="2361">
                  <c:v>4.7329166666666671</c:v>
                </c:pt>
                <c:pt idx="2362">
                  <c:v>4.7329166666666671</c:v>
                </c:pt>
                <c:pt idx="2363">
                  <c:v>4.5475000000000003</c:v>
                </c:pt>
                <c:pt idx="2364">
                  <c:v>4.5475000000000003</c:v>
                </c:pt>
                <c:pt idx="2365">
                  <c:v>4.3398958333333324</c:v>
                </c:pt>
                <c:pt idx="2366">
                  <c:v>4.3398958333333324</c:v>
                </c:pt>
                <c:pt idx="2367">
                  <c:v>4.1264583333333338</c:v>
                </c:pt>
                <c:pt idx="2368">
                  <c:v>4.1264583333333338</c:v>
                </c:pt>
                <c:pt idx="2369">
                  <c:v>3.9853125000000014</c:v>
                </c:pt>
                <c:pt idx="2370">
                  <c:v>3.9853125000000014</c:v>
                </c:pt>
                <c:pt idx="2371">
                  <c:v>3.9064583333333336</c:v>
                </c:pt>
                <c:pt idx="2372">
                  <c:v>3.9064583333333336</c:v>
                </c:pt>
                <c:pt idx="2373">
                  <c:v>3.871354166666666</c:v>
                </c:pt>
                <c:pt idx="2374">
                  <c:v>3.871354166666666</c:v>
                </c:pt>
                <c:pt idx="2375">
                  <c:v>3.7838541666666683</c:v>
                </c:pt>
                <c:pt idx="2376">
                  <c:v>3.7838541666666683</c:v>
                </c:pt>
                <c:pt idx="2377">
                  <c:v>3.7078125000000024</c:v>
                </c:pt>
                <c:pt idx="2378">
                  <c:v>3.7078125000000024</c:v>
                </c:pt>
                <c:pt idx="2379">
                  <c:v>3.6097916666666667</c:v>
                </c:pt>
                <c:pt idx="2380">
                  <c:v>3.6097916666666667</c:v>
                </c:pt>
                <c:pt idx="2381">
                  <c:v>3.4872916666666671</c:v>
                </c:pt>
                <c:pt idx="2382">
                  <c:v>3.4872916666666671</c:v>
                </c:pt>
                <c:pt idx="2383">
                  <c:v>3.3817708333333312</c:v>
                </c:pt>
                <c:pt idx="2384">
                  <c:v>3.3965151515151502</c:v>
                </c:pt>
                <c:pt idx="2385">
                  <c:v>3.2963541666666649</c:v>
                </c:pt>
                <c:pt idx="2386">
                  <c:v>3.2719791666666675</c:v>
                </c:pt>
                <c:pt idx="2387">
                  <c:v>3.2090625000000013</c:v>
                </c:pt>
                <c:pt idx="2388">
                  <c:v>3.2724999999999991</c:v>
                </c:pt>
                <c:pt idx="2389">
                  <c:v>3.3029166666666665</c:v>
                </c:pt>
                <c:pt idx="2390">
                  <c:v>3.3526041666666675</c:v>
                </c:pt>
                <c:pt idx="2391">
                  <c:v>3.3634374999999994</c:v>
                </c:pt>
                <c:pt idx="2392">
                  <c:v>3.3520833333333342</c:v>
                </c:pt>
                <c:pt idx="2393">
                  <c:v>3.2860416666666681</c:v>
                </c:pt>
                <c:pt idx="2394">
                  <c:v>3.2263541666666664</c:v>
                </c:pt>
                <c:pt idx="2395">
                  <c:v>3.2141666666666655</c:v>
                </c:pt>
                <c:pt idx="2396">
                  <c:v>3.3074999999999979</c:v>
                </c:pt>
                <c:pt idx="2397">
                  <c:v>3.2418749999999998</c:v>
                </c:pt>
                <c:pt idx="2398">
                  <c:v>3.2347916666666667</c:v>
                </c:pt>
                <c:pt idx="2399">
                  <c:v>3.1788541666666661</c:v>
                </c:pt>
                <c:pt idx="2400">
                  <c:v>3.1457291666666722</c:v>
                </c:pt>
                <c:pt idx="2401">
                  <c:v>3.1422916666666691</c:v>
                </c:pt>
                <c:pt idx="2402">
                  <c:v>3.1410416666666712</c:v>
                </c:pt>
                <c:pt idx="2403">
                  <c:v>3.1170833333333303</c:v>
                </c:pt>
                <c:pt idx="2404">
                  <c:v>3.1141379310344828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CF-4015-AAF5-8E1D96C3AB4F}"/>
            </c:ext>
          </c:extLst>
        </c:ser>
        <c:ser>
          <c:idx val="1"/>
          <c:order val="1"/>
          <c:tx>
            <c:strRef>
              <c:f>'LC data 08.11 to 03.18'!$AC$4:$AC$6</c:f>
              <c:strCache>
                <c:ptCount val="3"/>
                <c:pt idx="0">
                  <c:v>Note:</c:v>
                </c:pt>
                <c:pt idx="1">
                  <c:v>yellow line = ~base flow</c:v>
                </c:pt>
                <c:pt idx="2">
                  <c:v>blue line = top of MLKN dam</c:v>
                </c:pt>
              </c:strCache>
            </c:strRef>
          </c:tx>
          <c:cat>
            <c:numRef>
              <c:f>'LC data 08.11 to 03.18'!$A$2:$A$2406</c:f>
              <c:numCache>
                <c:formatCode>m/d/yy;@</c:formatCode>
                <c:ptCount val="2405"/>
                <c:pt idx="0">
                  <c:v>40759</c:v>
                </c:pt>
                <c:pt idx="1">
                  <c:v>40760</c:v>
                </c:pt>
                <c:pt idx="2">
                  <c:v>40761</c:v>
                </c:pt>
                <c:pt idx="3">
                  <c:v>40762</c:v>
                </c:pt>
                <c:pt idx="4">
                  <c:v>40763</c:v>
                </c:pt>
                <c:pt idx="5">
                  <c:v>40764</c:v>
                </c:pt>
                <c:pt idx="6">
                  <c:v>40765</c:v>
                </c:pt>
                <c:pt idx="7">
                  <c:v>40766</c:v>
                </c:pt>
                <c:pt idx="8">
                  <c:v>40767</c:v>
                </c:pt>
                <c:pt idx="9">
                  <c:v>40768</c:v>
                </c:pt>
                <c:pt idx="10">
                  <c:v>40769</c:v>
                </c:pt>
                <c:pt idx="11">
                  <c:v>40770</c:v>
                </c:pt>
                <c:pt idx="12">
                  <c:v>40771</c:v>
                </c:pt>
                <c:pt idx="13">
                  <c:v>40772</c:v>
                </c:pt>
                <c:pt idx="14">
                  <c:v>40773</c:v>
                </c:pt>
                <c:pt idx="15">
                  <c:v>40774</c:v>
                </c:pt>
                <c:pt idx="16">
                  <c:v>40775</c:v>
                </c:pt>
                <c:pt idx="17">
                  <c:v>40776</c:v>
                </c:pt>
                <c:pt idx="18">
                  <c:v>40777</c:v>
                </c:pt>
                <c:pt idx="19">
                  <c:v>40778</c:v>
                </c:pt>
                <c:pt idx="20">
                  <c:v>40779</c:v>
                </c:pt>
                <c:pt idx="21">
                  <c:v>40780</c:v>
                </c:pt>
                <c:pt idx="22">
                  <c:v>40781</c:v>
                </c:pt>
                <c:pt idx="23">
                  <c:v>40782</c:v>
                </c:pt>
                <c:pt idx="24">
                  <c:v>40783</c:v>
                </c:pt>
                <c:pt idx="25">
                  <c:v>40784</c:v>
                </c:pt>
                <c:pt idx="26">
                  <c:v>40785</c:v>
                </c:pt>
                <c:pt idx="27">
                  <c:v>40786</c:v>
                </c:pt>
                <c:pt idx="28">
                  <c:v>40787</c:v>
                </c:pt>
                <c:pt idx="29">
                  <c:v>40788</c:v>
                </c:pt>
                <c:pt idx="30">
                  <c:v>40789</c:v>
                </c:pt>
                <c:pt idx="31">
                  <c:v>40790</c:v>
                </c:pt>
                <c:pt idx="32">
                  <c:v>40791</c:v>
                </c:pt>
                <c:pt idx="33">
                  <c:v>40792</c:v>
                </c:pt>
                <c:pt idx="34">
                  <c:v>40793</c:v>
                </c:pt>
                <c:pt idx="35">
                  <c:v>40794</c:v>
                </c:pt>
                <c:pt idx="36">
                  <c:v>40795</c:v>
                </c:pt>
                <c:pt idx="37">
                  <c:v>40796</c:v>
                </c:pt>
                <c:pt idx="38">
                  <c:v>40797</c:v>
                </c:pt>
                <c:pt idx="39">
                  <c:v>40798</c:v>
                </c:pt>
                <c:pt idx="40">
                  <c:v>40799</c:v>
                </c:pt>
                <c:pt idx="41">
                  <c:v>40800</c:v>
                </c:pt>
                <c:pt idx="42">
                  <c:v>40801</c:v>
                </c:pt>
                <c:pt idx="43">
                  <c:v>40802</c:v>
                </c:pt>
                <c:pt idx="44">
                  <c:v>40803</c:v>
                </c:pt>
                <c:pt idx="45">
                  <c:v>40804</c:v>
                </c:pt>
                <c:pt idx="46">
                  <c:v>40805</c:v>
                </c:pt>
                <c:pt idx="47">
                  <c:v>40806</c:v>
                </c:pt>
                <c:pt idx="48">
                  <c:v>40807</c:v>
                </c:pt>
                <c:pt idx="49">
                  <c:v>40808</c:v>
                </c:pt>
                <c:pt idx="50">
                  <c:v>40809</c:v>
                </c:pt>
                <c:pt idx="51">
                  <c:v>40810</c:v>
                </c:pt>
                <c:pt idx="52">
                  <c:v>40811</c:v>
                </c:pt>
                <c:pt idx="53">
                  <c:v>40812</c:v>
                </c:pt>
                <c:pt idx="54">
                  <c:v>40813</c:v>
                </c:pt>
                <c:pt idx="55">
                  <c:v>40814</c:v>
                </c:pt>
                <c:pt idx="56">
                  <c:v>40815</c:v>
                </c:pt>
                <c:pt idx="57">
                  <c:v>40816</c:v>
                </c:pt>
                <c:pt idx="58">
                  <c:v>40817</c:v>
                </c:pt>
                <c:pt idx="59">
                  <c:v>40818</c:v>
                </c:pt>
                <c:pt idx="60">
                  <c:v>40819</c:v>
                </c:pt>
                <c:pt idx="61">
                  <c:v>40820</c:v>
                </c:pt>
                <c:pt idx="62">
                  <c:v>40821</c:v>
                </c:pt>
                <c:pt idx="63">
                  <c:v>40822</c:v>
                </c:pt>
                <c:pt idx="64">
                  <c:v>40823</c:v>
                </c:pt>
                <c:pt idx="65">
                  <c:v>40824</c:v>
                </c:pt>
                <c:pt idx="66">
                  <c:v>40825</c:v>
                </c:pt>
                <c:pt idx="67">
                  <c:v>40826</c:v>
                </c:pt>
                <c:pt idx="68">
                  <c:v>40827</c:v>
                </c:pt>
                <c:pt idx="69">
                  <c:v>40828</c:v>
                </c:pt>
                <c:pt idx="70">
                  <c:v>40829</c:v>
                </c:pt>
                <c:pt idx="71">
                  <c:v>40830</c:v>
                </c:pt>
                <c:pt idx="72">
                  <c:v>40831</c:v>
                </c:pt>
                <c:pt idx="73">
                  <c:v>40832</c:v>
                </c:pt>
                <c:pt idx="74">
                  <c:v>40833</c:v>
                </c:pt>
                <c:pt idx="75">
                  <c:v>40834</c:v>
                </c:pt>
                <c:pt idx="76">
                  <c:v>40835</c:v>
                </c:pt>
                <c:pt idx="77">
                  <c:v>40836</c:v>
                </c:pt>
                <c:pt idx="78">
                  <c:v>40837</c:v>
                </c:pt>
                <c:pt idx="79">
                  <c:v>40838</c:v>
                </c:pt>
                <c:pt idx="80">
                  <c:v>40839</c:v>
                </c:pt>
                <c:pt idx="81">
                  <c:v>40840</c:v>
                </c:pt>
                <c:pt idx="82">
                  <c:v>40841</c:v>
                </c:pt>
                <c:pt idx="83">
                  <c:v>40842</c:v>
                </c:pt>
                <c:pt idx="84">
                  <c:v>40843</c:v>
                </c:pt>
                <c:pt idx="85">
                  <c:v>40844</c:v>
                </c:pt>
                <c:pt idx="86">
                  <c:v>40845</c:v>
                </c:pt>
                <c:pt idx="87">
                  <c:v>40846</c:v>
                </c:pt>
                <c:pt idx="88">
                  <c:v>40847</c:v>
                </c:pt>
                <c:pt idx="89">
                  <c:v>40848</c:v>
                </c:pt>
                <c:pt idx="90">
                  <c:v>40849</c:v>
                </c:pt>
                <c:pt idx="91">
                  <c:v>40850</c:v>
                </c:pt>
                <c:pt idx="92">
                  <c:v>40851</c:v>
                </c:pt>
                <c:pt idx="93">
                  <c:v>40852</c:v>
                </c:pt>
                <c:pt idx="94">
                  <c:v>40853</c:v>
                </c:pt>
                <c:pt idx="95">
                  <c:v>40854</c:v>
                </c:pt>
                <c:pt idx="96">
                  <c:v>40855</c:v>
                </c:pt>
                <c:pt idx="97">
                  <c:v>40856</c:v>
                </c:pt>
                <c:pt idx="98">
                  <c:v>40857</c:v>
                </c:pt>
                <c:pt idx="99">
                  <c:v>40858</c:v>
                </c:pt>
                <c:pt idx="100">
                  <c:v>40859</c:v>
                </c:pt>
                <c:pt idx="101">
                  <c:v>40860</c:v>
                </c:pt>
                <c:pt idx="102">
                  <c:v>40861</c:v>
                </c:pt>
                <c:pt idx="103">
                  <c:v>40862</c:v>
                </c:pt>
                <c:pt idx="104">
                  <c:v>40863</c:v>
                </c:pt>
                <c:pt idx="105">
                  <c:v>40864</c:v>
                </c:pt>
                <c:pt idx="106">
                  <c:v>40865</c:v>
                </c:pt>
                <c:pt idx="107">
                  <c:v>40866</c:v>
                </c:pt>
                <c:pt idx="108">
                  <c:v>40867</c:v>
                </c:pt>
                <c:pt idx="109">
                  <c:v>40868</c:v>
                </c:pt>
                <c:pt idx="110">
                  <c:v>40869</c:v>
                </c:pt>
                <c:pt idx="111">
                  <c:v>40870</c:v>
                </c:pt>
                <c:pt idx="112">
                  <c:v>40871</c:v>
                </c:pt>
                <c:pt idx="113">
                  <c:v>40872</c:v>
                </c:pt>
                <c:pt idx="114">
                  <c:v>40873</c:v>
                </c:pt>
                <c:pt idx="115">
                  <c:v>40874</c:v>
                </c:pt>
                <c:pt idx="116">
                  <c:v>40884</c:v>
                </c:pt>
                <c:pt idx="117">
                  <c:v>40885</c:v>
                </c:pt>
                <c:pt idx="118">
                  <c:v>40886</c:v>
                </c:pt>
                <c:pt idx="119">
                  <c:v>40887</c:v>
                </c:pt>
                <c:pt idx="120">
                  <c:v>40888</c:v>
                </c:pt>
                <c:pt idx="121">
                  <c:v>40889</c:v>
                </c:pt>
                <c:pt idx="122">
                  <c:v>40890</c:v>
                </c:pt>
                <c:pt idx="123">
                  <c:v>40891</c:v>
                </c:pt>
                <c:pt idx="124">
                  <c:v>40892</c:v>
                </c:pt>
                <c:pt idx="125">
                  <c:v>40893</c:v>
                </c:pt>
                <c:pt idx="126">
                  <c:v>40894</c:v>
                </c:pt>
                <c:pt idx="127">
                  <c:v>40895</c:v>
                </c:pt>
                <c:pt idx="128">
                  <c:v>40896</c:v>
                </c:pt>
                <c:pt idx="129">
                  <c:v>40897</c:v>
                </c:pt>
                <c:pt idx="130">
                  <c:v>40898</c:v>
                </c:pt>
                <c:pt idx="131">
                  <c:v>40899</c:v>
                </c:pt>
                <c:pt idx="132">
                  <c:v>40900</c:v>
                </c:pt>
                <c:pt idx="133">
                  <c:v>40901</c:v>
                </c:pt>
                <c:pt idx="134">
                  <c:v>40902</c:v>
                </c:pt>
                <c:pt idx="135">
                  <c:v>40903</c:v>
                </c:pt>
                <c:pt idx="136">
                  <c:v>40904</c:v>
                </c:pt>
                <c:pt idx="137">
                  <c:v>40905</c:v>
                </c:pt>
                <c:pt idx="138">
                  <c:v>40906</c:v>
                </c:pt>
                <c:pt idx="139">
                  <c:v>40907</c:v>
                </c:pt>
                <c:pt idx="140">
                  <c:v>40908</c:v>
                </c:pt>
                <c:pt idx="141">
                  <c:v>40909</c:v>
                </c:pt>
                <c:pt idx="142">
                  <c:v>40910</c:v>
                </c:pt>
                <c:pt idx="143">
                  <c:v>40911</c:v>
                </c:pt>
                <c:pt idx="144">
                  <c:v>40912</c:v>
                </c:pt>
                <c:pt idx="145">
                  <c:v>40913</c:v>
                </c:pt>
                <c:pt idx="146">
                  <c:v>40914</c:v>
                </c:pt>
                <c:pt idx="147">
                  <c:v>40915</c:v>
                </c:pt>
                <c:pt idx="148">
                  <c:v>40916</c:v>
                </c:pt>
                <c:pt idx="149">
                  <c:v>40917</c:v>
                </c:pt>
                <c:pt idx="150">
                  <c:v>40918</c:v>
                </c:pt>
                <c:pt idx="151">
                  <c:v>40919</c:v>
                </c:pt>
                <c:pt idx="152">
                  <c:v>40920</c:v>
                </c:pt>
                <c:pt idx="153">
                  <c:v>40921</c:v>
                </c:pt>
                <c:pt idx="154">
                  <c:v>40922</c:v>
                </c:pt>
                <c:pt idx="155">
                  <c:v>40923</c:v>
                </c:pt>
                <c:pt idx="156">
                  <c:v>40924</c:v>
                </c:pt>
                <c:pt idx="157">
                  <c:v>40925</c:v>
                </c:pt>
                <c:pt idx="158">
                  <c:v>40926</c:v>
                </c:pt>
                <c:pt idx="159">
                  <c:v>40927</c:v>
                </c:pt>
                <c:pt idx="160">
                  <c:v>40928</c:v>
                </c:pt>
                <c:pt idx="161">
                  <c:v>40929</c:v>
                </c:pt>
                <c:pt idx="162">
                  <c:v>40930</c:v>
                </c:pt>
                <c:pt idx="163">
                  <c:v>40931</c:v>
                </c:pt>
                <c:pt idx="164">
                  <c:v>40932</c:v>
                </c:pt>
                <c:pt idx="165">
                  <c:v>40933</c:v>
                </c:pt>
                <c:pt idx="166">
                  <c:v>40934</c:v>
                </c:pt>
                <c:pt idx="167">
                  <c:v>40935</c:v>
                </c:pt>
                <c:pt idx="168">
                  <c:v>40936</c:v>
                </c:pt>
                <c:pt idx="169">
                  <c:v>40937</c:v>
                </c:pt>
                <c:pt idx="170">
                  <c:v>40938</c:v>
                </c:pt>
                <c:pt idx="171">
                  <c:v>40939</c:v>
                </c:pt>
                <c:pt idx="172">
                  <c:v>40940</c:v>
                </c:pt>
                <c:pt idx="173">
                  <c:v>40941</c:v>
                </c:pt>
                <c:pt idx="174">
                  <c:v>40942</c:v>
                </c:pt>
                <c:pt idx="175">
                  <c:v>40943</c:v>
                </c:pt>
                <c:pt idx="176">
                  <c:v>40944</c:v>
                </c:pt>
                <c:pt idx="177">
                  <c:v>40945</c:v>
                </c:pt>
                <c:pt idx="178">
                  <c:v>40946</c:v>
                </c:pt>
                <c:pt idx="179">
                  <c:v>40947</c:v>
                </c:pt>
                <c:pt idx="180">
                  <c:v>40948</c:v>
                </c:pt>
                <c:pt idx="181">
                  <c:v>40949</c:v>
                </c:pt>
                <c:pt idx="182">
                  <c:v>40950</c:v>
                </c:pt>
                <c:pt idx="183">
                  <c:v>40951</c:v>
                </c:pt>
                <c:pt idx="184">
                  <c:v>40952</c:v>
                </c:pt>
                <c:pt idx="185">
                  <c:v>40953</c:v>
                </c:pt>
                <c:pt idx="186">
                  <c:v>40954</c:v>
                </c:pt>
                <c:pt idx="187">
                  <c:v>40955</c:v>
                </c:pt>
                <c:pt idx="188">
                  <c:v>40956</c:v>
                </c:pt>
                <c:pt idx="189">
                  <c:v>40957</c:v>
                </c:pt>
                <c:pt idx="190">
                  <c:v>40958</c:v>
                </c:pt>
                <c:pt idx="191">
                  <c:v>40959</c:v>
                </c:pt>
                <c:pt idx="192">
                  <c:v>40960</c:v>
                </c:pt>
                <c:pt idx="193">
                  <c:v>40961</c:v>
                </c:pt>
                <c:pt idx="194">
                  <c:v>40962</c:v>
                </c:pt>
                <c:pt idx="195">
                  <c:v>40963</c:v>
                </c:pt>
                <c:pt idx="196">
                  <c:v>40964</c:v>
                </c:pt>
                <c:pt idx="197">
                  <c:v>40965</c:v>
                </c:pt>
                <c:pt idx="198">
                  <c:v>40966</c:v>
                </c:pt>
                <c:pt idx="199">
                  <c:v>40967</c:v>
                </c:pt>
                <c:pt idx="200">
                  <c:v>40968</c:v>
                </c:pt>
                <c:pt idx="201">
                  <c:v>40969</c:v>
                </c:pt>
                <c:pt idx="202">
                  <c:v>40971</c:v>
                </c:pt>
                <c:pt idx="203">
                  <c:v>40972</c:v>
                </c:pt>
                <c:pt idx="204">
                  <c:v>40973</c:v>
                </c:pt>
                <c:pt idx="205">
                  <c:v>40974</c:v>
                </c:pt>
                <c:pt idx="206">
                  <c:v>40975</c:v>
                </c:pt>
                <c:pt idx="207">
                  <c:v>40976</c:v>
                </c:pt>
                <c:pt idx="208">
                  <c:v>40977</c:v>
                </c:pt>
                <c:pt idx="209">
                  <c:v>40978</c:v>
                </c:pt>
                <c:pt idx="210">
                  <c:v>40979</c:v>
                </c:pt>
                <c:pt idx="211">
                  <c:v>40980</c:v>
                </c:pt>
                <c:pt idx="212">
                  <c:v>40981</c:v>
                </c:pt>
                <c:pt idx="213">
                  <c:v>40982</c:v>
                </c:pt>
                <c:pt idx="214">
                  <c:v>40983</c:v>
                </c:pt>
                <c:pt idx="215">
                  <c:v>40984</c:v>
                </c:pt>
                <c:pt idx="216">
                  <c:v>40985</c:v>
                </c:pt>
                <c:pt idx="217">
                  <c:v>40986</c:v>
                </c:pt>
                <c:pt idx="218">
                  <c:v>40988</c:v>
                </c:pt>
                <c:pt idx="219">
                  <c:v>40989</c:v>
                </c:pt>
                <c:pt idx="220">
                  <c:v>40990</c:v>
                </c:pt>
                <c:pt idx="221">
                  <c:v>40991</c:v>
                </c:pt>
                <c:pt idx="222">
                  <c:v>40992</c:v>
                </c:pt>
                <c:pt idx="223">
                  <c:v>40993</c:v>
                </c:pt>
                <c:pt idx="224">
                  <c:v>40994</c:v>
                </c:pt>
                <c:pt idx="225">
                  <c:v>40995</c:v>
                </c:pt>
                <c:pt idx="226">
                  <c:v>40996</c:v>
                </c:pt>
                <c:pt idx="227">
                  <c:v>40997</c:v>
                </c:pt>
                <c:pt idx="228">
                  <c:v>40998</c:v>
                </c:pt>
                <c:pt idx="229">
                  <c:v>40999</c:v>
                </c:pt>
                <c:pt idx="230">
                  <c:v>41000</c:v>
                </c:pt>
                <c:pt idx="231">
                  <c:v>41001</c:v>
                </c:pt>
                <c:pt idx="232">
                  <c:v>41002</c:v>
                </c:pt>
                <c:pt idx="233">
                  <c:v>41003</c:v>
                </c:pt>
                <c:pt idx="234">
                  <c:v>41004</c:v>
                </c:pt>
                <c:pt idx="235">
                  <c:v>41005</c:v>
                </c:pt>
                <c:pt idx="236">
                  <c:v>41006</c:v>
                </c:pt>
                <c:pt idx="237">
                  <c:v>41007</c:v>
                </c:pt>
                <c:pt idx="238">
                  <c:v>41008</c:v>
                </c:pt>
                <c:pt idx="239">
                  <c:v>41009</c:v>
                </c:pt>
                <c:pt idx="240">
                  <c:v>41010</c:v>
                </c:pt>
                <c:pt idx="241">
                  <c:v>41011</c:v>
                </c:pt>
                <c:pt idx="242">
                  <c:v>41012</c:v>
                </c:pt>
                <c:pt idx="243">
                  <c:v>41013</c:v>
                </c:pt>
                <c:pt idx="244">
                  <c:v>41014</c:v>
                </c:pt>
                <c:pt idx="245">
                  <c:v>41015</c:v>
                </c:pt>
                <c:pt idx="246">
                  <c:v>41016</c:v>
                </c:pt>
                <c:pt idx="247">
                  <c:v>41017</c:v>
                </c:pt>
                <c:pt idx="248">
                  <c:v>41018</c:v>
                </c:pt>
                <c:pt idx="249">
                  <c:v>41019</c:v>
                </c:pt>
                <c:pt idx="250">
                  <c:v>41020</c:v>
                </c:pt>
                <c:pt idx="251">
                  <c:v>41021</c:v>
                </c:pt>
                <c:pt idx="252">
                  <c:v>41022</c:v>
                </c:pt>
                <c:pt idx="253">
                  <c:v>41023</c:v>
                </c:pt>
                <c:pt idx="254">
                  <c:v>41024</c:v>
                </c:pt>
                <c:pt idx="255">
                  <c:v>41025</c:v>
                </c:pt>
                <c:pt idx="256">
                  <c:v>41026</c:v>
                </c:pt>
                <c:pt idx="257">
                  <c:v>41027</c:v>
                </c:pt>
                <c:pt idx="258">
                  <c:v>41028</c:v>
                </c:pt>
                <c:pt idx="259">
                  <c:v>41029</c:v>
                </c:pt>
                <c:pt idx="260">
                  <c:v>41030</c:v>
                </c:pt>
                <c:pt idx="261">
                  <c:v>41031</c:v>
                </c:pt>
                <c:pt idx="262">
                  <c:v>41032</c:v>
                </c:pt>
                <c:pt idx="263">
                  <c:v>41033</c:v>
                </c:pt>
                <c:pt idx="264">
                  <c:v>41034</c:v>
                </c:pt>
                <c:pt idx="265">
                  <c:v>41035</c:v>
                </c:pt>
                <c:pt idx="266">
                  <c:v>41036</c:v>
                </c:pt>
                <c:pt idx="267">
                  <c:v>41037</c:v>
                </c:pt>
                <c:pt idx="268">
                  <c:v>41038</c:v>
                </c:pt>
                <c:pt idx="269">
                  <c:v>41039</c:v>
                </c:pt>
                <c:pt idx="270">
                  <c:v>41040</c:v>
                </c:pt>
                <c:pt idx="271">
                  <c:v>41041</c:v>
                </c:pt>
                <c:pt idx="272">
                  <c:v>41042</c:v>
                </c:pt>
                <c:pt idx="273">
                  <c:v>41043</c:v>
                </c:pt>
                <c:pt idx="274">
                  <c:v>41044</c:v>
                </c:pt>
                <c:pt idx="275">
                  <c:v>41045</c:v>
                </c:pt>
                <c:pt idx="276">
                  <c:v>41046</c:v>
                </c:pt>
                <c:pt idx="277">
                  <c:v>41047</c:v>
                </c:pt>
                <c:pt idx="278">
                  <c:v>41048</c:v>
                </c:pt>
                <c:pt idx="279">
                  <c:v>41049</c:v>
                </c:pt>
                <c:pt idx="280">
                  <c:v>41050</c:v>
                </c:pt>
                <c:pt idx="281">
                  <c:v>41051</c:v>
                </c:pt>
                <c:pt idx="282">
                  <c:v>41052</c:v>
                </c:pt>
                <c:pt idx="283">
                  <c:v>41053</c:v>
                </c:pt>
                <c:pt idx="284">
                  <c:v>41054</c:v>
                </c:pt>
                <c:pt idx="285">
                  <c:v>41055</c:v>
                </c:pt>
                <c:pt idx="286">
                  <c:v>41056</c:v>
                </c:pt>
                <c:pt idx="287">
                  <c:v>41057</c:v>
                </c:pt>
                <c:pt idx="288">
                  <c:v>41058</c:v>
                </c:pt>
                <c:pt idx="289">
                  <c:v>41059</c:v>
                </c:pt>
                <c:pt idx="290">
                  <c:v>41060</c:v>
                </c:pt>
                <c:pt idx="291">
                  <c:v>41061</c:v>
                </c:pt>
                <c:pt idx="292">
                  <c:v>41062</c:v>
                </c:pt>
                <c:pt idx="293">
                  <c:v>41063</c:v>
                </c:pt>
                <c:pt idx="294">
                  <c:v>41064</c:v>
                </c:pt>
                <c:pt idx="295">
                  <c:v>41065</c:v>
                </c:pt>
                <c:pt idx="296">
                  <c:v>41066</c:v>
                </c:pt>
                <c:pt idx="297">
                  <c:v>41067</c:v>
                </c:pt>
                <c:pt idx="298">
                  <c:v>41068</c:v>
                </c:pt>
                <c:pt idx="299">
                  <c:v>41069</c:v>
                </c:pt>
                <c:pt idx="300">
                  <c:v>41070</c:v>
                </c:pt>
                <c:pt idx="301">
                  <c:v>41071</c:v>
                </c:pt>
                <c:pt idx="302">
                  <c:v>41072</c:v>
                </c:pt>
                <c:pt idx="303">
                  <c:v>41073</c:v>
                </c:pt>
                <c:pt idx="304">
                  <c:v>41074</c:v>
                </c:pt>
                <c:pt idx="305">
                  <c:v>41075</c:v>
                </c:pt>
                <c:pt idx="306">
                  <c:v>41076</c:v>
                </c:pt>
                <c:pt idx="307">
                  <c:v>41077</c:v>
                </c:pt>
                <c:pt idx="308">
                  <c:v>41078</c:v>
                </c:pt>
                <c:pt idx="309">
                  <c:v>41079</c:v>
                </c:pt>
                <c:pt idx="310">
                  <c:v>41080</c:v>
                </c:pt>
                <c:pt idx="311">
                  <c:v>41081</c:v>
                </c:pt>
                <c:pt idx="312">
                  <c:v>41082</c:v>
                </c:pt>
                <c:pt idx="313">
                  <c:v>41083</c:v>
                </c:pt>
                <c:pt idx="314">
                  <c:v>41084</c:v>
                </c:pt>
                <c:pt idx="315">
                  <c:v>41085</c:v>
                </c:pt>
                <c:pt idx="316">
                  <c:v>41086</c:v>
                </c:pt>
                <c:pt idx="317">
                  <c:v>41087</c:v>
                </c:pt>
                <c:pt idx="318">
                  <c:v>41088</c:v>
                </c:pt>
                <c:pt idx="319">
                  <c:v>41089</c:v>
                </c:pt>
                <c:pt idx="320">
                  <c:v>41090</c:v>
                </c:pt>
                <c:pt idx="321">
                  <c:v>41091</c:v>
                </c:pt>
                <c:pt idx="322">
                  <c:v>41092</c:v>
                </c:pt>
                <c:pt idx="323">
                  <c:v>41093</c:v>
                </c:pt>
                <c:pt idx="324">
                  <c:v>41094</c:v>
                </c:pt>
                <c:pt idx="325">
                  <c:v>41095</c:v>
                </c:pt>
                <c:pt idx="326">
                  <c:v>41096</c:v>
                </c:pt>
                <c:pt idx="327">
                  <c:v>41097</c:v>
                </c:pt>
                <c:pt idx="328">
                  <c:v>41098</c:v>
                </c:pt>
                <c:pt idx="329">
                  <c:v>41099</c:v>
                </c:pt>
                <c:pt idx="330">
                  <c:v>41100</c:v>
                </c:pt>
                <c:pt idx="331">
                  <c:v>41101</c:v>
                </c:pt>
                <c:pt idx="332">
                  <c:v>41102</c:v>
                </c:pt>
                <c:pt idx="333">
                  <c:v>41103</c:v>
                </c:pt>
                <c:pt idx="334">
                  <c:v>41104</c:v>
                </c:pt>
                <c:pt idx="335">
                  <c:v>41105</c:v>
                </c:pt>
                <c:pt idx="336">
                  <c:v>41106</c:v>
                </c:pt>
                <c:pt idx="337">
                  <c:v>41107</c:v>
                </c:pt>
                <c:pt idx="338">
                  <c:v>41108</c:v>
                </c:pt>
                <c:pt idx="339">
                  <c:v>41109</c:v>
                </c:pt>
                <c:pt idx="340">
                  <c:v>41110</c:v>
                </c:pt>
                <c:pt idx="341">
                  <c:v>41111</c:v>
                </c:pt>
                <c:pt idx="342">
                  <c:v>41112</c:v>
                </c:pt>
                <c:pt idx="343">
                  <c:v>41113</c:v>
                </c:pt>
                <c:pt idx="344">
                  <c:v>41114</c:v>
                </c:pt>
                <c:pt idx="345">
                  <c:v>41115</c:v>
                </c:pt>
                <c:pt idx="346">
                  <c:v>41116</c:v>
                </c:pt>
                <c:pt idx="347">
                  <c:v>41117</c:v>
                </c:pt>
                <c:pt idx="348">
                  <c:v>41118</c:v>
                </c:pt>
                <c:pt idx="349">
                  <c:v>41119</c:v>
                </c:pt>
                <c:pt idx="350">
                  <c:v>41120</c:v>
                </c:pt>
                <c:pt idx="351">
                  <c:v>41121</c:v>
                </c:pt>
                <c:pt idx="352">
                  <c:v>41122</c:v>
                </c:pt>
                <c:pt idx="353">
                  <c:v>41123</c:v>
                </c:pt>
                <c:pt idx="354">
                  <c:v>41124</c:v>
                </c:pt>
                <c:pt idx="355">
                  <c:v>41125</c:v>
                </c:pt>
                <c:pt idx="356">
                  <c:v>41126</c:v>
                </c:pt>
                <c:pt idx="357">
                  <c:v>41127</c:v>
                </c:pt>
                <c:pt idx="358">
                  <c:v>41128</c:v>
                </c:pt>
                <c:pt idx="359">
                  <c:v>41129</c:v>
                </c:pt>
                <c:pt idx="360">
                  <c:v>41130</c:v>
                </c:pt>
                <c:pt idx="361">
                  <c:v>41131</c:v>
                </c:pt>
                <c:pt idx="362">
                  <c:v>41132</c:v>
                </c:pt>
                <c:pt idx="363">
                  <c:v>41133</c:v>
                </c:pt>
                <c:pt idx="364">
                  <c:v>41134</c:v>
                </c:pt>
                <c:pt idx="365">
                  <c:v>41135</c:v>
                </c:pt>
                <c:pt idx="366">
                  <c:v>41136</c:v>
                </c:pt>
                <c:pt idx="367">
                  <c:v>41137</c:v>
                </c:pt>
                <c:pt idx="368">
                  <c:v>41138</c:v>
                </c:pt>
                <c:pt idx="369">
                  <c:v>41139</c:v>
                </c:pt>
                <c:pt idx="370">
                  <c:v>41140</c:v>
                </c:pt>
                <c:pt idx="371">
                  <c:v>41141</c:v>
                </c:pt>
                <c:pt idx="372">
                  <c:v>41142</c:v>
                </c:pt>
                <c:pt idx="373">
                  <c:v>41143</c:v>
                </c:pt>
                <c:pt idx="374">
                  <c:v>41144</c:v>
                </c:pt>
                <c:pt idx="375">
                  <c:v>41145</c:v>
                </c:pt>
                <c:pt idx="376">
                  <c:v>41146</c:v>
                </c:pt>
                <c:pt idx="377">
                  <c:v>41147</c:v>
                </c:pt>
                <c:pt idx="378">
                  <c:v>41148</c:v>
                </c:pt>
                <c:pt idx="379">
                  <c:v>41149</c:v>
                </c:pt>
                <c:pt idx="380">
                  <c:v>41150</c:v>
                </c:pt>
                <c:pt idx="381">
                  <c:v>41151</c:v>
                </c:pt>
                <c:pt idx="382">
                  <c:v>41152</c:v>
                </c:pt>
                <c:pt idx="383">
                  <c:v>41153</c:v>
                </c:pt>
                <c:pt idx="384">
                  <c:v>41154</c:v>
                </c:pt>
                <c:pt idx="385">
                  <c:v>41155</c:v>
                </c:pt>
                <c:pt idx="386">
                  <c:v>41156</c:v>
                </c:pt>
                <c:pt idx="387">
                  <c:v>41157</c:v>
                </c:pt>
                <c:pt idx="388">
                  <c:v>41158</c:v>
                </c:pt>
                <c:pt idx="389">
                  <c:v>41159</c:v>
                </c:pt>
                <c:pt idx="390">
                  <c:v>41160</c:v>
                </c:pt>
                <c:pt idx="391">
                  <c:v>41161</c:v>
                </c:pt>
                <c:pt idx="392">
                  <c:v>41162</c:v>
                </c:pt>
                <c:pt idx="393">
                  <c:v>41163</c:v>
                </c:pt>
                <c:pt idx="394">
                  <c:v>41164</c:v>
                </c:pt>
                <c:pt idx="395">
                  <c:v>41165</c:v>
                </c:pt>
                <c:pt idx="396">
                  <c:v>41166</c:v>
                </c:pt>
                <c:pt idx="397">
                  <c:v>41167</c:v>
                </c:pt>
                <c:pt idx="398">
                  <c:v>41168</c:v>
                </c:pt>
                <c:pt idx="399">
                  <c:v>41169</c:v>
                </c:pt>
                <c:pt idx="400">
                  <c:v>41170</c:v>
                </c:pt>
                <c:pt idx="401">
                  <c:v>41171</c:v>
                </c:pt>
                <c:pt idx="402">
                  <c:v>41172</c:v>
                </c:pt>
                <c:pt idx="403">
                  <c:v>41173</c:v>
                </c:pt>
                <c:pt idx="404">
                  <c:v>41174</c:v>
                </c:pt>
                <c:pt idx="405">
                  <c:v>41175</c:v>
                </c:pt>
                <c:pt idx="406">
                  <c:v>41176</c:v>
                </c:pt>
                <c:pt idx="407">
                  <c:v>41177</c:v>
                </c:pt>
                <c:pt idx="408">
                  <c:v>41178</c:v>
                </c:pt>
                <c:pt idx="409">
                  <c:v>41179</c:v>
                </c:pt>
                <c:pt idx="410">
                  <c:v>41180</c:v>
                </c:pt>
                <c:pt idx="411">
                  <c:v>41181</c:v>
                </c:pt>
                <c:pt idx="412">
                  <c:v>41182</c:v>
                </c:pt>
                <c:pt idx="413">
                  <c:v>41183</c:v>
                </c:pt>
                <c:pt idx="414">
                  <c:v>41184</c:v>
                </c:pt>
                <c:pt idx="415">
                  <c:v>41185</c:v>
                </c:pt>
                <c:pt idx="416">
                  <c:v>41186</c:v>
                </c:pt>
                <c:pt idx="417">
                  <c:v>41187</c:v>
                </c:pt>
                <c:pt idx="418">
                  <c:v>41188</c:v>
                </c:pt>
                <c:pt idx="419">
                  <c:v>41189</c:v>
                </c:pt>
                <c:pt idx="420">
                  <c:v>41190</c:v>
                </c:pt>
                <c:pt idx="421">
                  <c:v>41191</c:v>
                </c:pt>
                <c:pt idx="422">
                  <c:v>41192</c:v>
                </c:pt>
                <c:pt idx="423">
                  <c:v>41193</c:v>
                </c:pt>
                <c:pt idx="424">
                  <c:v>41194</c:v>
                </c:pt>
                <c:pt idx="425">
                  <c:v>41195</c:v>
                </c:pt>
                <c:pt idx="426">
                  <c:v>41196</c:v>
                </c:pt>
                <c:pt idx="427">
                  <c:v>41197</c:v>
                </c:pt>
                <c:pt idx="428">
                  <c:v>41198</c:v>
                </c:pt>
                <c:pt idx="429">
                  <c:v>41199</c:v>
                </c:pt>
                <c:pt idx="430">
                  <c:v>41200</c:v>
                </c:pt>
                <c:pt idx="431">
                  <c:v>41201</c:v>
                </c:pt>
                <c:pt idx="432">
                  <c:v>41202</c:v>
                </c:pt>
                <c:pt idx="433">
                  <c:v>41203</c:v>
                </c:pt>
                <c:pt idx="434">
                  <c:v>41204</c:v>
                </c:pt>
                <c:pt idx="435">
                  <c:v>41205</c:v>
                </c:pt>
                <c:pt idx="436">
                  <c:v>41206</c:v>
                </c:pt>
                <c:pt idx="437">
                  <c:v>41207</c:v>
                </c:pt>
                <c:pt idx="438">
                  <c:v>41208</c:v>
                </c:pt>
                <c:pt idx="439">
                  <c:v>41209</c:v>
                </c:pt>
                <c:pt idx="440">
                  <c:v>41210</c:v>
                </c:pt>
                <c:pt idx="441">
                  <c:v>41211</c:v>
                </c:pt>
                <c:pt idx="442">
                  <c:v>41212</c:v>
                </c:pt>
                <c:pt idx="443">
                  <c:v>41213</c:v>
                </c:pt>
                <c:pt idx="444">
                  <c:v>41214</c:v>
                </c:pt>
                <c:pt idx="445">
                  <c:v>41215</c:v>
                </c:pt>
                <c:pt idx="446">
                  <c:v>41216</c:v>
                </c:pt>
                <c:pt idx="447">
                  <c:v>41217</c:v>
                </c:pt>
                <c:pt idx="448">
                  <c:v>41218</c:v>
                </c:pt>
                <c:pt idx="449">
                  <c:v>41219</c:v>
                </c:pt>
                <c:pt idx="450">
                  <c:v>41220</c:v>
                </c:pt>
                <c:pt idx="451">
                  <c:v>41221</c:v>
                </c:pt>
                <c:pt idx="452">
                  <c:v>41222</c:v>
                </c:pt>
                <c:pt idx="453">
                  <c:v>41223</c:v>
                </c:pt>
                <c:pt idx="454">
                  <c:v>41224</c:v>
                </c:pt>
                <c:pt idx="455">
                  <c:v>41225</c:v>
                </c:pt>
                <c:pt idx="456">
                  <c:v>41226</c:v>
                </c:pt>
                <c:pt idx="457">
                  <c:v>41227</c:v>
                </c:pt>
                <c:pt idx="458">
                  <c:v>41228</c:v>
                </c:pt>
                <c:pt idx="459">
                  <c:v>41229</c:v>
                </c:pt>
                <c:pt idx="460">
                  <c:v>41230</c:v>
                </c:pt>
                <c:pt idx="461">
                  <c:v>41231</c:v>
                </c:pt>
                <c:pt idx="462">
                  <c:v>41232</c:v>
                </c:pt>
                <c:pt idx="463">
                  <c:v>41233</c:v>
                </c:pt>
                <c:pt idx="464">
                  <c:v>41234</c:v>
                </c:pt>
                <c:pt idx="465">
                  <c:v>41235</c:v>
                </c:pt>
                <c:pt idx="466">
                  <c:v>41236</c:v>
                </c:pt>
                <c:pt idx="467">
                  <c:v>41237</c:v>
                </c:pt>
                <c:pt idx="468">
                  <c:v>41238</c:v>
                </c:pt>
                <c:pt idx="469">
                  <c:v>41239</c:v>
                </c:pt>
                <c:pt idx="470">
                  <c:v>41240</c:v>
                </c:pt>
                <c:pt idx="471">
                  <c:v>41241</c:v>
                </c:pt>
                <c:pt idx="472">
                  <c:v>41242</c:v>
                </c:pt>
                <c:pt idx="473">
                  <c:v>41243</c:v>
                </c:pt>
                <c:pt idx="474">
                  <c:v>41244</c:v>
                </c:pt>
                <c:pt idx="475">
                  <c:v>41245</c:v>
                </c:pt>
                <c:pt idx="476">
                  <c:v>41246</c:v>
                </c:pt>
                <c:pt idx="477">
                  <c:v>41247</c:v>
                </c:pt>
                <c:pt idx="478">
                  <c:v>41248</c:v>
                </c:pt>
                <c:pt idx="479">
                  <c:v>41249</c:v>
                </c:pt>
                <c:pt idx="480">
                  <c:v>41250</c:v>
                </c:pt>
                <c:pt idx="481">
                  <c:v>41251</c:v>
                </c:pt>
                <c:pt idx="482">
                  <c:v>41252</c:v>
                </c:pt>
                <c:pt idx="483">
                  <c:v>41253</c:v>
                </c:pt>
                <c:pt idx="484">
                  <c:v>41254</c:v>
                </c:pt>
                <c:pt idx="485">
                  <c:v>41255</c:v>
                </c:pt>
                <c:pt idx="486">
                  <c:v>41256</c:v>
                </c:pt>
                <c:pt idx="487">
                  <c:v>41257</c:v>
                </c:pt>
                <c:pt idx="488">
                  <c:v>41258</c:v>
                </c:pt>
                <c:pt idx="489">
                  <c:v>41259</c:v>
                </c:pt>
                <c:pt idx="490">
                  <c:v>41260</c:v>
                </c:pt>
                <c:pt idx="491">
                  <c:v>41261</c:v>
                </c:pt>
                <c:pt idx="492">
                  <c:v>41262</c:v>
                </c:pt>
                <c:pt idx="493">
                  <c:v>41263</c:v>
                </c:pt>
                <c:pt idx="494">
                  <c:v>41264</c:v>
                </c:pt>
                <c:pt idx="495">
                  <c:v>41265</c:v>
                </c:pt>
                <c:pt idx="496">
                  <c:v>41266</c:v>
                </c:pt>
                <c:pt idx="497">
                  <c:v>41267</c:v>
                </c:pt>
                <c:pt idx="498">
                  <c:v>41268</c:v>
                </c:pt>
                <c:pt idx="499">
                  <c:v>41269</c:v>
                </c:pt>
                <c:pt idx="500">
                  <c:v>41270</c:v>
                </c:pt>
                <c:pt idx="501">
                  <c:v>41271</c:v>
                </c:pt>
                <c:pt idx="502">
                  <c:v>41272</c:v>
                </c:pt>
                <c:pt idx="503">
                  <c:v>41273</c:v>
                </c:pt>
                <c:pt idx="504">
                  <c:v>41274</c:v>
                </c:pt>
                <c:pt idx="505">
                  <c:v>41275</c:v>
                </c:pt>
                <c:pt idx="506">
                  <c:v>41276</c:v>
                </c:pt>
                <c:pt idx="507">
                  <c:v>41279</c:v>
                </c:pt>
                <c:pt idx="508">
                  <c:v>41280</c:v>
                </c:pt>
                <c:pt idx="509">
                  <c:v>41281</c:v>
                </c:pt>
                <c:pt idx="510">
                  <c:v>41282</c:v>
                </c:pt>
                <c:pt idx="511">
                  <c:v>41283</c:v>
                </c:pt>
                <c:pt idx="512">
                  <c:v>41284</c:v>
                </c:pt>
                <c:pt idx="513">
                  <c:v>41285</c:v>
                </c:pt>
                <c:pt idx="514">
                  <c:v>41286</c:v>
                </c:pt>
                <c:pt idx="515">
                  <c:v>41304</c:v>
                </c:pt>
                <c:pt idx="516">
                  <c:v>41305</c:v>
                </c:pt>
                <c:pt idx="517">
                  <c:v>41306</c:v>
                </c:pt>
                <c:pt idx="518">
                  <c:v>41307</c:v>
                </c:pt>
                <c:pt idx="519">
                  <c:v>41308</c:v>
                </c:pt>
                <c:pt idx="520">
                  <c:v>41309</c:v>
                </c:pt>
                <c:pt idx="521">
                  <c:v>41310</c:v>
                </c:pt>
                <c:pt idx="522">
                  <c:v>41311</c:v>
                </c:pt>
                <c:pt idx="523">
                  <c:v>41312</c:v>
                </c:pt>
                <c:pt idx="524">
                  <c:v>41313</c:v>
                </c:pt>
                <c:pt idx="525">
                  <c:v>41314</c:v>
                </c:pt>
                <c:pt idx="526">
                  <c:v>41315</c:v>
                </c:pt>
                <c:pt idx="527">
                  <c:v>41316</c:v>
                </c:pt>
                <c:pt idx="528">
                  <c:v>41317</c:v>
                </c:pt>
                <c:pt idx="529">
                  <c:v>41318</c:v>
                </c:pt>
                <c:pt idx="530">
                  <c:v>41319</c:v>
                </c:pt>
                <c:pt idx="531">
                  <c:v>41320</c:v>
                </c:pt>
                <c:pt idx="532">
                  <c:v>41321</c:v>
                </c:pt>
                <c:pt idx="533">
                  <c:v>41322</c:v>
                </c:pt>
                <c:pt idx="534">
                  <c:v>41323</c:v>
                </c:pt>
                <c:pt idx="535">
                  <c:v>41324</c:v>
                </c:pt>
                <c:pt idx="536">
                  <c:v>41325</c:v>
                </c:pt>
                <c:pt idx="537">
                  <c:v>41326</c:v>
                </c:pt>
                <c:pt idx="538">
                  <c:v>41327</c:v>
                </c:pt>
                <c:pt idx="539">
                  <c:v>41328</c:v>
                </c:pt>
                <c:pt idx="540">
                  <c:v>41329</c:v>
                </c:pt>
                <c:pt idx="541">
                  <c:v>41330</c:v>
                </c:pt>
                <c:pt idx="542">
                  <c:v>41331</c:v>
                </c:pt>
                <c:pt idx="543">
                  <c:v>41332</c:v>
                </c:pt>
                <c:pt idx="544">
                  <c:v>41333</c:v>
                </c:pt>
                <c:pt idx="545">
                  <c:v>41334</c:v>
                </c:pt>
                <c:pt idx="546">
                  <c:v>41335</c:v>
                </c:pt>
                <c:pt idx="547">
                  <c:v>41336</c:v>
                </c:pt>
                <c:pt idx="548">
                  <c:v>41337</c:v>
                </c:pt>
                <c:pt idx="549">
                  <c:v>41338</c:v>
                </c:pt>
                <c:pt idx="550">
                  <c:v>41339</c:v>
                </c:pt>
                <c:pt idx="551">
                  <c:v>41340</c:v>
                </c:pt>
                <c:pt idx="552">
                  <c:v>41341</c:v>
                </c:pt>
                <c:pt idx="553">
                  <c:v>41342</c:v>
                </c:pt>
                <c:pt idx="554">
                  <c:v>41343</c:v>
                </c:pt>
                <c:pt idx="555">
                  <c:v>41344</c:v>
                </c:pt>
                <c:pt idx="556">
                  <c:v>41345</c:v>
                </c:pt>
                <c:pt idx="557">
                  <c:v>41346</c:v>
                </c:pt>
                <c:pt idx="558">
                  <c:v>41347</c:v>
                </c:pt>
                <c:pt idx="559">
                  <c:v>41348</c:v>
                </c:pt>
                <c:pt idx="560">
                  <c:v>41349</c:v>
                </c:pt>
                <c:pt idx="561">
                  <c:v>41350</c:v>
                </c:pt>
                <c:pt idx="562">
                  <c:v>41351</c:v>
                </c:pt>
                <c:pt idx="563">
                  <c:v>41352</c:v>
                </c:pt>
                <c:pt idx="564">
                  <c:v>41353</c:v>
                </c:pt>
                <c:pt idx="565">
                  <c:v>41354</c:v>
                </c:pt>
                <c:pt idx="566">
                  <c:v>41355</c:v>
                </c:pt>
                <c:pt idx="567">
                  <c:v>41356</c:v>
                </c:pt>
                <c:pt idx="568">
                  <c:v>41357</c:v>
                </c:pt>
                <c:pt idx="569">
                  <c:v>41358</c:v>
                </c:pt>
                <c:pt idx="570">
                  <c:v>41359</c:v>
                </c:pt>
                <c:pt idx="571">
                  <c:v>41360</c:v>
                </c:pt>
                <c:pt idx="572">
                  <c:v>41361</c:v>
                </c:pt>
                <c:pt idx="573">
                  <c:v>41362</c:v>
                </c:pt>
                <c:pt idx="574">
                  <c:v>41363</c:v>
                </c:pt>
                <c:pt idx="575">
                  <c:v>41364</c:v>
                </c:pt>
                <c:pt idx="576">
                  <c:v>41365</c:v>
                </c:pt>
                <c:pt idx="577">
                  <c:v>41366</c:v>
                </c:pt>
                <c:pt idx="578">
                  <c:v>41367</c:v>
                </c:pt>
                <c:pt idx="579">
                  <c:v>41368</c:v>
                </c:pt>
                <c:pt idx="580">
                  <c:v>41369</c:v>
                </c:pt>
                <c:pt idx="581">
                  <c:v>41370</c:v>
                </c:pt>
                <c:pt idx="582">
                  <c:v>41371</c:v>
                </c:pt>
                <c:pt idx="583">
                  <c:v>41372</c:v>
                </c:pt>
                <c:pt idx="584">
                  <c:v>41373</c:v>
                </c:pt>
                <c:pt idx="585">
                  <c:v>41374</c:v>
                </c:pt>
                <c:pt idx="586">
                  <c:v>41375</c:v>
                </c:pt>
                <c:pt idx="587">
                  <c:v>41376</c:v>
                </c:pt>
                <c:pt idx="588">
                  <c:v>41377</c:v>
                </c:pt>
                <c:pt idx="589">
                  <c:v>41378</c:v>
                </c:pt>
                <c:pt idx="590">
                  <c:v>41379</c:v>
                </c:pt>
                <c:pt idx="591">
                  <c:v>41380</c:v>
                </c:pt>
                <c:pt idx="592">
                  <c:v>41381</c:v>
                </c:pt>
                <c:pt idx="593">
                  <c:v>41382</c:v>
                </c:pt>
                <c:pt idx="594">
                  <c:v>41383</c:v>
                </c:pt>
                <c:pt idx="595">
                  <c:v>41384</c:v>
                </c:pt>
                <c:pt idx="596">
                  <c:v>41385</c:v>
                </c:pt>
                <c:pt idx="597">
                  <c:v>41386</c:v>
                </c:pt>
                <c:pt idx="598">
                  <c:v>41387</c:v>
                </c:pt>
                <c:pt idx="599">
                  <c:v>41388</c:v>
                </c:pt>
                <c:pt idx="600">
                  <c:v>41389</c:v>
                </c:pt>
                <c:pt idx="601">
                  <c:v>41390</c:v>
                </c:pt>
                <c:pt idx="602">
                  <c:v>41391</c:v>
                </c:pt>
                <c:pt idx="603">
                  <c:v>41392</c:v>
                </c:pt>
                <c:pt idx="604">
                  <c:v>41393</c:v>
                </c:pt>
                <c:pt idx="605">
                  <c:v>41394</c:v>
                </c:pt>
                <c:pt idx="606">
                  <c:v>41395</c:v>
                </c:pt>
                <c:pt idx="607">
                  <c:v>41396</c:v>
                </c:pt>
                <c:pt idx="608">
                  <c:v>41397</c:v>
                </c:pt>
                <c:pt idx="609">
                  <c:v>41398</c:v>
                </c:pt>
                <c:pt idx="610">
                  <c:v>41399</c:v>
                </c:pt>
                <c:pt idx="611">
                  <c:v>41400</c:v>
                </c:pt>
                <c:pt idx="612">
                  <c:v>41401</c:v>
                </c:pt>
                <c:pt idx="613">
                  <c:v>41402</c:v>
                </c:pt>
                <c:pt idx="614">
                  <c:v>41403</c:v>
                </c:pt>
                <c:pt idx="615">
                  <c:v>41404</c:v>
                </c:pt>
                <c:pt idx="616">
                  <c:v>41405</c:v>
                </c:pt>
                <c:pt idx="617">
                  <c:v>41406</c:v>
                </c:pt>
                <c:pt idx="618">
                  <c:v>41407</c:v>
                </c:pt>
                <c:pt idx="619">
                  <c:v>41408</c:v>
                </c:pt>
                <c:pt idx="620">
                  <c:v>41409</c:v>
                </c:pt>
                <c:pt idx="621">
                  <c:v>41410</c:v>
                </c:pt>
                <c:pt idx="622">
                  <c:v>41411</c:v>
                </c:pt>
                <c:pt idx="623">
                  <c:v>41412</c:v>
                </c:pt>
                <c:pt idx="624">
                  <c:v>41413</c:v>
                </c:pt>
                <c:pt idx="625">
                  <c:v>41414</c:v>
                </c:pt>
                <c:pt idx="626">
                  <c:v>41415</c:v>
                </c:pt>
                <c:pt idx="627">
                  <c:v>41416</c:v>
                </c:pt>
                <c:pt idx="628">
                  <c:v>41417</c:v>
                </c:pt>
                <c:pt idx="629">
                  <c:v>41418</c:v>
                </c:pt>
                <c:pt idx="630">
                  <c:v>41419</c:v>
                </c:pt>
                <c:pt idx="631">
                  <c:v>41420</c:v>
                </c:pt>
                <c:pt idx="632">
                  <c:v>41421</c:v>
                </c:pt>
                <c:pt idx="633">
                  <c:v>41422</c:v>
                </c:pt>
                <c:pt idx="634">
                  <c:v>41423</c:v>
                </c:pt>
                <c:pt idx="635">
                  <c:v>41424</c:v>
                </c:pt>
                <c:pt idx="636">
                  <c:v>41425</c:v>
                </c:pt>
                <c:pt idx="637">
                  <c:v>41426</c:v>
                </c:pt>
                <c:pt idx="638">
                  <c:v>41427</c:v>
                </c:pt>
                <c:pt idx="639">
                  <c:v>41428</c:v>
                </c:pt>
                <c:pt idx="640">
                  <c:v>41429</c:v>
                </c:pt>
                <c:pt idx="641">
                  <c:v>41430</c:v>
                </c:pt>
                <c:pt idx="642">
                  <c:v>41431</c:v>
                </c:pt>
                <c:pt idx="643">
                  <c:v>41432</c:v>
                </c:pt>
                <c:pt idx="644">
                  <c:v>41433</c:v>
                </c:pt>
                <c:pt idx="645">
                  <c:v>41434</c:v>
                </c:pt>
                <c:pt idx="646">
                  <c:v>41435</c:v>
                </c:pt>
                <c:pt idx="647">
                  <c:v>41436</c:v>
                </c:pt>
                <c:pt idx="648">
                  <c:v>41437</c:v>
                </c:pt>
                <c:pt idx="649">
                  <c:v>41438</c:v>
                </c:pt>
                <c:pt idx="650">
                  <c:v>41439</c:v>
                </c:pt>
                <c:pt idx="651">
                  <c:v>41440</c:v>
                </c:pt>
                <c:pt idx="652">
                  <c:v>41441</c:v>
                </c:pt>
                <c:pt idx="653">
                  <c:v>41442</c:v>
                </c:pt>
                <c:pt idx="654">
                  <c:v>41443</c:v>
                </c:pt>
                <c:pt idx="655">
                  <c:v>41444</c:v>
                </c:pt>
                <c:pt idx="656">
                  <c:v>41445</c:v>
                </c:pt>
                <c:pt idx="657">
                  <c:v>41446</c:v>
                </c:pt>
                <c:pt idx="658">
                  <c:v>41447</c:v>
                </c:pt>
                <c:pt idx="659">
                  <c:v>41448</c:v>
                </c:pt>
                <c:pt idx="660">
                  <c:v>41449</c:v>
                </c:pt>
                <c:pt idx="661">
                  <c:v>41450</c:v>
                </c:pt>
                <c:pt idx="662">
                  <c:v>41451</c:v>
                </c:pt>
                <c:pt idx="663">
                  <c:v>41452</c:v>
                </c:pt>
                <c:pt idx="664">
                  <c:v>41453</c:v>
                </c:pt>
                <c:pt idx="665">
                  <c:v>41454</c:v>
                </c:pt>
                <c:pt idx="666">
                  <c:v>41455</c:v>
                </c:pt>
                <c:pt idx="667">
                  <c:v>41456</c:v>
                </c:pt>
                <c:pt idx="668">
                  <c:v>41457</c:v>
                </c:pt>
                <c:pt idx="669">
                  <c:v>41458</c:v>
                </c:pt>
                <c:pt idx="670">
                  <c:v>41459</c:v>
                </c:pt>
                <c:pt idx="671">
                  <c:v>41460</c:v>
                </c:pt>
                <c:pt idx="672">
                  <c:v>41461</c:v>
                </c:pt>
                <c:pt idx="673">
                  <c:v>41462</c:v>
                </c:pt>
                <c:pt idx="674">
                  <c:v>41463</c:v>
                </c:pt>
                <c:pt idx="675">
                  <c:v>41464</c:v>
                </c:pt>
                <c:pt idx="676">
                  <c:v>41465</c:v>
                </c:pt>
                <c:pt idx="677">
                  <c:v>41466</c:v>
                </c:pt>
                <c:pt idx="678">
                  <c:v>41467</c:v>
                </c:pt>
                <c:pt idx="679">
                  <c:v>41468</c:v>
                </c:pt>
                <c:pt idx="680">
                  <c:v>41469</c:v>
                </c:pt>
                <c:pt idx="681">
                  <c:v>41470</c:v>
                </c:pt>
                <c:pt idx="682">
                  <c:v>41471</c:v>
                </c:pt>
                <c:pt idx="683">
                  <c:v>41472</c:v>
                </c:pt>
                <c:pt idx="684">
                  <c:v>41473</c:v>
                </c:pt>
                <c:pt idx="685">
                  <c:v>41474</c:v>
                </c:pt>
                <c:pt idx="686">
                  <c:v>41475</c:v>
                </c:pt>
                <c:pt idx="687">
                  <c:v>41476</c:v>
                </c:pt>
                <c:pt idx="688">
                  <c:v>41477</c:v>
                </c:pt>
                <c:pt idx="689">
                  <c:v>41478</c:v>
                </c:pt>
                <c:pt idx="690">
                  <c:v>41479</c:v>
                </c:pt>
                <c:pt idx="691">
                  <c:v>41480</c:v>
                </c:pt>
                <c:pt idx="692">
                  <c:v>41481</c:v>
                </c:pt>
                <c:pt idx="693">
                  <c:v>41482</c:v>
                </c:pt>
                <c:pt idx="694">
                  <c:v>41483</c:v>
                </c:pt>
                <c:pt idx="695">
                  <c:v>41484</c:v>
                </c:pt>
                <c:pt idx="696">
                  <c:v>41485</c:v>
                </c:pt>
                <c:pt idx="697">
                  <c:v>41486</c:v>
                </c:pt>
                <c:pt idx="698">
                  <c:v>41487</c:v>
                </c:pt>
                <c:pt idx="699">
                  <c:v>41488</c:v>
                </c:pt>
                <c:pt idx="700">
                  <c:v>41489</c:v>
                </c:pt>
                <c:pt idx="701">
                  <c:v>41490</c:v>
                </c:pt>
                <c:pt idx="702">
                  <c:v>41491</c:v>
                </c:pt>
                <c:pt idx="703">
                  <c:v>41492</c:v>
                </c:pt>
                <c:pt idx="704">
                  <c:v>41493</c:v>
                </c:pt>
                <c:pt idx="705">
                  <c:v>41494</c:v>
                </c:pt>
                <c:pt idx="706">
                  <c:v>41495</c:v>
                </c:pt>
                <c:pt idx="707">
                  <c:v>41496</c:v>
                </c:pt>
                <c:pt idx="708">
                  <c:v>41497</c:v>
                </c:pt>
                <c:pt idx="709">
                  <c:v>41498</c:v>
                </c:pt>
                <c:pt idx="710">
                  <c:v>41499</c:v>
                </c:pt>
                <c:pt idx="711">
                  <c:v>41500</c:v>
                </c:pt>
                <c:pt idx="712">
                  <c:v>41501</c:v>
                </c:pt>
                <c:pt idx="713">
                  <c:v>41502</c:v>
                </c:pt>
                <c:pt idx="714">
                  <c:v>41503</c:v>
                </c:pt>
                <c:pt idx="715">
                  <c:v>41504</c:v>
                </c:pt>
                <c:pt idx="716">
                  <c:v>41505</c:v>
                </c:pt>
                <c:pt idx="717">
                  <c:v>41506</c:v>
                </c:pt>
                <c:pt idx="718">
                  <c:v>41507</c:v>
                </c:pt>
                <c:pt idx="719">
                  <c:v>41508</c:v>
                </c:pt>
                <c:pt idx="720">
                  <c:v>41509</c:v>
                </c:pt>
                <c:pt idx="721">
                  <c:v>41510</c:v>
                </c:pt>
                <c:pt idx="722">
                  <c:v>41511</c:v>
                </c:pt>
                <c:pt idx="723">
                  <c:v>41512</c:v>
                </c:pt>
                <c:pt idx="724">
                  <c:v>41513</c:v>
                </c:pt>
                <c:pt idx="725">
                  <c:v>41514</c:v>
                </c:pt>
                <c:pt idx="726">
                  <c:v>41515</c:v>
                </c:pt>
                <c:pt idx="727">
                  <c:v>41516</c:v>
                </c:pt>
                <c:pt idx="728">
                  <c:v>41517</c:v>
                </c:pt>
                <c:pt idx="729">
                  <c:v>41518</c:v>
                </c:pt>
                <c:pt idx="730">
                  <c:v>41519</c:v>
                </c:pt>
                <c:pt idx="731">
                  <c:v>41520</c:v>
                </c:pt>
                <c:pt idx="732">
                  <c:v>41521</c:v>
                </c:pt>
                <c:pt idx="733">
                  <c:v>41522</c:v>
                </c:pt>
                <c:pt idx="734">
                  <c:v>41523</c:v>
                </c:pt>
                <c:pt idx="735">
                  <c:v>41524</c:v>
                </c:pt>
                <c:pt idx="736">
                  <c:v>41525</c:v>
                </c:pt>
                <c:pt idx="737">
                  <c:v>41526</c:v>
                </c:pt>
                <c:pt idx="738">
                  <c:v>41527</c:v>
                </c:pt>
                <c:pt idx="739">
                  <c:v>41528</c:v>
                </c:pt>
                <c:pt idx="740">
                  <c:v>41529</c:v>
                </c:pt>
                <c:pt idx="741">
                  <c:v>41530</c:v>
                </c:pt>
                <c:pt idx="742">
                  <c:v>41531</c:v>
                </c:pt>
                <c:pt idx="743">
                  <c:v>41532</c:v>
                </c:pt>
                <c:pt idx="744">
                  <c:v>41533</c:v>
                </c:pt>
                <c:pt idx="745">
                  <c:v>41534</c:v>
                </c:pt>
                <c:pt idx="746">
                  <c:v>41535</c:v>
                </c:pt>
                <c:pt idx="747">
                  <c:v>41536</c:v>
                </c:pt>
                <c:pt idx="748">
                  <c:v>41537</c:v>
                </c:pt>
                <c:pt idx="749">
                  <c:v>41538</c:v>
                </c:pt>
                <c:pt idx="750">
                  <c:v>41539</c:v>
                </c:pt>
                <c:pt idx="751">
                  <c:v>41540</c:v>
                </c:pt>
                <c:pt idx="752">
                  <c:v>41541</c:v>
                </c:pt>
                <c:pt idx="753">
                  <c:v>41542</c:v>
                </c:pt>
                <c:pt idx="754">
                  <c:v>41543</c:v>
                </c:pt>
                <c:pt idx="755">
                  <c:v>41544</c:v>
                </c:pt>
                <c:pt idx="756">
                  <c:v>41545</c:v>
                </c:pt>
                <c:pt idx="757">
                  <c:v>41546</c:v>
                </c:pt>
                <c:pt idx="758">
                  <c:v>41547</c:v>
                </c:pt>
                <c:pt idx="759">
                  <c:v>41548</c:v>
                </c:pt>
                <c:pt idx="760">
                  <c:v>41549</c:v>
                </c:pt>
                <c:pt idx="761">
                  <c:v>41550</c:v>
                </c:pt>
                <c:pt idx="762">
                  <c:v>41551</c:v>
                </c:pt>
                <c:pt idx="763">
                  <c:v>41552</c:v>
                </c:pt>
                <c:pt idx="764">
                  <c:v>41553</c:v>
                </c:pt>
                <c:pt idx="765">
                  <c:v>41554</c:v>
                </c:pt>
                <c:pt idx="766">
                  <c:v>41555</c:v>
                </c:pt>
                <c:pt idx="767">
                  <c:v>41556</c:v>
                </c:pt>
                <c:pt idx="768">
                  <c:v>41557</c:v>
                </c:pt>
                <c:pt idx="769">
                  <c:v>41558</c:v>
                </c:pt>
                <c:pt idx="770">
                  <c:v>41559</c:v>
                </c:pt>
                <c:pt idx="771">
                  <c:v>41560</c:v>
                </c:pt>
                <c:pt idx="772">
                  <c:v>41561</c:v>
                </c:pt>
                <c:pt idx="773">
                  <c:v>41562</c:v>
                </c:pt>
                <c:pt idx="774">
                  <c:v>41563</c:v>
                </c:pt>
                <c:pt idx="775">
                  <c:v>41564</c:v>
                </c:pt>
                <c:pt idx="776">
                  <c:v>41565</c:v>
                </c:pt>
                <c:pt idx="777">
                  <c:v>41566</c:v>
                </c:pt>
                <c:pt idx="778">
                  <c:v>41567</c:v>
                </c:pt>
                <c:pt idx="779">
                  <c:v>41568</c:v>
                </c:pt>
                <c:pt idx="780">
                  <c:v>41569</c:v>
                </c:pt>
                <c:pt idx="781">
                  <c:v>41570</c:v>
                </c:pt>
                <c:pt idx="782">
                  <c:v>41571</c:v>
                </c:pt>
                <c:pt idx="783">
                  <c:v>41572</c:v>
                </c:pt>
                <c:pt idx="784">
                  <c:v>41573</c:v>
                </c:pt>
                <c:pt idx="785">
                  <c:v>41574</c:v>
                </c:pt>
                <c:pt idx="786">
                  <c:v>41575</c:v>
                </c:pt>
                <c:pt idx="787">
                  <c:v>41576</c:v>
                </c:pt>
                <c:pt idx="788">
                  <c:v>41577</c:v>
                </c:pt>
                <c:pt idx="789">
                  <c:v>41578</c:v>
                </c:pt>
                <c:pt idx="790">
                  <c:v>41579</c:v>
                </c:pt>
                <c:pt idx="791">
                  <c:v>41580</c:v>
                </c:pt>
                <c:pt idx="792">
                  <c:v>41581</c:v>
                </c:pt>
                <c:pt idx="793">
                  <c:v>41582</c:v>
                </c:pt>
                <c:pt idx="794">
                  <c:v>41583</c:v>
                </c:pt>
                <c:pt idx="795">
                  <c:v>41584</c:v>
                </c:pt>
                <c:pt idx="796">
                  <c:v>41585</c:v>
                </c:pt>
                <c:pt idx="797">
                  <c:v>41586</c:v>
                </c:pt>
                <c:pt idx="798">
                  <c:v>41587</c:v>
                </c:pt>
                <c:pt idx="799">
                  <c:v>41588</c:v>
                </c:pt>
                <c:pt idx="800">
                  <c:v>41589</c:v>
                </c:pt>
                <c:pt idx="801">
                  <c:v>41590</c:v>
                </c:pt>
                <c:pt idx="802">
                  <c:v>41591</c:v>
                </c:pt>
                <c:pt idx="803">
                  <c:v>41592</c:v>
                </c:pt>
                <c:pt idx="804">
                  <c:v>41593</c:v>
                </c:pt>
                <c:pt idx="805">
                  <c:v>41604</c:v>
                </c:pt>
                <c:pt idx="806">
                  <c:v>41605</c:v>
                </c:pt>
                <c:pt idx="807">
                  <c:v>41606</c:v>
                </c:pt>
                <c:pt idx="808">
                  <c:v>41607</c:v>
                </c:pt>
                <c:pt idx="809">
                  <c:v>41608</c:v>
                </c:pt>
                <c:pt idx="810">
                  <c:v>41609</c:v>
                </c:pt>
                <c:pt idx="811">
                  <c:v>41610</c:v>
                </c:pt>
                <c:pt idx="812">
                  <c:v>41611</c:v>
                </c:pt>
                <c:pt idx="813">
                  <c:v>41612</c:v>
                </c:pt>
                <c:pt idx="814">
                  <c:v>41613</c:v>
                </c:pt>
                <c:pt idx="815">
                  <c:v>41614</c:v>
                </c:pt>
                <c:pt idx="816">
                  <c:v>41615</c:v>
                </c:pt>
                <c:pt idx="817">
                  <c:v>41616</c:v>
                </c:pt>
                <c:pt idx="818">
                  <c:v>41617</c:v>
                </c:pt>
                <c:pt idx="819">
                  <c:v>41618</c:v>
                </c:pt>
                <c:pt idx="820">
                  <c:v>41619</c:v>
                </c:pt>
                <c:pt idx="821">
                  <c:v>41620</c:v>
                </c:pt>
                <c:pt idx="822">
                  <c:v>41621</c:v>
                </c:pt>
                <c:pt idx="823">
                  <c:v>41622</c:v>
                </c:pt>
                <c:pt idx="824">
                  <c:v>41623</c:v>
                </c:pt>
                <c:pt idx="825">
                  <c:v>41624</c:v>
                </c:pt>
                <c:pt idx="826">
                  <c:v>41625</c:v>
                </c:pt>
                <c:pt idx="827">
                  <c:v>41626</c:v>
                </c:pt>
                <c:pt idx="828">
                  <c:v>41627</c:v>
                </c:pt>
                <c:pt idx="829">
                  <c:v>41628</c:v>
                </c:pt>
                <c:pt idx="830">
                  <c:v>41629</c:v>
                </c:pt>
                <c:pt idx="831">
                  <c:v>41630</c:v>
                </c:pt>
                <c:pt idx="832">
                  <c:v>41631</c:v>
                </c:pt>
                <c:pt idx="833">
                  <c:v>41632</c:v>
                </c:pt>
                <c:pt idx="834">
                  <c:v>41633</c:v>
                </c:pt>
                <c:pt idx="835">
                  <c:v>41634</c:v>
                </c:pt>
                <c:pt idx="836">
                  <c:v>41635</c:v>
                </c:pt>
                <c:pt idx="837">
                  <c:v>41636</c:v>
                </c:pt>
                <c:pt idx="838">
                  <c:v>41637</c:v>
                </c:pt>
                <c:pt idx="839">
                  <c:v>41638</c:v>
                </c:pt>
                <c:pt idx="840">
                  <c:v>41639</c:v>
                </c:pt>
                <c:pt idx="841">
                  <c:v>41640</c:v>
                </c:pt>
                <c:pt idx="842">
                  <c:v>41641</c:v>
                </c:pt>
                <c:pt idx="843">
                  <c:v>41642</c:v>
                </c:pt>
                <c:pt idx="844">
                  <c:v>41643</c:v>
                </c:pt>
                <c:pt idx="845">
                  <c:v>41644</c:v>
                </c:pt>
                <c:pt idx="846">
                  <c:v>41656</c:v>
                </c:pt>
                <c:pt idx="847">
                  <c:v>41657</c:v>
                </c:pt>
                <c:pt idx="848">
                  <c:v>41658</c:v>
                </c:pt>
                <c:pt idx="849">
                  <c:v>41659</c:v>
                </c:pt>
                <c:pt idx="850">
                  <c:v>41660</c:v>
                </c:pt>
                <c:pt idx="851">
                  <c:v>41661</c:v>
                </c:pt>
                <c:pt idx="852">
                  <c:v>41662</c:v>
                </c:pt>
                <c:pt idx="853">
                  <c:v>41663</c:v>
                </c:pt>
                <c:pt idx="854">
                  <c:v>41664</c:v>
                </c:pt>
                <c:pt idx="855">
                  <c:v>41665</c:v>
                </c:pt>
                <c:pt idx="856">
                  <c:v>41666</c:v>
                </c:pt>
                <c:pt idx="857">
                  <c:v>41667</c:v>
                </c:pt>
                <c:pt idx="858">
                  <c:v>41668</c:v>
                </c:pt>
                <c:pt idx="859">
                  <c:v>41669</c:v>
                </c:pt>
                <c:pt idx="860">
                  <c:v>41670</c:v>
                </c:pt>
                <c:pt idx="861">
                  <c:v>41671</c:v>
                </c:pt>
                <c:pt idx="862">
                  <c:v>41672</c:v>
                </c:pt>
                <c:pt idx="863">
                  <c:v>41676</c:v>
                </c:pt>
                <c:pt idx="864">
                  <c:v>41677</c:v>
                </c:pt>
                <c:pt idx="865">
                  <c:v>41678</c:v>
                </c:pt>
                <c:pt idx="866">
                  <c:v>41679</c:v>
                </c:pt>
                <c:pt idx="867">
                  <c:v>41682</c:v>
                </c:pt>
                <c:pt idx="868">
                  <c:v>41683</c:v>
                </c:pt>
                <c:pt idx="869">
                  <c:v>41684</c:v>
                </c:pt>
                <c:pt idx="870">
                  <c:v>41685</c:v>
                </c:pt>
                <c:pt idx="871">
                  <c:v>41686</c:v>
                </c:pt>
                <c:pt idx="872">
                  <c:v>41687</c:v>
                </c:pt>
                <c:pt idx="873">
                  <c:v>41688</c:v>
                </c:pt>
                <c:pt idx="874">
                  <c:v>41689</c:v>
                </c:pt>
                <c:pt idx="875">
                  <c:v>41690</c:v>
                </c:pt>
                <c:pt idx="876">
                  <c:v>41691</c:v>
                </c:pt>
                <c:pt idx="877">
                  <c:v>41692</c:v>
                </c:pt>
                <c:pt idx="878">
                  <c:v>41693</c:v>
                </c:pt>
                <c:pt idx="879">
                  <c:v>41694</c:v>
                </c:pt>
                <c:pt idx="880">
                  <c:v>41695</c:v>
                </c:pt>
                <c:pt idx="881">
                  <c:v>41696</c:v>
                </c:pt>
                <c:pt idx="882">
                  <c:v>41697</c:v>
                </c:pt>
                <c:pt idx="883">
                  <c:v>41698</c:v>
                </c:pt>
                <c:pt idx="884">
                  <c:v>41699</c:v>
                </c:pt>
                <c:pt idx="885">
                  <c:v>41700</c:v>
                </c:pt>
                <c:pt idx="886">
                  <c:v>41701</c:v>
                </c:pt>
                <c:pt idx="887">
                  <c:v>41702</c:v>
                </c:pt>
                <c:pt idx="888">
                  <c:v>41703</c:v>
                </c:pt>
                <c:pt idx="889">
                  <c:v>41704</c:v>
                </c:pt>
                <c:pt idx="890">
                  <c:v>41705</c:v>
                </c:pt>
                <c:pt idx="891">
                  <c:v>41706</c:v>
                </c:pt>
                <c:pt idx="892">
                  <c:v>41707</c:v>
                </c:pt>
                <c:pt idx="893">
                  <c:v>41708</c:v>
                </c:pt>
                <c:pt idx="894">
                  <c:v>41709</c:v>
                </c:pt>
                <c:pt idx="895">
                  <c:v>41710</c:v>
                </c:pt>
                <c:pt idx="896">
                  <c:v>41711</c:v>
                </c:pt>
                <c:pt idx="897">
                  <c:v>41712</c:v>
                </c:pt>
                <c:pt idx="898">
                  <c:v>41713</c:v>
                </c:pt>
                <c:pt idx="899">
                  <c:v>41714</c:v>
                </c:pt>
                <c:pt idx="900">
                  <c:v>41715</c:v>
                </c:pt>
                <c:pt idx="901">
                  <c:v>41716</c:v>
                </c:pt>
                <c:pt idx="902">
                  <c:v>41717</c:v>
                </c:pt>
                <c:pt idx="903">
                  <c:v>41718</c:v>
                </c:pt>
                <c:pt idx="904">
                  <c:v>41719</c:v>
                </c:pt>
                <c:pt idx="905">
                  <c:v>41720</c:v>
                </c:pt>
                <c:pt idx="906">
                  <c:v>41721</c:v>
                </c:pt>
                <c:pt idx="907">
                  <c:v>41722</c:v>
                </c:pt>
                <c:pt idx="908">
                  <c:v>41723</c:v>
                </c:pt>
                <c:pt idx="909">
                  <c:v>41724</c:v>
                </c:pt>
                <c:pt idx="910">
                  <c:v>41725</c:v>
                </c:pt>
                <c:pt idx="911">
                  <c:v>41726</c:v>
                </c:pt>
                <c:pt idx="912">
                  <c:v>41727</c:v>
                </c:pt>
                <c:pt idx="913">
                  <c:v>41728</c:v>
                </c:pt>
                <c:pt idx="914">
                  <c:v>41729</c:v>
                </c:pt>
                <c:pt idx="915">
                  <c:v>41730</c:v>
                </c:pt>
                <c:pt idx="916">
                  <c:v>41731</c:v>
                </c:pt>
                <c:pt idx="917">
                  <c:v>41732</c:v>
                </c:pt>
                <c:pt idx="918">
                  <c:v>41733</c:v>
                </c:pt>
                <c:pt idx="919">
                  <c:v>41734</c:v>
                </c:pt>
                <c:pt idx="920">
                  <c:v>41735</c:v>
                </c:pt>
                <c:pt idx="921">
                  <c:v>41736</c:v>
                </c:pt>
                <c:pt idx="922">
                  <c:v>41737</c:v>
                </c:pt>
                <c:pt idx="923">
                  <c:v>41738</c:v>
                </c:pt>
                <c:pt idx="924">
                  <c:v>41739</c:v>
                </c:pt>
                <c:pt idx="925">
                  <c:v>41740</c:v>
                </c:pt>
                <c:pt idx="926">
                  <c:v>41741</c:v>
                </c:pt>
                <c:pt idx="927">
                  <c:v>41742</c:v>
                </c:pt>
                <c:pt idx="928">
                  <c:v>41743</c:v>
                </c:pt>
                <c:pt idx="929">
                  <c:v>41744</c:v>
                </c:pt>
                <c:pt idx="930">
                  <c:v>41745</c:v>
                </c:pt>
                <c:pt idx="931">
                  <c:v>41746</c:v>
                </c:pt>
                <c:pt idx="932">
                  <c:v>41747</c:v>
                </c:pt>
                <c:pt idx="933">
                  <c:v>41748</c:v>
                </c:pt>
                <c:pt idx="934">
                  <c:v>41749</c:v>
                </c:pt>
                <c:pt idx="935">
                  <c:v>41750</c:v>
                </c:pt>
                <c:pt idx="936">
                  <c:v>41751</c:v>
                </c:pt>
                <c:pt idx="937">
                  <c:v>41752</c:v>
                </c:pt>
                <c:pt idx="938">
                  <c:v>41753</c:v>
                </c:pt>
                <c:pt idx="939">
                  <c:v>41754</c:v>
                </c:pt>
                <c:pt idx="940">
                  <c:v>41755</c:v>
                </c:pt>
                <c:pt idx="941">
                  <c:v>41756</c:v>
                </c:pt>
                <c:pt idx="942">
                  <c:v>41757</c:v>
                </c:pt>
                <c:pt idx="943">
                  <c:v>41758</c:v>
                </c:pt>
                <c:pt idx="944">
                  <c:v>41759</c:v>
                </c:pt>
                <c:pt idx="945">
                  <c:v>41760</c:v>
                </c:pt>
                <c:pt idx="946">
                  <c:v>41761</c:v>
                </c:pt>
                <c:pt idx="947">
                  <c:v>41762</c:v>
                </c:pt>
                <c:pt idx="948">
                  <c:v>41763</c:v>
                </c:pt>
                <c:pt idx="949">
                  <c:v>41764</c:v>
                </c:pt>
                <c:pt idx="950">
                  <c:v>41765</c:v>
                </c:pt>
                <c:pt idx="951">
                  <c:v>41766</c:v>
                </c:pt>
                <c:pt idx="952">
                  <c:v>41767</c:v>
                </c:pt>
                <c:pt idx="953">
                  <c:v>41768</c:v>
                </c:pt>
                <c:pt idx="954">
                  <c:v>41769</c:v>
                </c:pt>
                <c:pt idx="955">
                  <c:v>41770</c:v>
                </c:pt>
                <c:pt idx="956">
                  <c:v>41771</c:v>
                </c:pt>
                <c:pt idx="957">
                  <c:v>41772</c:v>
                </c:pt>
                <c:pt idx="958">
                  <c:v>41773</c:v>
                </c:pt>
                <c:pt idx="959">
                  <c:v>41774</c:v>
                </c:pt>
                <c:pt idx="960">
                  <c:v>41775</c:v>
                </c:pt>
                <c:pt idx="961">
                  <c:v>41776</c:v>
                </c:pt>
                <c:pt idx="962">
                  <c:v>41777</c:v>
                </c:pt>
                <c:pt idx="963">
                  <c:v>41778</c:v>
                </c:pt>
                <c:pt idx="964">
                  <c:v>41779</c:v>
                </c:pt>
                <c:pt idx="965">
                  <c:v>41780</c:v>
                </c:pt>
                <c:pt idx="966">
                  <c:v>41781</c:v>
                </c:pt>
                <c:pt idx="967">
                  <c:v>41782</c:v>
                </c:pt>
                <c:pt idx="968">
                  <c:v>41783</c:v>
                </c:pt>
                <c:pt idx="969">
                  <c:v>41784</c:v>
                </c:pt>
                <c:pt idx="970">
                  <c:v>41785</c:v>
                </c:pt>
                <c:pt idx="971">
                  <c:v>41786</c:v>
                </c:pt>
                <c:pt idx="972">
                  <c:v>41787</c:v>
                </c:pt>
                <c:pt idx="973">
                  <c:v>41788</c:v>
                </c:pt>
                <c:pt idx="974">
                  <c:v>41789</c:v>
                </c:pt>
                <c:pt idx="975">
                  <c:v>41790</c:v>
                </c:pt>
                <c:pt idx="976">
                  <c:v>41791</c:v>
                </c:pt>
                <c:pt idx="977">
                  <c:v>41792</c:v>
                </c:pt>
                <c:pt idx="978">
                  <c:v>41793</c:v>
                </c:pt>
                <c:pt idx="979">
                  <c:v>41794</c:v>
                </c:pt>
                <c:pt idx="980">
                  <c:v>41795</c:v>
                </c:pt>
                <c:pt idx="981">
                  <c:v>41796</c:v>
                </c:pt>
                <c:pt idx="982">
                  <c:v>41797</c:v>
                </c:pt>
                <c:pt idx="983">
                  <c:v>41798</c:v>
                </c:pt>
                <c:pt idx="984">
                  <c:v>41799</c:v>
                </c:pt>
                <c:pt idx="985">
                  <c:v>41800</c:v>
                </c:pt>
                <c:pt idx="986">
                  <c:v>41801</c:v>
                </c:pt>
                <c:pt idx="987">
                  <c:v>41802</c:v>
                </c:pt>
                <c:pt idx="988">
                  <c:v>41803</c:v>
                </c:pt>
                <c:pt idx="989">
                  <c:v>41804</c:v>
                </c:pt>
                <c:pt idx="990">
                  <c:v>41805</c:v>
                </c:pt>
                <c:pt idx="991">
                  <c:v>41806</c:v>
                </c:pt>
                <c:pt idx="992">
                  <c:v>41807</c:v>
                </c:pt>
                <c:pt idx="993">
                  <c:v>41808</c:v>
                </c:pt>
                <c:pt idx="994">
                  <c:v>41809</c:v>
                </c:pt>
                <c:pt idx="995">
                  <c:v>41810</c:v>
                </c:pt>
                <c:pt idx="996">
                  <c:v>41811</c:v>
                </c:pt>
                <c:pt idx="997">
                  <c:v>41812</c:v>
                </c:pt>
                <c:pt idx="998">
                  <c:v>41813</c:v>
                </c:pt>
                <c:pt idx="999">
                  <c:v>41814</c:v>
                </c:pt>
                <c:pt idx="1000">
                  <c:v>41815</c:v>
                </c:pt>
                <c:pt idx="1001">
                  <c:v>41816</c:v>
                </c:pt>
                <c:pt idx="1002">
                  <c:v>41817</c:v>
                </c:pt>
                <c:pt idx="1003">
                  <c:v>41818</c:v>
                </c:pt>
                <c:pt idx="1004">
                  <c:v>41819</c:v>
                </c:pt>
                <c:pt idx="1005">
                  <c:v>41820</c:v>
                </c:pt>
                <c:pt idx="1006">
                  <c:v>41821</c:v>
                </c:pt>
                <c:pt idx="1007">
                  <c:v>41822</c:v>
                </c:pt>
                <c:pt idx="1008">
                  <c:v>41823</c:v>
                </c:pt>
                <c:pt idx="1009">
                  <c:v>41824</c:v>
                </c:pt>
                <c:pt idx="1010">
                  <c:v>41825</c:v>
                </c:pt>
                <c:pt idx="1011">
                  <c:v>41826</c:v>
                </c:pt>
                <c:pt idx="1012">
                  <c:v>41827</c:v>
                </c:pt>
                <c:pt idx="1013">
                  <c:v>41828</c:v>
                </c:pt>
                <c:pt idx="1014">
                  <c:v>41829</c:v>
                </c:pt>
                <c:pt idx="1015">
                  <c:v>41830</c:v>
                </c:pt>
                <c:pt idx="1016">
                  <c:v>41831</c:v>
                </c:pt>
                <c:pt idx="1017">
                  <c:v>41832</c:v>
                </c:pt>
                <c:pt idx="1018">
                  <c:v>41833</c:v>
                </c:pt>
                <c:pt idx="1019">
                  <c:v>41834</c:v>
                </c:pt>
                <c:pt idx="1020">
                  <c:v>41835</c:v>
                </c:pt>
                <c:pt idx="1021">
                  <c:v>41836</c:v>
                </c:pt>
                <c:pt idx="1022">
                  <c:v>41837</c:v>
                </c:pt>
                <c:pt idx="1023">
                  <c:v>41838</c:v>
                </c:pt>
                <c:pt idx="1024">
                  <c:v>41839</c:v>
                </c:pt>
                <c:pt idx="1025">
                  <c:v>41840</c:v>
                </c:pt>
                <c:pt idx="1026">
                  <c:v>41841</c:v>
                </c:pt>
                <c:pt idx="1027">
                  <c:v>41842</c:v>
                </c:pt>
                <c:pt idx="1028">
                  <c:v>41843</c:v>
                </c:pt>
                <c:pt idx="1029">
                  <c:v>41844</c:v>
                </c:pt>
                <c:pt idx="1030">
                  <c:v>41845</c:v>
                </c:pt>
                <c:pt idx="1031">
                  <c:v>41846</c:v>
                </c:pt>
                <c:pt idx="1032">
                  <c:v>41847</c:v>
                </c:pt>
                <c:pt idx="1033">
                  <c:v>41848</c:v>
                </c:pt>
                <c:pt idx="1034">
                  <c:v>41849</c:v>
                </c:pt>
                <c:pt idx="1035">
                  <c:v>41850</c:v>
                </c:pt>
                <c:pt idx="1036">
                  <c:v>41851</c:v>
                </c:pt>
                <c:pt idx="1037">
                  <c:v>41852</c:v>
                </c:pt>
                <c:pt idx="1038">
                  <c:v>41853</c:v>
                </c:pt>
                <c:pt idx="1039">
                  <c:v>41854</c:v>
                </c:pt>
                <c:pt idx="1040">
                  <c:v>41855</c:v>
                </c:pt>
                <c:pt idx="1041">
                  <c:v>41856</c:v>
                </c:pt>
                <c:pt idx="1042">
                  <c:v>41857</c:v>
                </c:pt>
                <c:pt idx="1043">
                  <c:v>41858</c:v>
                </c:pt>
                <c:pt idx="1044">
                  <c:v>41859</c:v>
                </c:pt>
                <c:pt idx="1045">
                  <c:v>41860</c:v>
                </c:pt>
                <c:pt idx="1046">
                  <c:v>41861</c:v>
                </c:pt>
                <c:pt idx="1047">
                  <c:v>41862</c:v>
                </c:pt>
                <c:pt idx="1048">
                  <c:v>41863</c:v>
                </c:pt>
                <c:pt idx="1049">
                  <c:v>41864</c:v>
                </c:pt>
                <c:pt idx="1050">
                  <c:v>41865</c:v>
                </c:pt>
                <c:pt idx="1051">
                  <c:v>41866</c:v>
                </c:pt>
                <c:pt idx="1052">
                  <c:v>41867</c:v>
                </c:pt>
                <c:pt idx="1053">
                  <c:v>41868</c:v>
                </c:pt>
                <c:pt idx="1054">
                  <c:v>41869</c:v>
                </c:pt>
                <c:pt idx="1055">
                  <c:v>41870</c:v>
                </c:pt>
                <c:pt idx="1056">
                  <c:v>41871</c:v>
                </c:pt>
                <c:pt idx="1057">
                  <c:v>41872</c:v>
                </c:pt>
                <c:pt idx="1058">
                  <c:v>41873</c:v>
                </c:pt>
                <c:pt idx="1059">
                  <c:v>41874</c:v>
                </c:pt>
                <c:pt idx="1060">
                  <c:v>41875</c:v>
                </c:pt>
                <c:pt idx="1061">
                  <c:v>41876</c:v>
                </c:pt>
                <c:pt idx="1062">
                  <c:v>41877</c:v>
                </c:pt>
                <c:pt idx="1063">
                  <c:v>41878</c:v>
                </c:pt>
                <c:pt idx="1064">
                  <c:v>41879</c:v>
                </c:pt>
                <c:pt idx="1065">
                  <c:v>41880</c:v>
                </c:pt>
                <c:pt idx="1066">
                  <c:v>41881</c:v>
                </c:pt>
                <c:pt idx="1067">
                  <c:v>41882</c:v>
                </c:pt>
                <c:pt idx="1068">
                  <c:v>41883</c:v>
                </c:pt>
                <c:pt idx="1069">
                  <c:v>41884</c:v>
                </c:pt>
                <c:pt idx="1070">
                  <c:v>41885</c:v>
                </c:pt>
                <c:pt idx="1071">
                  <c:v>41886</c:v>
                </c:pt>
                <c:pt idx="1072">
                  <c:v>41887</c:v>
                </c:pt>
                <c:pt idx="1073">
                  <c:v>41888</c:v>
                </c:pt>
                <c:pt idx="1074">
                  <c:v>41889</c:v>
                </c:pt>
                <c:pt idx="1075">
                  <c:v>41890</c:v>
                </c:pt>
                <c:pt idx="1076">
                  <c:v>41891</c:v>
                </c:pt>
                <c:pt idx="1077">
                  <c:v>41892</c:v>
                </c:pt>
                <c:pt idx="1078">
                  <c:v>41893</c:v>
                </c:pt>
                <c:pt idx="1079">
                  <c:v>41894</c:v>
                </c:pt>
                <c:pt idx="1080">
                  <c:v>41895</c:v>
                </c:pt>
                <c:pt idx="1081">
                  <c:v>41896</c:v>
                </c:pt>
                <c:pt idx="1082">
                  <c:v>41897</c:v>
                </c:pt>
                <c:pt idx="1083">
                  <c:v>41898</c:v>
                </c:pt>
                <c:pt idx="1084">
                  <c:v>41899</c:v>
                </c:pt>
                <c:pt idx="1085">
                  <c:v>41900</c:v>
                </c:pt>
                <c:pt idx="1086">
                  <c:v>41901</c:v>
                </c:pt>
                <c:pt idx="1087">
                  <c:v>41902</c:v>
                </c:pt>
                <c:pt idx="1088">
                  <c:v>41903</c:v>
                </c:pt>
                <c:pt idx="1089">
                  <c:v>41904</c:v>
                </c:pt>
                <c:pt idx="1090">
                  <c:v>41905</c:v>
                </c:pt>
                <c:pt idx="1091">
                  <c:v>41906</c:v>
                </c:pt>
                <c:pt idx="1092">
                  <c:v>41907</c:v>
                </c:pt>
                <c:pt idx="1093">
                  <c:v>41908</c:v>
                </c:pt>
                <c:pt idx="1094">
                  <c:v>41909</c:v>
                </c:pt>
                <c:pt idx="1095">
                  <c:v>41910</c:v>
                </c:pt>
                <c:pt idx="1096">
                  <c:v>41911</c:v>
                </c:pt>
                <c:pt idx="1097">
                  <c:v>41912</c:v>
                </c:pt>
                <c:pt idx="1098">
                  <c:v>41913</c:v>
                </c:pt>
                <c:pt idx="1099">
                  <c:v>41914</c:v>
                </c:pt>
                <c:pt idx="1100">
                  <c:v>41915</c:v>
                </c:pt>
                <c:pt idx="1101">
                  <c:v>41916</c:v>
                </c:pt>
                <c:pt idx="1102">
                  <c:v>41917</c:v>
                </c:pt>
                <c:pt idx="1103">
                  <c:v>41918</c:v>
                </c:pt>
                <c:pt idx="1104">
                  <c:v>41919</c:v>
                </c:pt>
                <c:pt idx="1105">
                  <c:v>41920</c:v>
                </c:pt>
                <c:pt idx="1106">
                  <c:v>41921</c:v>
                </c:pt>
                <c:pt idx="1107">
                  <c:v>41922</c:v>
                </c:pt>
                <c:pt idx="1108">
                  <c:v>41923</c:v>
                </c:pt>
                <c:pt idx="1109">
                  <c:v>41924</c:v>
                </c:pt>
                <c:pt idx="1110">
                  <c:v>41925</c:v>
                </c:pt>
                <c:pt idx="1111">
                  <c:v>41926</c:v>
                </c:pt>
                <c:pt idx="1112">
                  <c:v>41927</c:v>
                </c:pt>
                <c:pt idx="1113">
                  <c:v>41928</c:v>
                </c:pt>
                <c:pt idx="1114">
                  <c:v>41929</c:v>
                </c:pt>
                <c:pt idx="1115">
                  <c:v>41930</c:v>
                </c:pt>
                <c:pt idx="1116">
                  <c:v>41931</c:v>
                </c:pt>
                <c:pt idx="1117">
                  <c:v>41932</c:v>
                </c:pt>
                <c:pt idx="1118">
                  <c:v>41933</c:v>
                </c:pt>
                <c:pt idx="1119">
                  <c:v>41934</c:v>
                </c:pt>
                <c:pt idx="1120">
                  <c:v>41935</c:v>
                </c:pt>
                <c:pt idx="1121">
                  <c:v>41936</c:v>
                </c:pt>
                <c:pt idx="1122">
                  <c:v>41937</c:v>
                </c:pt>
                <c:pt idx="1123">
                  <c:v>41938</c:v>
                </c:pt>
                <c:pt idx="1124">
                  <c:v>41939</c:v>
                </c:pt>
                <c:pt idx="1125">
                  <c:v>41940</c:v>
                </c:pt>
                <c:pt idx="1126">
                  <c:v>41941</c:v>
                </c:pt>
                <c:pt idx="1127">
                  <c:v>41942</c:v>
                </c:pt>
                <c:pt idx="1128">
                  <c:v>41943</c:v>
                </c:pt>
                <c:pt idx="1129">
                  <c:v>41944</c:v>
                </c:pt>
                <c:pt idx="1130">
                  <c:v>41945</c:v>
                </c:pt>
                <c:pt idx="1131">
                  <c:v>41946</c:v>
                </c:pt>
                <c:pt idx="1132">
                  <c:v>41947</c:v>
                </c:pt>
                <c:pt idx="1133">
                  <c:v>41948</c:v>
                </c:pt>
                <c:pt idx="1134">
                  <c:v>41949</c:v>
                </c:pt>
                <c:pt idx="1135">
                  <c:v>41950</c:v>
                </c:pt>
                <c:pt idx="1136">
                  <c:v>41951</c:v>
                </c:pt>
                <c:pt idx="1137">
                  <c:v>41952</c:v>
                </c:pt>
                <c:pt idx="1138">
                  <c:v>41953</c:v>
                </c:pt>
                <c:pt idx="1139">
                  <c:v>41954</c:v>
                </c:pt>
                <c:pt idx="1140">
                  <c:v>41955</c:v>
                </c:pt>
                <c:pt idx="1141">
                  <c:v>41956</c:v>
                </c:pt>
                <c:pt idx="1142">
                  <c:v>41957</c:v>
                </c:pt>
                <c:pt idx="1143">
                  <c:v>41958</c:v>
                </c:pt>
                <c:pt idx="1144">
                  <c:v>41959</c:v>
                </c:pt>
                <c:pt idx="1145">
                  <c:v>41960</c:v>
                </c:pt>
                <c:pt idx="1146">
                  <c:v>41961</c:v>
                </c:pt>
                <c:pt idx="1147">
                  <c:v>41962</c:v>
                </c:pt>
                <c:pt idx="1148">
                  <c:v>41963</c:v>
                </c:pt>
                <c:pt idx="1149">
                  <c:v>41964</c:v>
                </c:pt>
                <c:pt idx="1150">
                  <c:v>41965</c:v>
                </c:pt>
                <c:pt idx="1151">
                  <c:v>41966</c:v>
                </c:pt>
                <c:pt idx="1152">
                  <c:v>41967</c:v>
                </c:pt>
                <c:pt idx="1153">
                  <c:v>41968</c:v>
                </c:pt>
                <c:pt idx="1154">
                  <c:v>41969</c:v>
                </c:pt>
                <c:pt idx="1155">
                  <c:v>41970</c:v>
                </c:pt>
                <c:pt idx="1156">
                  <c:v>41971</c:v>
                </c:pt>
                <c:pt idx="1157">
                  <c:v>41972</c:v>
                </c:pt>
                <c:pt idx="1158">
                  <c:v>41973</c:v>
                </c:pt>
                <c:pt idx="1159">
                  <c:v>41974</c:v>
                </c:pt>
                <c:pt idx="1160">
                  <c:v>41976</c:v>
                </c:pt>
                <c:pt idx="1161">
                  <c:v>41977</c:v>
                </c:pt>
                <c:pt idx="1162">
                  <c:v>41978</c:v>
                </c:pt>
                <c:pt idx="1163">
                  <c:v>41979</c:v>
                </c:pt>
                <c:pt idx="1164">
                  <c:v>41980</c:v>
                </c:pt>
                <c:pt idx="1165">
                  <c:v>41981</c:v>
                </c:pt>
                <c:pt idx="1166">
                  <c:v>41982</c:v>
                </c:pt>
                <c:pt idx="1167">
                  <c:v>41983</c:v>
                </c:pt>
                <c:pt idx="1168">
                  <c:v>41984</c:v>
                </c:pt>
                <c:pt idx="1169">
                  <c:v>41985</c:v>
                </c:pt>
                <c:pt idx="1170">
                  <c:v>41986</c:v>
                </c:pt>
                <c:pt idx="1171">
                  <c:v>41987</c:v>
                </c:pt>
                <c:pt idx="1172">
                  <c:v>41988</c:v>
                </c:pt>
                <c:pt idx="1173">
                  <c:v>41989</c:v>
                </c:pt>
                <c:pt idx="1174">
                  <c:v>41990</c:v>
                </c:pt>
                <c:pt idx="1175">
                  <c:v>41991</c:v>
                </c:pt>
                <c:pt idx="1176">
                  <c:v>41992</c:v>
                </c:pt>
                <c:pt idx="1177">
                  <c:v>41993</c:v>
                </c:pt>
                <c:pt idx="1178">
                  <c:v>41994</c:v>
                </c:pt>
                <c:pt idx="1179">
                  <c:v>41995</c:v>
                </c:pt>
                <c:pt idx="1180">
                  <c:v>41996</c:v>
                </c:pt>
                <c:pt idx="1181">
                  <c:v>41997</c:v>
                </c:pt>
                <c:pt idx="1182">
                  <c:v>41998</c:v>
                </c:pt>
                <c:pt idx="1183">
                  <c:v>41999</c:v>
                </c:pt>
                <c:pt idx="1184">
                  <c:v>42000</c:v>
                </c:pt>
                <c:pt idx="1185">
                  <c:v>42001</c:v>
                </c:pt>
                <c:pt idx="1186">
                  <c:v>42002</c:v>
                </c:pt>
                <c:pt idx="1187">
                  <c:v>42003</c:v>
                </c:pt>
                <c:pt idx="1188">
                  <c:v>42004</c:v>
                </c:pt>
                <c:pt idx="1189">
                  <c:v>42005</c:v>
                </c:pt>
                <c:pt idx="1190">
                  <c:v>42007</c:v>
                </c:pt>
                <c:pt idx="1191">
                  <c:v>42011</c:v>
                </c:pt>
                <c:pt idx="1192">
                  <c:v>42012</c:v>
                </c:pt>
                <c:pt idx="1193">
                  <c:v>42013</c:v>
                </c:pt>
                <c:pt idx="1194">
                  <c:v>42014</c:v>
                </c:pt>
                <c:pt idx="1195">
                  <c:v>42015</c:v>
                </c:pt>
                <c:pt idx="1196">
                  <c:v>42016</c:v>
                </c:pt>
                <c:pt idx="1197">
                  <c:v>42017</c:v>
                </c:pt>
                <c:pt idx="1198">
                  <c:v>42018</c:v>
                </c:pt>
                <c:pt idx="1199">
                  <c:v>42019</c:v>
                </c:pt>
                <c:pt idx="1200">
                  <c:v>42020</c:v>
                </c:pt>
                <c:pt idx="1201">
                  <c:v>42021</c:v>
                </c:pt>
                <c:pt idx="1202">
                  <c:v>42022</c:v>
                </c:pt>
                <c:pt idx="1203">
                  <c:v>42023</c:v>
                </c:pt>
                <c:pt idx="1204">
                  <c:v>42024</c:v>
                </c:pt>
                <c:pt idx="1205">
                  <c:v>42025</c:v>
                </c:pt>
                <c:pt idx="1206">
                  <c:v>42026</c:v>
                </c:pt>
                <c:pt idx="1207">
                  <c:v>42027</c:v>
                </c:pt>
                <c:pt idx="1208">
                  <c:v>42028</c:v>
                </c:pt>
                <c:pt idx="1209">
                  <c:v>42029</c:v>
                </c:pt>
                <c:pt idx="1210">
                  <c:v>42030</c:v>
                </c:pt>
                <c:pt idx="1211">
                  <c:v>42031</c:v>
                </c:pt>
                <c:pt idx="1212">
                  <c:v>42032</c:v>
                </c:pt>
                <c:pt idx="1213">
                  <c:v>42033</c:v>
                </c:pt>
                <c:pt idx="1214">
                  <c:v>42034</c:v>
                </c:pt>
                <c:pt idx="1215">
                  <c:v>42035</c:v>
                </c:pt>
                <c:pt idx="1216">
                  <c:v>42036</c:v>
                </c:pt>
                <c:pt idx="1217">
                  <c:v>42037</c:v>
                </c:pt>
                <c:pt idx="1218">
                  <c:v>42038</c:v>
                </c:pt>
                <c:pt idx="1219">
                  <c:v>42039</c:v>
                </c:pt>
                <c:pt idx="1220">
                  <c:v>42040</c:v>
                </c:pt>
                <c:pt idx="1221">
                  <c:v>42041</c:v>
                </c:pt>
                <c:pt idx="1222">
                  <c:v>42042</c:v>
                </c:pt>
                <c:pt idx="1223">
                  <c:v>42043</c:v>
                </c:pt>
                <c:pt idx="1224">
                  <c:v>42044</c:v>
                </c:pt>
                <c:pt idx="1225">
                  <c:v>42045</c:v>
                </c:pt>
                <c:pt idx="1226">
                  <c:v>42046</c:v>
                </c:pt>
                <c:pt idx="1227">
                  <c:v>42047</c:v>
                </c:pt>
                <c:pt idx="1228">
                  <c:v>42048</c:v>
                </c:pt>
                <c:pt idx="1229">
                  <c:v>42049</c:v>
                </c:pt>
                <c:pt idx="1230">
                  <c:v>42050</c:v>
                </c:pt>
                <c:pt idx="1231">
                  <c:v>42051</c:v>
                </c:pt>
                <c:pt idx="1232">
                  <c:v>42052</c:v>
                </c:pt>
                <c:pt idx="1233">
                  <c:v>42053</c:v>
                </c:pt>
                <c:pt idx="1234">
                  <c:v>42054</c:v>
                </c:pt>
                <c:pt idx="1235">
                  <c:v>42055</c:v>
                </c:pt>
                <c:pt idx="1236">
                  <c:v>42056</c:v>
                </c:pt>
                <c:pt idx="1237">
                  <c:v>42057</c:v>
                </c:pt>
                <c:pt idx="1238">
                  <c:v>42058</c:v>
                </c:pt>
                <c:pt idx="1239">
                  <c:v>42059</c:v>
                </c:pt>
                <c:pt idx="1240">
                  <c:v>42060</c:v>
                </c:pt>
                <c:pt idx="1241">
                  <c:v>42061</c:v>
                </c:pt>
                <c:pt idx="1242">
                  <c:v>42062</c:v>
                </c:pt>
                <c:pt idx="1243">
                  <c:v>42063</c:v>
                </c:pt>
                <c:pt idx="1244">
                  <c:v>42064</c:v>
                </c:pt>
                <c:pt idx="1245">
                  <c:v>42065</c:v>
                </c:pt>
                <c:pt idx="1246">
                  <c:v>42066</c:v>
                </c:pt>
                <c:pt idx="1247">
                  <c:v>42067</c:v>
                </c:pt>
                <c:pt idx="1248">
                  <c:v>42068</c:v>
                </c:pt>
                <c:pt idx="1249">
                  <c:v>42069</c:v>
                </c:pt>
                <c:pt idx="1250">
                  <c:v>42070</c:v>
                </c:pt>
                <c:pt idx="1251">
                  <c:v>42071</c:v>
                </c:pt>
                <c:pt idx="1252">
                  <c:v>42072</c:v>
                </c:pt>
                <c:pt idx="1253">
                  <c:v>42073</c:v>
                </c:pt>
                <c:pt idx="1254">
                  <c:v>42074</c:v>
                </c:pt>
                <c:pt idx="1255">
                  <c:v>42075</c:v>
                </c:pt>
                <c:pt idx="1256">
                  <c:v>42076</c:v>
                </c:pt>
                <c:pt idx="1257">
                  <c:v>42077</c:v>
                </c:pt>
                <c:pt idx="1258">
                  <c:v>42078</c:v>
                </c:pt>
                <c:pt idx="1259">
                  <c:v>42079</c:v>
                </c:pt>
                <c:pt idx="1260">
                  <c:v>42080</c:v>
                </c:pt>
                <c:pt idx="1261">
                  <c:v>42081</c:v>
                </c:pt>
                <c:pt idx="1262">
                  <c:v>42082</c:v>
                </c:pt>
                <c:pt idx="1263">
                  <c:v>42083</c:v>
                </c:pt>
                <c:pt idx="1264">
                  <c:v>42084</c:v>
                </c:pt>
                <c:pt idx="1265">
                  <c:v>42085</c:v>
                </c:pt>
                <c:pt idx="1266">
                  <c:v>42086</c:v>
                </c:pt>
                <c:pt idx="1267">
                  <c:v>42087</c:v>
                </c:pt>
                <c:pt idx="1268">
                  <c:v>42088</c:v>
                </c:pt>
                <c:pt idx="1269">
                  <c:v>42089</c:v>
                </c:pt>
                <c:pt idx="1270">
                  <c:v>42090</c:v>
                </c:pt>
                <c:pt idx="1271">
                  <c:v>42091</c:v>
                </c:pt>
                <c:pt idx="1272">
                  <c:v>42092</c:v>
                </c:pt>
                <c:pt idx="1273">
                  <c:v>42093</c:v>
                </c:pt>
                <c:pt idx="1274">
                  <c:v>42094</c:v>
                </c:pt>
                <c:pt idx="1275">
                  <c:v>42095</c:v>
                </c:pt>
                <c:pt idx="1276">
                  <c:v>42096</c:v>
                </c:pt>
                <c:pt idx="1277">
                  <c:v>42097</c:v>
                </c:pt>
                <c:pt idx="1278">
                  <c:v>42098</c:v>
                </c:pt>
                <c:pt idx="1279">
                  <c:v>42099</c:v>
                </c:pt>
                <c:pt idx="1280">
                  <c:v>42100</c:v>
                </c:pt>
                <c:pt idx="1281">
                  <c:v>42101</c:v>
                </c:pt>
                <c:pt idx="1282">
                  <c:v>42102</c:v>
                </c:pt>
                <c:pt idx="1283">
                  <c:v>42103</c:v>
                </c:pt>
                <c:pt idx="1284">
                  <c:v>42104</c:v>
                </c:pt>
                <c:pt idx="1285">
                  <c:v>42105</c:v>
                </c:pt>
                <c:pt idx="1286">
                  <c:v>42106</c:v>
                </c:pt>
                <c:pt idx="1287">
                  <c:v>42107</c:v>
                </c:pt>
                <c:pt idx="1288">
                  <c:v>42108</c:v>
                </c:pt>
                <c:pt idx="1289">
                  <c:v>42109</c:v>
                </c:pt>
                <c:pt idx="1290">
                  <c:v>42110</c:v>
                </c:pt>
                <c:pt idx="1291">
                  <c:v>42111</c:v>
                </c:pt>
                <c:pt idx="1292">
                  <c:v>42112</c:v>
                </c:pt>
                <c:pt idx="1293">
                  <c:v>42113</c:v>
                </c:pt>
                <c:pt idx="1294">
                  <c:v>42114</c:v>
                </c:pt>
                <c:pt idx="1295">
                  <c:v>42115</c:v>
                </c:pt>
                <c:pt idx="1296">
                  <c:v>42116</c:v>
                </c:pt>
                <c:pt idx="1297">
                  <c:v>42117</c:v>
                </c:pt>
                <c:pt idx="1298">
                  <c:v>42118</c:v>
                </c:pt>
                <c:pt idx="1299">
                  <c:v>42119</c:v>
                </c:pt>
                <c:pt idx="1300">
                  <c:v>42120</c:v>
                </c:pt>
                <c:pt idx="1301">
                  <c:v>42121</c:v>
                </c:pt>
                <c:pt idx="1302">
                  <c:v>42122</c:v>
                </c:pt>
                <c:pt idx="1303">
                  <c:v>42123</c:v>
                </c:pt>
                <c:pt idx="1304">
                  <c:v>42124</c:v>
                </c:pt>
                <c:pt idx="1305">
                  <c:v>42125</c:v>
                </c:pt>
                <c:pt idx="1306">
                  <c:v>42126</c:v>
                </c:pt>
                <c:pt idx="1307">
                  <c:v>42127</c:v>
                </c:pt>
                <c:pt idx="1308">
                  <c:v>42128</c:v>
                </c:pt>
                <c:pt idx="1309">
                  <c:v>42129</c:v>
                </c:pt>
                <c:pt idx="1310">
                  <c:v>42130</c:v>
                </c:pt>
                <c:pt idx="1311">
                  <c:v>42131</c:v>
                </c:pt>
                <c:pt idx="1312">
                  <c:v>42132</c:v>
                </c:pt>
                <c:pt idx="1313">
                  <c:v>42133</c:v>
                </c:pt>
                <c:pt idx="1314">
                  <c:v>42134</c:v>
                </c:pt>
                <c:pt idx="1315">
                  <c:v>42135</c:v>
                </c:pt>
                <c:pt idx="1316">
                  <c:v>42136</c:v>
                </c:pt>
                <c:pt idx="1317">
                  <c:v>42137</c:v>
                </c:pt>
                <c:pt idx="1318">
                  <c:v>42138</c:v>
                </c:pt>
                <c:pt idx="1319">
                  <c:v>42139</c:v>
                </c:pt>
                <c:pt idx="1320">
                  <c:v>42140</c:v>
                </c:pt>
                <c:pt idx="1321">
                  <c:v>42141</c:v>
                </c:pt>
                <c:pt idx="1322">
                  <c:v>42142</c:v>
                </c:pt>
                <c:pt idx="1323">
                  <c:v>42143</c:v>
                </c:pt>
                <c:pt idx="1324">
                  <c:v>42144</c:v>
                </c:pt>
                <c:pt idx="1325">
                  <c:v>42145</c:v>
                </c:pt>
                <c:pt idx="1326">
                  <c:v>42146</c:v>
                </c:pt>
                <c:pt idx="1327">
                  <c:v>42147</c:v>
                </c:pt>
                <c:pt idx="1328">
                  <c:v>42148</c:v>
                </c:pt>
                <c:pt idx="1329">
                  <c:v>42149</c:v>
                </c:pt>
                <c:pt idx="1330">
                  <c:v>42150</c:v>
                </c:pt>
                <c:pt idx="1331">
                  <c:v>42151</c:v>
                </c:pt>
                <c:pt idx="1332">
                  <c:v>42152</c:v>
                </c:pt>
                <c:pt idx="1333">
                  <c:v>42153</c:v>
                </c:pt>
                <c:pt idx="1334">
                  <c:v>42154</c:v>
                </c:pt>
                <c:pt idx="1335">
                  <c:v>42155</c:v>
                </c:pt>
                <c:pt idx="1336">
                  <c:v>42156</c:v>
                </c:pt>
                <c:pt idx="1337">
                  <c:v>42157</c:v>
                </c:pt>
                <c:pt idx="1338">
                  <c:v>42158</c:v>
                </c:pt>
                <c:pt idx="1339">
                  <c:v>42159</c:v>
                </c:pt>
                <c:pt idx="1340">
                  <c:v>42160</c:v>
                </c:pt>
                <c:pt idx="1341">
                  <c:v>42161</c:v>
                </c:pt>
                <c:pt idx="1342">
                  <c:v>42162</c:v>
                </c:pt>
                <c:pt idx="1343">
                  <c:v>42163</c:v>
                </c:pt>
                <c:pt idx="1344">
                  <c:v>42164</c:v>
                </c:pt>
                <c:pt idx="1345">
                  <c:v>42165</c:v>
                </c:pt>
                <c:pt idx="1346">
                  <c:v>42166</c:v>
                </c:pt>
                <c:pt idx="1347">
                  <c:v>42167</c:v>
                </c:pt>
                <c:pt idx="1348">
                  <c:v>42168</c:v>
                </c:pt>
                <c:pt idx="1349">
                  <c:v>42169</c:v>
                </c:pt>
                <c:pt idx="1350">
                  <c:v>42170</c:v>
                </c:pt>
                <c:pt idx="1351">
                  <c:v>42171</c:v>
                </c:pt>
                <c:pt idx="1352">
                  <c:v>42172</c:v>
                </c:pt>
                <c:pt idx="1353">
                  <c:v>42173</c:v>
                </c:pt>
                <c:pt idx="1354">
                  <c:v>42174</c:v>
                </c:pt>
                <c:pt idx="1355">
                  <c:v>42175</c:v>
                </c:pt>
                <c:pt idx="1356">
                  <c:v>42176</c:v>
                </c:pt>
                <c:pt idx="1357">
                  <c:v>42177</c:v>
                </c:pt>
                <c:pt idx="1358">
                  <c:v>42178</c:v>
                </c:pt>
                <c:pt idx="1359">
                  <c:v>42179</c:v>
                </c:pt>
                <c:pt idx="1360">
                  <c:v>42180</c:v>
                </c:pt>
                <c:pt idx="1361">
                  <c:v>42181</c:v>
                </c:pt>
                <c:pt idx="1362">
                  <c:v>42182</c:v>
                </c:pt>
                <c:pt idx="1363">
                  <c:v>42183</c:v>
                </c:pt>
                <c:pt idx="1364">
                  <c:v>42184</c:v>
                </c:pt>
                <c:pt idx="1365">
                  <c:v>42185</c:v>
                </c:pt>
                <c:pt idx="1366">
                  <c:v>42186</c:v>
                </c:pt>
                <c:pt idx="1367">
                  <c:v>42187</c:v>
                </c:pt>
                <c:pt idx="1368">
                  <c:v>42188</c:v>
                </c:pt>
                <c:pt idx="1369">
                  <c:v>42189</c:v>
                </c:pt>
                <c:pt idx="1370">
                  <c:v>42190</c:v>
                </c:pt>
                <c:pt idx="1371">
                  <c:v>42191</c:v>
                </c:pt>
                <c:pt idx="1372">
                  <c:v>42192</c:v>
                </c:pt>
                <c:pt idx="1373">
                  <c:v>42193</c:v>
                </c:pt>
                <c:pt idx="1374">
                  <c:v>42194</c:v>
                </c:pt>
                <c:pt idx="1375">
                  <c:v>42195</c:v>
                </c:pt>
                <c:pt idx="1376">
                  <c:v>42196</c:v>
                </c:pt>
                <c:pt idx="1377">
                  <c:v>42197</c:v>
                </c:pt>
                <c:pt idx="1378">
                  <c:v>42198</c:v>
                </c:pt>
                <c:pt idx="1379">
                  <c:v>42199</c:v>
                </c:pt>
                <c:pt idx="1380">
                  <c:v>42200</c:v>
                </c:pt>
                <c:pt idx="1381">
                  <c:v>42201</c:v>
                </c:pt>
                <c:pt idx="1382">
                  <c:v>42202</c:v>
                </c:pt>
                <c:pt idx="1383">
                  <c:v>42203</c:v>
                </c:pt>
                <c:pt idx="1384">
                  <c:v>42204</c:v>
                </c:pt>
                <c:pt idx="1385">
                  <c:v>42205</c:v>
                </c:pt>
                <c:pt idx="1386">
                  <c:v>42206</c:v>
                </c:pt>
                <c:pt idx="1387">
                  <c:v>42207</c:v>
                </c:pt>
                <c:pt idx="1388">
                  <c:v>42208</c:v>
                </c:pt>
                <c:pt idx="1389">
                  <c:v>42209</c:v>
                </c:pt>
                <c:pt idx="1390">
                  <c:v>42210</c:v>
                </c:pt>
                <c:pt idx="1391">
                  <c:v>42211</c:v>
                </c:pt>
                <c:pt idx="1392">
                  <c:v>42212</c:v>
                </c:pt>
                <c:pt idx="1393">
                  <c:v>42213</c:v>
                </c:pt>
                <c:pt idx="1394">
                  <c:v>42214</c:v>
                </c:pt>
                <c:pt idx="1395">
                  <c:v>42215</c:v>
                </c:pt>
                <c:pt idx="1396">
                  <c:v>42216</c:v>
                </c:pt>
                <c:pt idx="1397">
                  <c:v>42217</c:v>
                </c:pt>
                <c:pt idx="1398">
                  <c:v>42218</c:v>
                </c:pt>
                <c:pt idx="1399">
                  <c:v>42219</c:v>
                </c:pt>
                <c:pt idx="1400">
                  <c:v>42220</c:v>
                </c:pt>
                <c:pt idx="1401">
                  <c:v>42221</c:v>
                </c:pt>
                <c:pt idx="1402">
                  <c:v>42222</c:v>
                </c:pt>
                <c:pt idx="1403">
                  <c:v>42223</c:v>
                </c:pt>
                <c:pt idx="1404">
                  <c:v>42224</c:v>
                </c:pt>
                <c:pt idx="1405">
                  <c:v>42225</c:v>
                </c:pt>
                <c:pt idx="1406">
                  <c:v>42226</c:v>
                </c:pt>
                <c:pt idx="1407">
                  <c:v>42227</c:v>
                </c:pt>
                <c:pt idx="1408">
                  <c:v>42228</c:v>
                </c:pt>
                <c:pt idx="1409">
                  <c:v>42229</c:v>
                </c:pt>
                <c:pt idx="1410">
                  <c:v>42230</c:v>
                </c:pt>
                <c:pt idx="1411">
                  <c:v>42231</c:v>
                </c:pt>
                <c:pt idx="1412">
                  <c:v>42232</c:v>
                </c:pt>
                <c:pt idx="1413">
                  <c:v>42233</c:v>
                </c:pt>
                <c:pt idx="1414">
                  <c:v>42234</c:v>
                </c:pt>
                <c:pt idx="1415">
                  <c:v>42235</c:v>
                </c:pt>
                <c:pt idx="1416">
                  <c:v>42236</c:v>
                </c:pt>
                <c:pt idx="1417">
                  <c:v>42237</c:v>
                </c:pt>
                <c:pt idx="1418">
                  <c:v>42238</c:v>
                </c:pt>
                <c:pt idx="1419">
                  <c:v>42239</c:v>
                </c:pt>
                <c:pt idx="1420">
                  <c:v>42240</c:v>
                </c:pt>
                <c:pt idx="1421">
                  <c:v>42241</c:v>
                </c:pt>
                <c:pt idx="1422">
                  <c:v>42242</c:v>
                </c:pt>
                <c:pt idx="1423">
                  <c:v>42243</c:v>
                </c:pt>
                <c:pt idx="1424">
                  <c:v>42244</c:v>
                </c:pt>
                <c:pt idx="1425">
                  <c:v>42245</c:v>
                </c:pt>
                <c:pt idx="1426">
                  <c:v>42246</c:v>
                </c:pt>
                <c:pt idx="1427">
                  <c:v>42247</c:v>
                </c:pt>
                <c:pt idx="1428">
                  <c:v>42248</c:v>
                </c:pt>
                <c:pt idx="1429">
                  <c:v>42249</c:v>
                </c:pt>
                <c:pt idx="1430">
                  <c:v>42250</c:v>
                </c:pt>
                <c:pt idx="1431">
                  <c:v>42251</c:v>
                </c:pt>
                <c:pt idx="1432">
                  <c:v>42252</c:v>
                </c:pt>
                <c:pt idx="1433">
                  <c:v>42253</c:v>
                </c:pt>
                <c:pt idx="1434">
                  <c:v>42254</c:v>
                </c:pt>
                <c:pt idx="1435">
                  <c:v>42255</c:v>
                </c:pt>
                <c:pt idx="1436">
                  <c:v>42256</c:v>
                </c:pt>
                <c:pt idx="1437">
                  <c:v>42257</c:v>
                </c:pt>
                <c:pt idx="1438">
                  <c:v>42258</c:v>
                </c:pt>
                <c:pt idx="1439">
                  <c:v>42259</c:v>
                </c:pt>
                <c:pt idx="1440">
                  <c:v>42260</c:v>
                </c:pt>
                <c:pt idx="1441">
                  <c:v>42261</c:v>
                </c:pt>
                <c:pt idx="1442">
                  <c:v>42262</c:v>
                </c:pt>
                <c:pt idx="1443">
                  <c:v>42263</c:v>
                </c:pt>
                <c:pt idx="1444">
                  <c:v>42264</c:v>
                </c:pt>
                <c:pt idx="1445">
                  <c:v>42265</c:v>
                </c:pt>
                <c:pt idx="1446">
                  <c:v>42266</c:v>
                </c:pt>
                <c:pt idx="1447">
                  <c:v>42267</c:v>
                </c:pt>
                <c:pt idx="1448">
                  <c:v>42268</c:v>
                </c:pt>
                <c:pt idx="1449">
                  <c:v>42269</c:v>
                </c:pt>
                <c:pt idx="1450">
                  <c:v>42270</c:v>
                </c:pt>
                <c:pt idx="1451">
                  <c:v>42271</c:v>
                </c:pt>
                <c:pt idx="1452">
                  <c:v>42272</c:v>
                </c:pt>
                <c:pt idx="1453">
                  <c:v>42273</c:v>
                </c:pt>
                <c:pt idx="1454">
                  <c:v>42274</c:v>
                </c:pt>
                <c:pt idx="1455">
                  <c:v>42275</c:v>
                </c:pt>
                <c:pt idx="1456">
                  <c:v>42276</c:v>
                </c:pt>
                <c:pt idx="1457">
                  <c:v>42277</c:v>
                </c:pt>
                <c:pt idx="1458">
                  <c:v>42278</c:v>
                </c:pt>
                <c:pt idx="1459">
                  <c:v>42279</c:v>
                </c:pt>
                <c:pt idx="1460">
                  <c:v>42280</c:v>
                </c:pt>
                <c:pt idx="1461">
                  <c:v>42281</c:v>
                </c:pt>
                <c:pt idx="1462">
                  <c:v>42282</c:v>
                </c:pt>
                <c:pt idx="1463">
                  <c:v>42283</c:v>
                </c:pt>
                <c:pt idx="1464">
                  <c:v>42284</c:v>
                </c:pt>
                <c:pt idx="1465">
                  <c:v>42285</c:v>
                </c:pt>
                <c:pt idx="1466">
                  <c:v>42286</c:v>
                </c:pt>
                <c:pt idx="1467">
                  <c:v>42287</c:v>
                </c:pt>
                <c:pt idx="1468">
                  <c:v>42288</c:v>
                </c:pt>
                <c:pt idx="1469">
                  <c:v>42289</c:v>
                </c:pt>
                <c:pt idx="1470">
                  <c:v>42290</c:v>
                </c:pt>
                <c:pt idx="1471">
                  <c:v>42291</c:v>
                </c:pt>
                <c:pt idx="1472">
                  <c:v>42292</c:v>
                </c:pt>
                <c:pt idx="1473">
                  <c:v>42293</c:v>
                </c:pt>
                <c:pt idx="1474">
                  <c:v>42294</c:v>
                </c:pt>
                <c:pt idx="1475">
                  <c:v>42295</c:v>
                </c:pt>
                <c:pt idx="1476">
                  <c:v>42296</c:v>
                </c:pt>
                <c:pt idx="1477">
                  <c:v>42297</c:v>
                </c:pt>
                <c:pt idx="1478">
                  <c:v>42298</c:v>
                </c:pt>
                <c:pt idx="1479">
                  <c:v>42299</c:v>
                </c:pt>
                <c:pt idx="1480">
                  <c:v>42300</c:v>
                </c:pt>
                <c:pt idx="1481">
                  <c:v>42301</c:v>
                </c:pt>
                <c:pt idx="1482">
                  <c:v>42302</c:v>
                </c:pt>
                <c:pt idx="1483">
                  <c:v>42303</c:v>
                </c:pt>
                <c:pt idx="1484">
                  <c:v>42304</c:v>
                </c:pt>
                <c:pt idx="1485">
                  <c:v>42305</c:v>
                </c:pt>
                <c:pt idx="1486">
                  <c:v>42306</c:v>
                </c:pt>
                <c:pt idx="1487">
                  <c:v>42307</c:v>
                </c:pt>
                <c:pt idx="1488">
                  <c:v>42308</c:v>
                </c:pt>
                <c:pt idx="1489">
                  <c:v>42309</c:v>
                </c:pt>
                <c:pt idx="1490">
                  <c:v>42310</c:v>
                </c:pt>
                <c:pt idx="1491">
                  <c:v>42311</c:v>
                </c:pt>
                <c:pt idx="1492">
                  <c:v>42312</c:v>
                </c:pt>
                <c:pt idx="1493">
                  <c:v>42313</c:v>
                </c:pt>
                <c:pt idx="1494">
                  <c:v>42314</c:v>
                </c:pt>
                <c:pt idx="1495">
                  <c:v>42315</c:v>
                </c:pt>
                <c:pt idx="1496">
                  <c:v>42316</c:v>
                </c:pt>
                <c:pt idx="1497">
                  <c:v>42317</c:v>
                </c:pt>
                <c:pt idx="1498">
                  <c:v>42318</c:v>
                </c:pt>
                <c:pt idx="1499">
                  <c:v>42319</c:v>
                </c:pt>
                <c:pt idx="1500">
                  <c:v>42320</c:v>
                </c:pt>
                <c:pt idx="1501">
                  <c:v>42321</c:v>
                </c:pt>
                <c:pt idx="1502">
                  <c:v>42322</c:v>
                </c:pt>
                <c:pt idx="1503">
                  <c:v>42323</c:v>
                </c:pt>
                <c:pt idx="1504">
                  <c:v>42325</c:v>
                </c:pt>
                <c:pt idx="1505">
                  <c:v>42326</c:v>
                </c:pt>
                <c:pt idx="1506">
                  <c:v>42327</c:v>
                </c:pt>
                <c:pt idx="1507">
                  <c:v>42328</c:v>
                </c:pt>
                <c:pt idx="1508">
                  <c:v>42329</c:v>
                </c:pt>
                <c:pt idx="1509">
                  <c:v>42330</c:v>
                </c:pt>
                <c:pt idx="1510">
                  <c:v>42331</c:v>
                </c:pt>
                <c:pt idx="1511">
                  <c:v>42332</c:v>
                </c:pt>
                <c:pt idx="1512">
                  <c:v>42333</c:v>
                </c:pt>
                <c:pt idx="1513">
                  <c:v>42334</c:v>
                </c:pt>
                <c:pt idx="1514">
                  <c:v>42335</c:v>
                </c:pt>
                <c:pt idx="1515">
                  <c:v>42336</c:v>
                </c:pt>
                <c:pt idx="1516">
                  <c:v>42337</c:v>
                </c:pt>
                <c:pt idx="1517">
                  <c:v>42338</c:v>
                </c:pt>
                <c:pt idx="1518">
                  <c:v>42339</c:v>
                </c:pt>
                <c:pt idx="1519">
                  <c:v>42340</c:v>
                </c:pt>
                <c:pt idx="1520">
                  <c:v>42341</c:v>
                </c:pt>
                <c:pt idx="1521">
                  <c:v>42342</c:v>
                </c:pt>
                <c:pt idx="1522">
                  <c:v>42343</c:v>
                </c:pt>
                <c:pt idx="1523">
                  <c:v>42344</c:v>
                </c:pt>
                <c:pt idx="1524">
                  <c:v>42345</c:v>
                </c:pt>
                <c:pt idx="1525">
                  <c:v>42346</c:v>
                </c:pt>
                <c:pt idx="1526">
                  <c:v>42347</c:v>
                </c:pt>
                <c:pt idx="1527">
                  <c:v>42348</c:v>
                </c:pt>
                <c:pt idx="1528">
                  <c:v>42349</c:v>
                </c:pt>
                <c:pt idx="1529">
                  <c:v>42350</c:v>
                </c:pt>
                <c:pt idx="1530">
                  <c:v>42351</c:v>
                </c:pt>
                <c:pt idx="1531">
                  <c:v>42352</c:v>
                </c:pt>
                <c:pt idx="1532">
                  <c:v>42353</c:v>
                </c:pt>
                <c:pt idx="1533">
                  <c:v>42354</c:v>
                </c:pt>
                <c:pt idx="1534">
                  <c:v>42355</c:v>
                </c:pt>
                <c:pt idx="1535">
                  <c:v>42356</c:v>
                </c:pt>
                <c:pt idx="1536">
                  <c:v>42357</c:v>
                </c:pt>
                <c:pt idx="1537">
                  <c:v>42358</c:v>
                </c:pt>
                <c:pt idx="1538">
                  <c:v>42359</c:v>
                </c:pt>
                <c:pt idx="1539">
                  <c:v>42360</c:v>
                </c:pt>
                <c:pt idx="1540">
                  <c:v>42361</c:v>
                </c:pt>
                <c:pt idx="1541">
                  <c:v>42362</c:v>
                </c:pt>
                <c:pt idx="1542">
                  <c:v>42363</c:v>
                </c:pt>
                <c:pt idx="1543">
                  <c:v>42364</c:v>
                </c:pt>
                <c:pt idx="1544">
                  <c:v>42365</c:v>
                </c:pt>
                <c:pt idx="1545">
                  <c:v>42366</c:v>
                </c:pt>
                <c:pt idx="1546">
                  <c:v>42367</c:v>
                </c:pt>
                <c:pt idx="1547">
                  <c:v>42368</c:v>
                </c:pt>
                <c:pt idx="1548">
                  <c:v>42369</c:v>
                </c:pt>
                <c:pt idx="1549">
                  <c:v>42370</c:v>
                </c:pt>
                <c:pt idx="1550">
                  <c:v>42371</c:v>
                </c:pt>
                <c:pt idx="1551">
                  <c:v>42372</c:v>
                </c:pt>
                <c:pt idx="1552">
                  <c:v>42373</c:v>
                </c:pt>
                <c:pt idx="1553">
                  <c:v>42374</c:v>
                </c:pt>
                <c:pt idx="1554">
                  <c:v>42375</c:v>
                </c:pt>
                <c:pt idx="1555">
                  <c:v>42376</c:v>
                </c:pt>
                <c:pt idx="1556">
                  <c:v>42377</c:v>
                </c:pt>
                <c:pt idx="1557">
                  <c:v>42378</c:v>
                </c:pt>
                <c:pt idx="1558">
                  <c:v>42379</c:v>
                </c:pt>
                <c:pt idx="1559">
                  <c:v>42380</c:v>
                </c:pt>
                <c:pt idx="1560">
                  <c:v>42381</c:v>
                </c:pt>
                <c:pt idx="1561">
                  <c:v>42382</c:v>
                </c:pt>
                <c:pt idx="1562">
                  <c:v>42383</c:v>
                </c:pt>
                <c:pt idx="1563">
                  <c:v>42384</c:v>
                </c:pt>
                <c:pt idx="1564">
                  <c:v>42385</c:v>
                </c:pt>
                <c:pt idx="1565">
                  <c:v>42386</c:v>
                </c:pt>
                <c:pt idx="1566">
                  <c:v>42387</c:v>
                </c:pt>
                <c:pt idx="1567">
                  <c:v>42388</c:v>
                </c:pt>
                <c:pt idx="1568">
                  <c:v>42389</c:v>
                </c:pt>
                <c:pt idx="1569">
                  <c:v>42390</c:v>
                </c:pt>
                <c:pt idx="1570">
                  <c:v>42391</c:v>
                </c:pt>
                <c:pt idx="1571">
                  <c:v>42392</c:v>
                </c:pt>
                <c:pt idx="1572">
                  <c:v>42393</c:v>
                </c:pt>
                <c:pt idx="1573">
                  <c:v>42394</c:v>
                </c:pt>
                <c:pt idx="1574">
                  <c:v>42395</c:v>
                </c:pt>
                <c:pt idx="1575">
                  <c:v>42396</c:v>
                </c:pt>
                <c:pt idx="1576">
                  <c:v>42397</c:v>
                </c:pt>
                <c:pt idx="1577">
                  <c:v>42398</c:v>
                </c:pt>
                <c:pt idx="1578">
                  <c:v>42399</c:v>
                </c:pt>
                <c:pt idx="1579">
                  <c:v>42400</c:v>
                </c:pt>
                <c:pt idx="1580">
                  <c:v>42401</c:v>
                </c:pt>
                <c:pt idx="1581">
                  <c:v>42402</c:v>
                </c:pt>
                <c:pt idx="1582">
                  <c:v>42403</c:v>
                </c:pt>
                <c:pt idx="1583">
                  <c:v>42404</c:v>
                </c:pt>
                <c:pt idx="1584">
                  <c:v>42405</c:v>
                </c:pt>
                <c:pt idx="1585">
                  <c:v>42406</c:v>
                </c:pt>
                <c:pt idx="1586">
                  <c:v>42407</c:v>
                </c:pt>
                <c:pt idx="1587">
                  <c:v>42408</c:v>
                </c:pt>
                <c:pt idx="1588">
                  <c:v>42409</c:v>
                </c:pt>
                <c:pt idx="1589">
                  <c:v>42410</c:v>
                </c:pt>
                <c:pt idx="1590">
                  <c:v>42411</c:v>
                </c:pt>
                <c:pt idx="1591">
                  <c:v>42412</c:v>
                </c:pt>
                <c:pt idx="1592">
                  <c:v>42413</c:v>
                </c:pt>
                <c:pt idx="1593">
                  <c:v>42414</c:v>
                </c:pt>
                <c:pt idx="1594">
                  <c:v>42415</c:v>
                </c:pt>
                <c:pt idx="1595">
                  <c:v>42416</c:v>
                </c:pt>
                <c:pt idx="1596">
                  <c:v>42417</c:v>
                </c:pt>
                <c:pt idx="1597">
                  <c:v>42418</c:v>
                </c:pt>
                <c:pt idx="1598">
                  <c:v>42419</c:v>
                </c:pt>
                <c:pt idx="1599">
                  <c:v>42420</c:v>
                </c:pt>
                <c:pt idx="1600">
                  <c:v>42421</c:v>
                </c:pt>
                <c:pt idx="1601">
                  <c:v>42422</c:v>
                </c:pt>
                <c:pt idx="1602">
                  <c:v>42423</c:v>
                </c:pt>
                <c:pt idx="1603">
                  <c:v>42424</c:v>
                </c:pt>
                <c:pt idx="1604">
                  <c:v>42425</c:v>
                </c:pt>
                <c:pt idx="1605">
                  <c:v>42426</c:v>
                </c:pt>
                <c:pt idx="1606">
                  <c:v>42427</c:v>
                </c:pt>
                <c:pt idx="1607">
                  <c:v>42428</c:v>
                </c:pt>
                <c:pt idx="1608">
                  <c:v>42429</c:v>
                </c:pt>
                <c:pt idx="1609">
                  <c:v>42430</c:v>
                </c:pt>
                <c:pt idx="1610">
                  <c:v>42431</c:v>
                </c:pt>
                <c:pt idx="1611">
                  <c:v>42432</c:v>
                </c:pt>
                <c:pt idx="1612">
                  <c:v>42433</c:v>
                </c:pt>
                <c:pt idx="1613">
                  <c:v>42434</c:v>
                </c:pt>
                <c:pt idx="1614">
                  <c:v>42435</c:v>
                </c:pt>
                <c:pt idx="1615">
                  <c:v>42436</c:v>
                </c:pt>
                <c:pt idx="1616">
                  <c:v>42437</c:v>
                </c:pt>
                <c:pt idx="1617">
                  <c:v>42438</c:v>
                </c:pt>
                <c:pt idx="1618">
                  <c:v>42439</c:v>
                </c:pt>
                <c:pt idx="1619">
                  <c:v>42440</c:v>
                </c:pt>
                <c:pt idx="1620">
                  <c:v>42441</c:v>
                </c:pt>
                <c:pt idx="1621">
                  <c:v>42442</c:v>
                </c:pt>
                <c:pt idx="1622">
                  <c:v>42443</c:v>
                </c:pt>
                <c:pt idx="1623">
                  <c:v>42444</c:v>
                </c:pt>
                <c:pt idx="1624">
                  <c:v>42445</c:v>
                </c:pt>
                <c:pt idx="1625">
                  <c:v>42446</c:v>
                </c:pt>
                <c:pt idx="1626">
                  <c:v>42447</c:v>
                </c:pt>
                <c:pt idx="1627">
                  <c:v>42448</c:v>
                </c:pt>
                <c:pt idx="1628">
                  <c:v>42449</c:v>
                </c:pt>
                <c:pt idx="1629">
                  <c:v>42450</c:v>
                </c:pt>
                <c:pt idx="1630">
                  <c:v>42451</c:v>
                </c:pt>
                <c:pt idx="1631">
                  <c:v>42452</c:v>
                </c:pt>
                <c:pt idx="1632">
                  <c:v>42453</c:v>
                </c:pt>
                <c:pt idx="1633">
                  <c:v>42454</c:v>
                </c:pt>
                <c:pt idx="1634">
                  <c:v>42455</c:v>
                </c:pt>
                <c:pt idx="1635">
                  <c:v>42456</c:v>
                </c:pt>
                <c:pt idx="1636">
                  <c:v>42457</c:v>
                </c:pt>
                <c:pt idx="1637">
                  <c:v>42458</c:v>
                </c:pt>
                <c:pt idx="1638">
                  <c:v>42459</c:v>
                </c:pt>
                <c:pt idx="1639">
                  <c:v>42460</c:v>
                </c:pt>
                <c:pt idx="1640">
                  <c:v>42461</c:v>
                </c:pt>
                <c:pt idx="1641">
                  <c:v>42462</c:v>
                </c:pt>
                <c:pt idx="1642">
                  <c:v>42463</c:v>
                </c:pt>
                <c:pt idx="1643">
                  <c:v>42464</c:v>
                </c:pt>
                <c:pt idx="1644">
                  <c:v>42465</c:v>
                </c:pt>
                <c:pt idx="1645">
                  <c:v>42466</c:v>
                </c:pt>
                <c:pt idx="1646">
                  <c:v>42467</c:v>
                </c:pt>
                <c:pt idx="1647">
                  <c:v>42468</c:v>
                </c:pt>
                <c:pt idx="1648">
                  <c:v>42469</c:v>
                </c:pt>
                <c:pt idx="1649">
                  <c:v>42470</c:v>
                </c:pt>
                <c:pt idx="1650">
                  <c:v>42471</c:v>
                </c:pt>
                <c:pt idx="1651">
                  <c:v>42472</c:v>
                </c:pt>
                <c:pt idx="1652">
                  <c:v>42473</c:v>
                </c:pt>
                <c:pt idx="1653">
                  <c:v>42474</c:v>
                </c:pt>
                <c:pt idx="1654">
                  <c:v>42475</c:v>
                </c:pt>
                <c:pt idx="1655">
                  <c:v>42476</c:v>
                </c:pt>
                <c:pt idx="1656">
                  <c:v>42477</c:v>
                </c:pt>
                <c:pt idx="1657">
                  <c:v>42478</c:v>
                </c:pt>
                <c:pt idx="1658">
                  <c:v>42479</c:v>
                </c:pt>
                <c:pt idx="1659">
                  <c:v>42480</c:v>
                </c:pt>
                <c:pt idx="1660">
                  <c:v>42481</c:v>
                </c:pt>
                <c:pt idx="1661">
                  <c:v>42482</c:v>
                </c:pt>
                <c:pt idx="1662">
                  <c:v>42483</c:v>
                </c:pt>
                <c:pt idx="1663">
                  <c:v>42484</c:v>
                </c:pt>
                <c:pt idx="1664">
                  <c:v>42485</c:v>
                </c:pt>
                <c:pt idx="1665">
                  <c:v>42486</c:v>
                </c:pt>
                <c:pt idx="1666">
                  <c:v>42487</c:v>
                </c:pt>
                <c:pt idx="1667">
                  <c:v>42488</c:v>
                </c:pt>
                <c:pt idx="1668">
                  <c:v>42489</c:v>
                </c:pt>
                <c:pt idx="1669">
                  <c:v>42490</c:v>
                </c:pt>
                <c:pt idx="1670">
                  <c:v>42491</c:v>
                </c:pt>
                <c:pt idx="1671">
                  <c:v>42492</c:v>
                </c:pt>
                <c:pt idx="1672">
                  <c:v>42493</c:v>
                </c:pt>
                <c:pt idx="1673">
                  <c:v>42494</c:v>
                </c:pt>
                <c:pt idx="1674">
                  <c:v>42495</c:v>
                </c:pt>
                <c:pt idx="1675">
                  <c:v>42496</c:v>
                </c:pt>
                <c:pt idx="1676">
                  <c:v>42497</c:v>
                </c:pt>
                <c:pt idx="1677">
                  <c:v>42498</c:v>
                </c:pt>
                <c:pt idx="1678">
                  <c:v>42499</c:v>
                </c:pt>
                <c:pt idx="1679">
                  <c:v>42500</c:v>
                </c:pt>
                <c:pt idx="1680">
                  <c:v>42501</c:v>
                </c:pt>
                <c:pt idx="1681">
                  <c:v>42502</c:v>
                </c:pt>
                <c:pt idx="1682">
                  <c:v>42503</c:v>
                </c:pt>
                <c:pt idx="1683">
                  <c:v>42504</c:v>
                </c:pt>
                <c:pt idx="1684">
                  <c:v>42505</c:v>
                </c:pt>
                <c:pt idx="1685">
                  <c:v>42506</c:v>
                </c:pt>
                <c:pt idx="1686">
                  <c:v>42507</c:v>
                </c:pt>
                <c:pt idx="1687">
                  <c:v>42508</c:v>
                </c:pt>
                <c:pt idx="1688">
                  <c:v>42509</c:v>
                </c:pt>
                <c:pt idx="1689">
                  <c:v>42510</c:v>
                </c:pt>
                <c:pt idx="1690">
                  <c:v>42511</c:v>
                </c:pt>
                <c:pt idx="1691">
                  <c:v>42512</c:v>
                </c:pt>
                <c:pt idx="1692">
                  <c:v>42513</c:v>
                </c:pt>
                <c:pt idx="1693">
                  <c:v>42514</c:v>
                </c:pt>
                <c:pt idx="1694">
                  <c:v>42515</c:v>
                </c:pt>
                <c:pt idx="1695">
                  <c:v>42516</c:v>
                </c:pt>
                <c:pt idx="1696">
                  <c:v>42517</c:v>
                </c:pt>
                <c:pt idx="1697">
                  <c:v>42518</c:v>
                </c:pt>
                <c:pt idx="1698">
                  <c:v>42519</c:v>
                </c:pt>
                <c:pt idx="1699">
                  <c:v>42520</c:v>
                </c:pt>
                <c:pt idx="1700">
                  <c:v>42521</c:v>
                </c:pt>
                <c:pt idx="1701">
                  <c:v>42522</c:v>
                </c:pt>
                <c:pt idx="1702">
                  <c:v>42523</c:v>
                </c:pt>
                <c:pt idx="1703">
                  <c:v>42524</c:v>
                </c:pt>
                <c:pt idx="1704">
                  <c:v>42525</c:v>
                </c:pt>
                <c:pt idx="1705">
                  <c:v>42526</c:v>
                </c:pt>
                <c:pt idx="1706">
                  <c:v>42527</c:v>
                </c:pt>
                <c:pt idx="1707">
                  <c:v>42528</c:v>
                </c:pt>
                <c:pt idx="1708">
                  <c:v>42529</c:v>
                </c:pt>
                <c:pt idx="1709">
                  <c:v>42530</c:v>
                </c:pt>
                <c:pt idx="1710">
                  <c:v>42531</c:v>
                </c:pt>
                <c:pt idx="1711">
                  <c:v>42532</c:v>
                </c:pt>
                <c:pt idx="1712">
                  <c:v>42533</c:v>
                </c:pt>
                <c:pt idx="1713">
                  <c:v>42534</c:v>
                </c:pt>
                <c:pt idx="1714">
                  <c:v>42535</c:v>
                </c:pt>
                <c:pt idx="1715">
                  <c:v>42536</c:v>
                </c:pt>
                <c:pt idx="1716">
                  <c:v>42537</c:v>
                </c:pt>
                <c:pt idx="1717">
                  <c:v>42538</c:v>
                </c:pt>
                <c:pt idx="1718">
                  <c:v>42539</c:v>
                </c:pt>
                <c:pt idx="1719">
                  <c:v>42540</c:v>
                </c:pt>
                <c:pt idx="1720">
                  <c:v>42541</c:v>
                </c:pt>
                <c:pt idx="1721">
                  <c:v>42542</c:v>
                </c:pt>
                <c:pt idx="1722">
                  <c:v>42543</c:v>
                </c:pt>
                <c:pt idx="1723">
                  <c:v>42544</c:v>
                </c:pt>
                <c:pt idx="1724">
                  <c:v>42545</c:v>
                </c:pt>
                <c:pt idx="1725">
                  <c:v>42546</c:v>
                </c:pt>
                <c:pt idx="1726">
                  <c:v>42547</c:v>
                </c:pt>
                <c:pt idx="1727">
                  <c:v>42548</c:v>
                </c:pt>
                <c:pt idx="1728">
                  <c:v>42549</c:v>
                </c:pt>
                <c:pt idx="1729">
                  <c:v>42550</c:v>
                </c:pt>
                <c:pt idx="1730">
                  <c:v>42551</c:v>
                </c:pt>
                <c:pt idx="1731">
                  <c:v>42552</c:v>
                </c:pt>
                <c:pt idx="1732">
                  <c:v>42553</c:v>
                </c:pt>
                <c:pt idx="1733">
                  <c:v>42554</c:v>
                </c:pt>
                <c:pt idx="1734">
                  <c:v>42555</c:v>
                </c:pt>
                <c:pt idx="1735">
                  <c:v>42556</c:v>
                </c:pt>
                <c:pt idx="1736">
                  <c:v>42557</c:v>
                </c:pt>
                <c:pt idx="1737">
                  <c:v>42558</c:v>
                </c:pt>
                <c:pt idx="1738">
                  <c:v>42559</c:v>
                </c:pt>
                <c:pt idx="1739">
                  <c:v>42560</c:v>
                </c:pt>
                <c:pt idx="1740">
                  <c:v>42561</c:v>
                </c:pt>
                <c:pt idx="1741">
                  <c:v>42562</c:v>
                </c:pt>
                <c:pt idx="1742">
                  <c:v>42563</c:v>
                </c:pt>
                <c:pt idx="1743">
                  <c:v>42564</c:v>
                </c:pt>
                <c:pt idx="1744">
                  <c:v>42565</c:v>
                </c:pt>
                <c:pt idx="1745">
                  <c:v>42566</c:v>
                </c:pt>
                <c:pt idx="1746">
                  <c:v>42567</c:v>
                </c:pt>
                <c:pt idx="1747">
                  <c:v>42568</c:v>
                </c:pt>
                <c:pt idx="1748">
                  <c:v>42569</c:v>
                </c:pt>
                <c:pt idx="1749">
                  <c:v>42570</c:v>
                </c:pt>
                <c:pt idx="1750">
                  <c:v>42571</c:v>
                </c:pt>
                <c:pt idx="1751">
                  <c:v>42572</c:v>
                </c:pt>
                <c:pt idx="1752">
                  <c:v>42573</c:v>
                </c:pt>
                <c:pt idx="1753">
                  <c:v>42574</c:v>
                </c:pt>
                <c:pt idx="1754">
                  <c:v>42575</c:v>
                </c:pt>
                <c:pt idx="1755">
                  <c:v>42576</c:v>
                </c:pt>
                <c:pt idx="1756">
                  <c:v>42577</c:v>
                </c:pt>
                <c:pt idx="1757">
                  <c:v>42578</c:v>
                </c:pt>
                <c:pt idx="1758">
                  <c:v>42579</c:v>
                </c:pt>
                <c:pt idx="1759">
                  <c:v>42580</c:v>
                </c:pt>
                <c:pt idx="1760">
                  <c:v>42581</c:v>
                </c:pt>
                <c:pt idx="1761">
                  <c:v>42582</c:v>
                </c:pt>
                <c:pt idx="1762">
                  <c:v>42583</c:v>
                </c:pt>
                <c:pt idx="1763">
                  <c:v>42584</c:v>
                </c:pt>
                <c:pt idx="1764">
                  <c:v>42585</c:v>
                </c:pt>
                <c:pt idx="1765">
                  <c:v>42586</c:v>
                </c:pt>
                <c:pt idx="1766">
                  <c:v>42587</c:v>
                </c:pt>
                <c:pt idx="1767">
                  <c:v>42588</c:v>
                </c:pt>
                <c:pt idx="1768">
                  <c:v>42589</c:v>
                </c:pt>
                <c:pt idx="1769">
                  <c:v>42590</c:v>
                </c:pt>
                <c:pt idx="1770">
                  <c:v>42591</c:v>
                </c:pt>
                <c:pt idx="1771">
                  <c:v>42592</c:v>
                </c:pt>
                <c:pt idx="1772">
                  <c:v>42593</c:v>
                </c:pt>
                <c:pt idx="1773">
                  <c:v>42594</c:v>
                </c:pt>
                <c:pt idx="1774">
                  <c:v>42595</c:v>
                </c:pt>
                <c:pt idx="1775">
                  <c:v>42596</c:v>
                </c:pt>
                <c:pt idx="1776">
                  <c:v>42597</c:v>
                </c:pt>
                <c:pt idx="1777">
                  <c:v>42598</c:v>
                </c:pt>
                <c:pt idx="1778">
                  <c:v>42599</c:v>
                </c:pt>
                <c:pt idx="1779">
                  <c:v>42600</c:v>
                </c:pt>
                <c:pt idx="1780">
                  <c:v>42601</c:v>
                </c:pt>
                <c:pt idx="1781">
                  <c:v>42602</c:v>
                </c:pt>
                <c:pt idx="1782">
                  <c:v>42603</c:v>
                </c:pt>
                <c:pt idx="1783">
                  <c:v>42604</c:v>
                </c:pt>
                <c:pt idx="1784">
                  <c:v>42605</c:v>
                </c:pt>
                <c:pt idx="1785">
                  <c:v>42606</c:v>
                </c:pt>
                <c:pt idx="1786">
                  <c:v>42607</c:v>
                </c:pt>
                <c:pt idx="1787">
                  <c:v>42608</c:v>
                </c:pt>
                <c:pt idx="1788">
                  <c:v>42609</c:v>
                </c:pt>
                <c:pt idx="1789">
                  <c:v>42610</c:v>
                </c:pt>
                <c:pt idx="1790">
                  <c:v>42611</c:v>
                </c:pt>
                <c:pt idx="1791">
                  <c:v>42612</c:v>
                </c:pt>
                <c:pt idx="1792">
                  <c:v>42613</c:v>
                </c:pt>
                <c:pt idx="1793">
                  <c:v>42614</c:v>
                </c:pt>
                <c:pt idx="1794">
                  <c:v>42615</c:v>
                </c:pt>
                <c:pt idx="1795">
                  <c:v>42616</c:v>
                </c:pt>
                <c:pt idx="1796">
                  <c:v>42617</c:v>
                </c:pt>
                <c:pt idx="1797">
                  <c:v>42618</c:v>
                </c:pt>
                <c:pt idx="1798">
                  <c:v>42619</c:v>
                </c:pt>
                <c:pt idx="1799">
                  <c:v>42620</c:v>
                </c:pt>
                <c:pt idx="1800">
                  <c:v>42621</c:v>
                </c:pt>
                <c:pt idx="1801">
                  <c:v>42622</c:v>
                </c:pt>
                <c:pt idx="1802">
                  <c:v>42623</c:v>
                </c:pt>
                <c:pt idx="1803">
                  <c:v>42624</c:v>
                </c:pt>
                <c:pt idx="1804">
                  <c:v>42625</c:v>
                </c:pt>
                <c:pt idx="1805">
                  <c:v>42626</c:v>
                </c:pt>
                <c:pt idx="1806">
                  <c:v>42627</c:v>
                </c:pt>
                <c:pt idx="1807">
                  <c:v>42628</c:v>
                </c:pt>
                <c:pt idx="1808">
                  <c:v>42629</c:v>
                </c:pt>
                <c:pt idx="1809">
                  <c:v>42630</c:v>
                </c:pt>
                <c:pt idx="1810">
                  <c:v>42631</c:v>
                </c:pt>
                <c:pt idx="1811">
                  <c:v>42632</c:v>
                </c:pt>
                <c:pt idx="1812">
                  <c:v>42633</c:v>
                </c:pt>
                <c:pt idx="1813">
                  <c:v>42634</c:v>
                </c:pt>
                <c:pt idx="1814">
                  <c:v>42635</c:v>
                </c:pt>
                <c:pt idx="1815">
                  <c:v>42636</c:v>
                </c:pt>
                <c:pt idx="1816">
                  <c:v>42637</c:v>
                </c:pt>
                <c:pt idx="1817">
                  <c:v>42638</c:v>
                </c:pt>
                <c:pt idx="1818">
                  <c:v>42639</c:v>
                </c:pt>
                <c:pt idx="1819">
                  <c:v>42640</c:v>
                </c:pt>
                <c:pt idx="1820">
                  <c:v>42641</c:v>
                </c:pt>
                <c:pt idx="1821">
                  <c:v>42642</c:v>
                </c:pt>
                <c:pt idx="1822">
                  <c:v>42643</c:v>
                </c:pt>
                <c:pt idx="1823">
                  <c:v>42644</c:v>
                </c:pt>
                <c:pt idx="1824">
                  <c:v>42645</c:v>
                </c:pt>
                <c:pt idx="1825">
                  <c:v>42646</c:v>
                </c:pt>
                <c:pt idx="1826">
                  <c:v>42647</c:v>
                </c:pt>
                <c:pt idx="1827">
                  <c:v>42648</c:v>
                </c:pt>
                <c:pt idx="1828">
                  <c:v>42649</c:v>
                </c:pt>
                <c:pt idx="1829">
                  <c:v>42650</c:v>
                </c:pt>
                <c:pt idx="1830">
                  <c:v>42651</c:v>
                </c:pt>
                <c:pt idx="1831">
                  <c:v>42652</c:v>
                </c:pt>
                <c:pt idx="1832">
                  <c:v>42653</c:v>
                </c:pt>
                <c:pt idx="1833">
                  <c:v>42654</c:v>
                </c:pt>
                <c:pt idx="1834">
                  <c:v>42655</c:v>
                </c:pt>
                <c:pt idx="1835">
                  <c:v>42656</c:v>
                </c:pt>
                <c:pt idx="1836">
                  <c:v>42657</c:v>
                </c:pt>
                <c:pt idx="1837">
                  <c:v>42658</c:v>
                </c:pt>
                <c:pt idx="1838">
                  <c:v>42659</c:v>
                </c:pt>
                <c:pt idx="1839">
                  <c:v>42660</c:v>
                </c:pt>
                <c:pt idx="1840">
                  <c:v>42661</c:v>
                </c:pt>
                <c:pt idx="1841">
                  <c:v>42662</c:v>
                </c:pt>
                <c:pt idx="1842">
                  <c:v>42663</c:v>
                </c:pt>
                <c:pt idx="1843">
                  <c:v>42664</c:v>
                </c:pt>
                <c:pt idx="1844">
                  <c:v>42665</c:v>
                </c:pt>
                <c:pt idx="1845">
                  <c:v>42666</c:v>
                </c:pt>
                <c:pt idx="1846">
                  <c:v>42667</c:v>
                </c:pt>
                <c:pt idx="1847">
                  <c:v>42668</c:v>
                </c:pt>
                <c:pt idx="1848">
                  <c:v>42669</c:v>
                </c:pt>
                <c:pt idx="1849">
                  <c:v>42670</c:v>
                </c:pt>
                <c:pt idx="1850">
                  <c:v>42671</c:v>
                </c:pt>
                <c:pt idx="1851">
                  <c:v>42672</c:v>
                </c:pt>
                <c:pt idx="1852">
                  <c:v>42673</c:v>
                </c:pt>
                <c:pt idx="1853">
                  <c:v>42674</c:v>
                </c:pt>
                <c:pt idx="1854">
                  <c:v>42675</c:v>
                </c:pt>
                <c:pt idx="1855">
                  <c:v>42676</c:v>
                </c:pt>
                <c:pt idx="1856">
                  <c:v>42677</c:v>
                </c:pt>
                <c:pt idx="1857">
                  <c:v>42678</c:v>
                </c:pt>
                <c:pt idx="1858">
                  <c:v>42679</c:v>
                </c:pt>
                <c:pt idx="1859">
                  <c:v>42680</c:v>
                </c:pt>
                <c:pt idx="1860">
                  <c:v>42681</c:v>
                </c:pt>
                <c:pt idx="1861">
                  <c:v>42682</c:v>
                </c:pt>
                <c:pt idx="1862">
                  <c:v>42683</c:v>
                </c:pt>
                <c:pt idx="1863">
                  <c:v>42684</c:v>
                </c:pt>
                <c:pt idx="1864">
                  <c:v>42685</c:v>
                </c:pt>
                <c:pt idx="1865">
                  <c:v>42686</c:v>
                </c:pt>
                <c:pt idx="1866">
                  <c:v>42687</c:v>
                </c:pt>
                <c:pt idx="1867">
                  <c:v>42688</c:v>
                </c:pt>
                <c:pt idx="1868">
                  <c:v>42689</c:v>
                </c:pt>
                <c:pt idx="1869">
                  <c:v>42690</c:v>
                </c:pt>
                <c:pt idx="1870">
                  <c:v>42691</c:v>
                </c:pt>
                <c:pt idx="1871">
                  <c:v>42692</c:v>
                </c:pt>
                <c:pt idx="1872">
                  <c:v>42693</c:v>
                </c:pt>
                <c:pt idx="1873">
                  <c:v>42694</c:v>
                </c:pt>
                <c:pt idx="1874">
                  <c:v>42695</c:v>
                </c:pt>
                <c:pt idx="1875">
                  <c:v>42696</c:v>
                </c:pt>
                <c:pt idx="1876">
                  <c:v>42697</c:v>
                </c:pt>
                <c:pt idx="1877">
                  <c:v>42698</c:v>
                </c:pt>
                <c:pt idx="1878">
                  <c:v>42699</c:v>
                </c:pt>
                <c:pt idx="1879">
                  <c:v>42700</c:v>
                </c:pt>
                <c:pt idx="1880">
                  <c:v>42701</c:v>
                </c:pt>
                <c:pt idx="1881">
                  <c:v>42702</c:v>
                </c:pt>
                <c:pt idx="1882">
                  <c:v>42703</c:v>
                </c:pt>
                <c:pt idx="1883">
                  <c:v>42704</c:v>
                </c:pt>
                <c:pt idx="1884">
                  <c:v>42705</c:v>
                </c:pt>
                <c:pt idx="1885">
                  <c:v>42706</c:v>
                </c:pt>
                <c:pt idx="1886">
                  <c:v>42707</c:v>
                </c:pt>
                <c:pt idx="1887">
                  <c:v>42708</c:v>
                </c:pt>
                <c:pt idx="1888">
                  <c:v>42709</c:v>
                </c:pt>
                <c:pt idx="1889">
                  <c:v>42710</c:v>
                </c:pt>
                <c:pt idx="1890">
                  <c:v>42711</c:v>
                </c:pt>
                <c:pt idx="1891">
                  <c:v>42712</c:v>
                </c:pt>
                <c:pt idx="1892">
                  <c:v>42713</c:v>
                </c:pt>
                <c:pt idx="1893">
                  <c:v>42714</c:v>
                </c:pt>
                <c:pt idx="1894">
                  <c:v>42715</c:v>
                </c:pt>
                <c:pt idx="1895">
                  <c:v>42716</c:v>
                </c:pt>
                <c:pt idx="1896">
                  <c:v>42717</c:v>
                </c:pt>
                <c:pt idx="1897">
                  <c:v>42718</c:v>
                </c:pt>
                <c:pt idx="1898">
                  <c:v>42719</c:v>
                </c:pt>
                <c:pt idx="1899">
                  <c:v>42720</c:v>
                </c:pt>
                <c:pt idx="1900">
                  <c:v>42721</c:v>
                </c:pt>
                <c:pt idx="1901">
                  <c:v>42722</c:v>
                </c:pt>
                <c:pt idx="1902">
                  <c:v>42723</c:v>
                </c:pt>
                <c:pt idx="1903">
                  <c:v>42724</c:v>
                </c:pt>
                <c:pt idx="1904">
                  <c:v>42725</c:v>
                </c:pt>
                <c:pt idx="1905">
                  <c:v>42726</c:v>
                </c:pt>
                <c:pt idx="1906">
                  <c:v>42727</c:v>
                </c:pt>
                <c:pt idx="1907">
                  <c:v>42728</c:v>
                </c:pt>
                <c:pt idx="1908">
                  <c:v>42729</c:v>
                </c:pt>
                <c:pt idx="1909">
                  <c:v>42730</c:v>
                </c:pt>
                <c:pt idx="1910">
                  <c:v>42731</c:v>
                </c:pt>
                <c:pt idx="1911">
                  <c:v>42732</c:v>
                </c:pt>
                <c:pt idx="1912">
                  <c:v>42733</c:v>
                </c:pt>
                <c:pt idx="1913">
                  <c:v>42734</c:v>
                </c:pt>
                <c:pt idx="1914">
                  <c:v>42735</c:v>
                </c:pt>
                <c:pt idx="1915">
                  <c:v>42736</c:v>
                </c:pt>
                <c:pt idx="1916">
                  <c:v>42737</c:v>
                </c:pt>
                <c:pt idx="1917">
                  <c:v>42738</c:v>
                </c:pt>
                <c:pt idx="1918">
                  <c:v>42739</c:v>
                </c:pt>
                <c:pt idx="1919">
                  <c:v>42740</c:v>
                </c:pt>
                <c:pt idx="1920">
                  <c:v>42741</c:v>
                </c:pt>
                <c:pt idx="1921">
                  <c:v>42742</c:v>
                </c:pt>
                <c:pt idx="1922">
                  <c:v>42743</c:v>
                </c:pt>
                <c:pt idx="1923">
                  <c:v>42744</c:v>
                </c:pt>
                <c:pt idx="1924">
                  <c:v>42745</c:v>
                </c:pt>
                <c:pt idx="1925">
                  <c:v>42746</c:v>
                </c:pt>
                <c:pt idx="1926">
                  <c:v>42747</c:v>
                </c:pt>
                <c:pt idx="1927">
                  <c:v>42748</c:v>
                </c:pt>
                <c:pt idx="1928">
                  <c:v>42749</c:v>
                </c:pt>
                <c:pt idx="1929">
                  <c:v>42750</c:v>
                </c:pt>
                <c:pt idx="1930">
                  <c:v>42751</c:v>
                </c:pt>
                <c:pt idx="1931">
                  <c:v>42752</c:v>
                </c:pt>
                <c:pt idx="1932">
                  <c:v>42753</c:v>
                </c:pt>
                <c:pt idx="1933">
                  <c:v>42754</c:v>
                </c:pt>
                <c:pt idx="1934">
                  <c:v>42755</c:v>
                </c:pt>
                <c:pt idx="1935">
                  <c:v>42756</c:v>
                </c:pt>
                <c:pt idx="1936">
                  <c:v>42757</c:v>
                </c:pt>
                <c:pt idx="1937">
                  <c:v>42758</c:v>
                </c:pt>
                <c:pt idx="1938">
                  <c:v>42759</c:v>
                </c:pt>
                <c:pt idx="1939">
                  <c:v>42760</c:v>
                </c:pt>
                <c:pt idx="1940">
                  <c:v>42766</c:v>
                </c:pt>
                <c:pt idx="1941">
                  <c:v>42767</c:v>
                </c:pt>
                <c:pt idx="1942">
                  <c:v>42768</c:v>
                </c:pt>
                <c:pt idx="1943">
                  <c:v>42769</c:v>
                </c:pt>
                <c:pt idx="1944">
                  <c:v>42770</c:v>
                </c:pt>
                <c:pt idx="1945">
                  <c:v>42771</c:v>
                </c:pt>
                <c:pt idx="1946">
                  <c:v>42772</c:v>
                </c:pt>
                <c:pt idx="1947">
                  <c:v>42773</c:v>
                </c:pt>
                <c:pt idx="1948">
                  <c:v>42774</c:v>
                </c:pt>
                <c:pt idx="1949">
                  <c:v>42775</c:v>
                </c:pt>
                <c:pt idx="1950">
                  <c:v>42776</c:v>
                </c:pt>
                <c:pt idx="1951">
                  <c:v>42777</c:v>
                </c:pt>
                <c:pt idx="1952">
                  <c:v>42778</c:v>
                </c:pt>
                <c:pt idx="1953">
                  <c:v>42779</c:v>
                </c:pt>
                <c:pt idx="1954">
                  <c:v>42780</c:v>
                </c:pt>
                <c:pt idx="1955">
                  <c:v>42781</c:v>
                </c:pt>
                <c:pt idx="1956">
                  <c:v>42782</c:v>
                </c:pt>
                <c:pt idx="1957">
                  <c:v>42783</c:v>
                </c:pt>
                <c:pt idx="1958">
                  <c:v>42784</c:v>
                </c:pt>
                <c:pt idx="1959">
                  <c:v>42785</c:v>
                </c:pt>
                <c:pt idx="1960">
                  <c:v>42786</c:v>
                </c:pt>
                <c:pt idx="1961">
                  <c:v>42787</c:v>
                </c:pt>
                <c:pt idx="1962">
                  <c:v>42788</c:v>
                </c:pt>
                <c:pt idx="1963">
                  <c:v>42789</c:v>
                </c:pt>
                <c:pt idx="1964">
                  <c:v>42790</c:v>
                </c:pt>
                <c:pt idx="1965">
                  <c:v>42791</c:v>
                </c:pt>
                <c:pt idx="1966">
                  <c:v>42792</c:v>
                </c:pt>
                <c:pt idx="1967">
                  <c:v>42793</c:v>
                </c:pt>
                <c:pt idx="1968">
                  <c:v>42794</c:v>
                </c:pt>
                <c:pt idx="1969">
                  <c:v>42795</c:v>
                </c:pt>
                <c:pt idx="1970">
                  <c:v>42796</c:v>
                </c:pt>
                <c:pt idx="1971">
                  <c:v>42797</c:v>
                </c:pt>
                <c:pt idx="1972">
                  <c:v>42798</c:v>
                </c:pt>
                <c:pt idx="1973">
                  <c:v>42799</c:v>
                </c:pt>
                <c:pt idx="1974">
                  <c:v>42800</c:v>
                </c:pt>
                <c:pt idx="1975">
                  <c:v>42801</c:v>
                </c:pt>
                <c:pt idx="1976">
                  <c:v>42802</c:v>
                </c:pt>
                <c:pt idx="1977">
                  <c:v>42803</c:v>
                </c:pt>
                <c:pt idx="1978">
                  <c:v>42804</c:v>
                </c:pt>
                <c:pt idx="1979">
                  <c:v>42805</c:v>
                </c:pt>
                <c:pt idx="1980">
                  <c:v>42806</c:v>
                </c:pt>
                <c:pt idx="1981">
                  <c:v>42807</c:v>
                </c:pt>
                <c:pt idx="1982">
                  <c:v>42808</c:v>
                </c:pt>
                <c:pt idx="1983">
                  <c:v>42809</c:v>
                </c:pt>
                <c:pt idx="1984">
                  <c:v>42810</c:v>
                </c:pt>
                <c:pt idx="1985">
                  <c:v>42811</c:v>
                </c:pt>
                <c:pt idx="1986">
                  <c:v>42812</c:v>
                </c:pt>
                <c:pt idx="1987">
                  <c:v>42813</c:v>
                </c:pt>
                <c:pt idx="1988">
                  <c:v>42814</c:v>
                </c:pt>
                <c:pt idx="1989">
                  <c:v>42815</c:v>
                </c:pt>
                <c:pt idx="1990">
                  <c:v>42816</c:v>
                </c:pt>
                <c:pt idx="1991">
                  <c:v>42817</c:v>
                </c:pt>
                <c:pt idx="1992">
                  <c:v>42818</c:v>
                </c:pt>
                <c:pt idx="1993">
                  <c:v>42819</c:v>
                </c:pt>
                <c:pt idx="1994">
                  <c:v>42820</c:v>
                </c:pt>
                <c:pt idx="1995">
                  <c:v>42821</c:v>
                </c:pt>
                <c:pt idx="1996">
                  <c:v>42822</c:v>
                </c:pt>
                <c:pt idx="1997">
                  <c:v>42823</c:v>
                </c:pt>
                <c:pt idx="1998">
                  <c:v>42824</c:v>
                </c:pt>
                <c:pt idx="1999">
                  <c:v>42825</c:v>
                </c:pt>
                <c:pt idx="2000">
                  <c:v>42826</c:v>
                </c:pt>
                <c:pt idx="2001">
                  <c:v>42827</c:v>
                </c:pt>
                <c:pt idx="2002">
                  <c:v>42828</c:v>
                </c:pt>
                <c:pt idx="2003">
                  <c:v>42829</c:v>
                </c:pt>
                <c:pt idx="2004">
                  <c:v>42830</c:v>
                </c:pt>
                <c:pt idx="2005">
                  <c:v>42831</c:v>
                </c:pt>
                <c:pt idx="2006">
                  <c:v>42832</c:v>
                </c:pt>
                <c:pt idx="2007">
                  <c:v>42833</c:v>
                </c:pt>
                <c:pt idx="2008">
                  <c:v>42834</c:v>
                </c:pt>
                <c:pt idx="2009">
                  <c:v>42835</c:v>
                </c:pt>
                <c:pt idx="2010">
                  <c:v>42836</c:v>
                </c:pt>
                <c:pt idx="2011">
                  <c:v>42837</c:v>
                </c:pt>
                <c:pt idx="2012">
                  <c:v>42838</c:v>
                </c:pt>
                <c:pt idx="2013">
                  <c:v>42839</c:v>
                </c:pt>
                <c:pt idx="2014">
                  <c:v>42840</c:v>
                </c:pt>
                <c:pt idx="2015">
                  <c:v>42841</c:v>
                </c:pt>
                <c:pt idx="2016">
                  <c:v>42842</c:v>
                </c:pt>
                <c:pt idx="2017">
                  <c:v>42843</c:v>
                </c:pt>
                <c:pt idx="2018">
                  <c:v>42844</c:v>
                </c:pt>
                <c:pt idx="2019">
                  <c:v>42845</c:v>
                </c:pt>
                <c:pt idx="2020">
                  <c:v>42846</c:v>
                </c:pt>
                <c:pt idx="2021">
                  <c:v>42847</c:v>
                </c:pt>
                <c:pt idx="2022">
                  <c:v>42848</c:v>
                </c:pt>
                <c:pt idx="2023">
                  <c:v>42849</c:v>
                </c:pt>
                <c:pt idx="2024">
                  <c:v>42850</c:v>
                </c:pt>
                <c:pt idx="2025">
                  <c:v>42851</c:v>
                </c:pt>
                <c:pt idx="2026">
                  <c:v>42852</c:v>
                </c:pt>
                <c:pt idx="2027">
                  <c:v>42853</c:v>
                </c:pt>
                <c:pt idx="2028">
                  <c:v>42854</c:v>
                </c:pt>
                <c:pt idx="2029">
                  <c:v>42855</c:v>
                </c:pt>
                <c:pt idx="2030">
                  <c:v>42856</c:v>
                </c:pt>
                <c:pt idx="2031">
                  <c:v>42857</c:v>
                </c:pt>
                <c:pt idx="2032">
                  <c:v>42858</c:v>
                </c:pt>
                <c:pt idx="2033">
                  <c:v>42859</c:v>
                </c:pt>
                <c:pt idx="2034">
                  <c:v>42860</c:v>
                </c:pt>
                <c:pt idx="2035">
                  <c:v>42861</c:v>
                </c:pt>
                <c:pt idx="2036">
                  <c:v>42862</c:v>
                </c:pt>
                <c:pt idx="2037">
                  <c:v>42863</c:v>
                </c:pt>
                <c:pt idx="2038">
                  <c:v>42864</c:v>
                </c:pt>
                <c:pt idx="2039">
                  <c:v>42865</c:v>
                </c:pt>
                <c:pt idx="2040">
                  <c:v>42866</c:v>
                </c:pt>
                <c:pt idx="2041">
                  <c:v>42867</c:v>
                </c:pt>
                <c:pt idx="2042">
                  <c:v>42868</c:v>
                </c:pt>
                <c:pt idx="2043">
                  <c:v>42869</c:v>
                </c:pt>
                <c:pt idx="2044">
                  <c:v>42870</c:v>
                </c:pt>
                <c:pt idx="2045">
                  <c:v>42871</c:v>
                </c:pt>
                <c:pt idx="2046">
                  <c:v>42872</c:v>
                </c:pt>
                <c:pt idx="2047">
                  <c:v>42873</c:v>
                </c:pt>
                <c:pt idx="2048">
                  <c:v>42874</c:v>
                </c:pt>
                <c:pt idx="2049">
                  <c:v>42875</c:v>
                </c:pt>
                <c:pt idx="2050">
                  <c:v>42876</c:v>
                </c:pt>
                <c:pt idx="2051">
                  <c:v>42877</c:v>
                </c:pt>
                <c:pt idx="2052">
                  <c:v>42878</c:v>
                </c:pt>
                <c:pt idx="2053">
                  <c:v>42879</c:v>
                </c:pt>
                <c:pt idx="2054">
                  <c:v>42880</c:v>
                </c:pt>
                <c:pt idx="2055">
                  <c:v>42881</c:v>
                </c:pt>
                <c:pt idx="2056">
                  <c:v>42882</c:v>
                </c:pt>
                <c:pt idx="2057">
                  <c:v>42883</c:v>
                </c:pt>
                <c:pt idx="2058">
                  <c:v>42884</c:v>
                </c:pt>
                <c:pt idx="2059">
                  <c:v>42885</c:v>
                </c:pt>
                <c:pt idx="2060">
                  <c:v>42886</c:v>
                </c:pt>
                <c:pt idx="2061">
                  <c:v>42887</c:v>
                </c:pt>
                <c:pt idx="2062">
                  <c:v>42888</c:v>
                </c:pt>
                <c:pt idx="2063">
                  <c:v>42889</c:v>
                </c:pt>
                <c:pt idx="2064">
                  <c:v>42890</c:v>
                </c:pt>
                <c:pt idx="2065">
                  <c:v>42891</c:v>
                </c:pt>
                <c:pt idx="2066">
                  <c:v>42892</c:v>
                </c:pt>
                <c:pt idx="2067">
                  <c:v>42893</c:v>
                </c:pt>
                <c:pt idx="2068">
                  <c:v>42894</c:v>
                </c:pt>
                <c:pt idx="2069">
                  <c:v>42895</c:v>
                </c:pt>
                <c:pt idx="2070">
                  <c:v>42896</c:v>
                </c:pt>
                <c:pt idx="2071">
                  <c:v>42897</c:v>
                </c:pt>
                <c:pt idx="2072">
                  <c:v>42898</c:v>
                </c:pt>
                <c:pt idx="2073">
                  <c:v>42899</c:v>
                </c:pt>
                <c:pt idx="2074">
                  <c:v>42900</c:v>
                </c:pt>
                <c:pt idx="2075">
                  <c:v>42901</c:v>
                </c:pt>
                <c:pt idx="2076">
                  <c:v>42902</c:v>
                </c:pt>
                <c:pt idx="2077">
                  <c:v>42903</c:v>
                </c:pt>
                <c:pt idx="2078">
                  <c:v>42904</c:v>
                </c:pt>
                <c:pt idx="2079">
                  <c:v>42905</c:v>
                </c:pt>
                <c:pt idx="2080">
                  <c:v>42906</c:v>
                </c:pt>
                <c:pt idx="2081">
                  <c:v>42907</c:v>
                </c:pt>
                <c:pt idx="2082">
                  <c:v>42908</c:v>
                </c:pt>
                <c:pt idx="2083">
                  <c:v>42909</c:v>
                </c:pt>
                <c:pt idx="2084">
                  <c:v>42910</c:v>
                </c:pt>
                <c:pt idx="2085">
                  <c:v>42911</c:v>
                </c:pt>
                <c:pt idx="2086">
                  <c:v>42912</c:v>
                </c:pt>
                <c:pt idx="2087">
                  <c:v>42913</c:v>
                </c:pt>
                <c:pt idx="2088">
                  <c:v>42914</c:v>
                </c:pt>
                <c:pt idx="2089">
                  <c:v>42915</c:v>
                </c:pt>
                <c:pt idx="2090">
                  <c:v>42916</c:v>
                </c:pt>
                <c:pt idx="2091">
                  <c:v>42917</c:v>
                </c:pt>
                <c:pt idx="2092">
                  <c:v>42918</c:v>
                </c:pt>
                <c:pt idx="2093">
                  <c:v>42919</c:v>
                </c:pt>
                <c:pt idx="2094">
                  <c:v>42920</c:v>
                </c:pt>
                <c:pt idx="2095">
                  <c:v>42921</c:v>
                </c:pt>
                <c:pt idx="2096">
                  <c:v>42922</c:v>
                </c:pt>
                <c:pt idx="2097">
                  <c:v>42923</c:v>
                </c:pt>
                <c:pt idx="2098">
                  <c:v>42924</c:v>
                </c:pt>
                <c:pt idx="2099">
                  <c:v>42925</c:v>
                </c:pt>
                <c:pt idx="2100">
                  <c:v>42926</c:v>
                </c:pt>
                <c:pt idx="2101">
                  <c:v>42927</c:v>
                </c:pt>
                <c:pt idx="2102">
                  <c:v>42928</c:v>
                </c:pt>
                <c:pt idx="2103">
                  <c:v>42929</c:v>
                </c:pt>
                <c:pt idx="2104">
                  <c:v>42930</c:v>
                </c:pt>
                <c:pt idx="2105">
                  <c:v>42931</c:v>
                </c:pt>
                <c:pt idx="2106">
                  <c:v>42932</c:v>
                </c:pt>
                <c:pt idx="2107">
                  <c:v>42933</c:v>
                </c:pt>
                <c:pt idx="2108">
                  <c:v>42934</c:v>
                </c:pt>
                <c:pt idx="2109">
                  <c:v>42935</c:v>
                </c:pt>
                <c:pt idx="2110">
                  <c:v>42936</c:v>
                </c:pt>
                <c:pt idx="2111">
                  <c:v>42937</c:v>
                </c:pt>
                <c:pt idx="2112">
                  <c:v>42938</c:v>
                </c:pt>
                <c:pt idx="2113">
                  <c:v>42939</c:v>
                </c:pt>
                <c:pt idx="2114">
                  <c:v>42940</c:v>
                </c:pt>
                <c:pt idx="2115">
                  <c:v>42941</c:v>
                </c:pt>
                <c:pt idx="2116">
                  <c:v>42942</c:v>
                </c:pt>
                <c:pt idx="2117">
                  <c:v>42943</c:v>
                </c:pt>
                <c:pt idx="2118">
                  <c:v>42944</c:v>
                </c:pt>
                <c:pt idx="2119">
                  <c:v>42945</c:v>
                </c:pt>
                <c:pt idx="2120">
                  <c:v>42946</c:v>
                </c:pt>
                <c:pt idx="2121">
                  <c:v>42947</c:v>
                </c:pt>
                <c:pt idx="2122">
                  <c:v>42948</c:v>
                </c:pt>
                <c:pt idx="2123">
                  <c:v>42949</c:v>
                </c:pt>
                <c:pt idx="2124">
                  <c:v>42950</c:v>
                </c:pt>
                <c:pt idx="2125">
                  <c:v>42951</c:v>
                </c:pt>
                <c:pt idx="2126">
                  <c:v>42952</c:v>
                </c:pt>
                <c:pt idx="2127">
                  <c:v>42953</c:v>
                </c:pt>
                <c:pt idx="2128">
                  <c:v>42954</c:v>
                </c:pt>
                <c:pt idx="2129">
                  <c:v>42955</c:v>
                </c:pt>
                <c:pt idx="2130">
                  <c:v>42956</c:v>
                </c:pt>
                <c:pt idx="2131">
                  <c:v>42957</c:v>
                </c:pt>
                <c:pt idx="2132">
                  <c:v>42958</c:v>
                </c:pt>
                <c:pt idx="2133">
                  <c:v>42959</c:v>
                </c:pt>
                <c:pt idx="2134">
                  <c:v>42960</c:v>
                </c:pt>
                <c:pt idx="2135">
                  <c:v>42961</c:v>
                </c:pt>
                <c:pt idx="2136">
                  <c:v>42962</c:v>
                </c:pt>
                <c:pt idx="2137">
                  <c:v>42963</c:v>
                </c:pt>
                <c:pt idx="2138">
                  <c:v>42964</c:v>
                </c:pt>
                <c:pt idx="2139">
                  <c:v>42965</c:v>
                </c:pt>
                <c:pt idx="2140">
                  <c:v>42966</c:v>
                </c:pt>
                <c:pt idx="2141">
                  <c:v>42967</c:v>
                </c:pt>
                <c:pt idx="2142">
                  <c:v>42968</c:v>
                </c:pt>
                <c:pt idx="2143">
                  <c:v>42969</c:v>
                </c:pt>
                <c:pt idx="2144">
                  <c:v>42970</c:v>
                </c:pt>
                <c:pt idx="2145">
                  <c:v>42971</c:v>
                </c:pt>
                <c:pt idx="2146">
                  <c:v>42972</c:v>
                </c:pt>
                <c:pt idx="2147">
                  <c:v>42973</c:v>
                </c:pt>
                <c:pt idx="2148">
                  <c:v>42974</c:v>
                </c:pt>
                <c:pt idx="2149">
                  <c:v>42975</c:v>
                </c:pt>
                <c:pt idx="2150">
                  <c:v>42976</c:v>
                </c:pt>
                <c:pt idx="2151">
                  <c:v>42977</c:v>
                </c:pt>
                <c:pt idx="2152">
                  <c:v>42978</c:v>
                </c:pt>
                <c:pt idx="2153">
                  <c:v>42979</c:v>
                </c:pt>
                <c:pt idx="2154">
                  <c:v>42980</c:v>
                </c:pt>
                <c:pt idx="2155">
                  <c:v>42981</c:v>
                </c:pt>
                <c:pt idx="2156">
                  <c:v>42982</c:v>
                </c:pt>
                <c:pt idx="2157">
                  <c:v>42983</c:v>
                </c:pt>
                <c:pt idx="2158">
                  <c:v>42984</c:v>
                </c:pt>
                <c:pt idx="2159">
                  <c:v>42985</c:v>
                </c:pt>
                <c:pt idx="2160">
                  <c:v>42986</c:v>
                </c:pt>
                <c:pt idx="2161">
                  <c:v>42987</c:v>
                </c:pt>
                <c:pt idx="2162">
                  <c:v>42988</c:v>
                </c:pt>
                <c:pt idx="2163">
                  <c:v>42989</c:v>
                </c:pt>
                <c:pt idx="2164">
                  <c:v>42990</c:v>
                </c:pt>
                <c:pt idx="2165">
                  <c:v>42991</c:v>
                </c:pt>
                <c:pt idx="2166">
                  <c:v>42992</c:v>
                </c:pt>
                <c:pt idx="2167">
                  <c:v>42993</c:v>
                </c:pt>
                <c:pt idx="2168">
                  <c:v>42994</c:v>
                </c:pt>
                <c:pt idx="2169">
                  <c:v>42995</c:v>
                </c:pt>
                <c:pt idx="2170">
                  <c:v>42996</c:v>
                </c:pt>
                <c:pt idx="2171">
                  <c:v>42997</c:v>
                </c:pt>
                <c:pt idx="2172">
                  <c:v>42998</c:v>
                </c:pt>
                <c:pt idx="2173">
                  <c:v>42999</c:v>
                </c:pt>
                <c:pt idx="2174">
                  <c:v>43000</c:v>
                </c:pt>
                <c:pt idx="2175">
                  <c:v>43001</c:v>
                </c:pt>
                <c:pt idx="2176">
                  <c:v>43002</c:v>
                </c:pt>
                <c:pt idx="2177">
                  <c:v>43003</c:v>
                </c:pt>
                <c:pt idx="2178">
                  <c:v>43004</c:v>
                </c:pt>
                <c:pt idx="2179">
                  <c:v>43005</c:v>
                </c:pt>
                <c:pt idx="2180">
                  <c:v>43006</c:v>
                </c:pt>
                <c:pt idx="2181">
                  <c:v>43007</c:v>
                </c:pt>
                <c:pt idx="2182">
                  <c:v>43008</c:v>
                </c:pt>
                <c:pt idx="2183">
                  <c:v>43009</c:v>
                </c:pt>
                <c:pt idx="2184">
                  <c:v>43010</c:v>
                </c:pt>
                <c:pt idx="2185">
                  <c:v>43011</c:v>
                </c:pt>
                <c:pt idx="2186">
                  <c:v>43012</c:v>
                </c:pt>
                <c:pt idx="2187">
                  <c:v>43013</c:v>
                </c:pt>
                <c:pt idx="2188">
                  <c:v>43014</c:v>
                </c:pt>
                <c:pt idx="2189">
                  <c:v>43015</c:v>
                </c:pt>
                <c:pt idx="2190">
                  <c:v>43016</c:v>
                </c:pt>
                <c:pt idx="2191">
                  <c:v>43017</c:v>
                </c:pt>
                <c:pt idx="2192">
                  <c:v>43018</c:v>
                </c:pt>
                <c:pt idx="2193">
                  <c:v>43019</c:v>
                </c:pt>
                <c:pt idx="2194">
                  <c:v>43020</c:v>
                </c:pt>
                <c:pt idx="2195">
                  <c:v>43021</c:v>
                </c:pt>
                <c:pt idx="2196">
                  <c:v>43022</c:v>
                </c:pt>
                <c:pt idx="2197">
                  <c:v>43023</c:v>
                </c:pt>
                <c:pt idx="2198">
                  <c:v>43024</c:v>
                </c:pt>
                <c:pt idx="2199">
                  <c:v>43025</c:v>
                </c:pt>
                <c:pt idx="2200">
                  <c:v>43026</c:v>
                </c:pt>
                <c:pt idx="2201">
                  <c:v>43027</c:v>
                </c:pt>
                <c:pt idx="2202">
                  <c:v>43028</c:v>
                </c:pt>
                <c:pt idx="2203">
                  <c:v>43029</c:v>
                </c:pt>
                <c:pt idx="2204">
                  <c:v>43030</c:v>
                </c:pt>
                <c:pt idx="2205">
                  <c:v>43031</c:v>
                </c:pt>
                <c:pt idx="2206">
                  <c:v>43032</c:v>
                </c:pt>
                <c:pt idx="2207">
                  <c:v>43033</c:v>
                </c:pt>
                <c:pt idx="2208">
                  <c:v>43034</c:v>
                </c:pt>
                <c:pt idx="2209">
                  <c:v>43035</c:v>
                </c:pt>
                <c:pt idx="2210">
                  <c:v>43036</c:v>
                </c:pt>
                <c:pt idx="2211">
                  <c:v>43037</c:v>
                </c:pt>
                <c:pt idx="2212">
                  <c:v>43038</c:v>
                </c:pt>
                <c:pt idx="2213">
                  <c:v>43039</c:v>
                </c:pt>
                <c:pt idx="2214">
                  <c:v>43040</c:v>
                </c:pt>
                <c:pt idx="2215">
                  <c:v>43041</c:v>
                </c:pt>
                <c:pt idx="2216">
                  <c:v>43042</c:v>
                </c:pt>
                <c:pt idx="2217">
                  <c:v>43043</c:v>
                </c:pt>
                <c:pt idx="2218">
                  <c:v>43044</c:v>
                </c:pt>
                <c:pt idx="2219">
                  <c:v>43045</c:v>
                </c:pt>
                <c:pt idx="2220">
                  <c:v>43046</c:v>
                </c:pt>
                <c:pt idx="2221">
                  <c:v>43047</c:v>
                </c:pt>
                <c:pt idx="2222">
                  <c:v>43048</c:v>
                </c:pt>
                <c:pt idx="2223">
                  <c:v>43049</c:v>
                </c:pt>
                <c:pt idx="2224">
                  <c:v>43050</c:v>
                </c:pt>
                <c:pt idx="2225">
                  <c:v>43051</c:v>
                </c:pt>
                <c:pt idx="2226">
                  <c:v>43052</c:v>
                </c:pt>
                <c:pt idx="2227">
                  <c:v>43053</c:v>
                </c:pt>
                <c:pt idx="2228">
                  <c:v>43054</c:v>
                </c:pt>
                <c:pt idx="2229">
                  <c:v>43055</c:v>
                </c:pt>
                <c:pt idx="2230">
                  <c:v>43056</c:v>
                </c:pt>
                <c:pt idx="2231">
                  <c:v>43057</c:v>
                </c:pt>
                <c:pt idx="2232">
                  <c:v>43058</c:v>
                </c:pt>
                <c:pt idx="2233">
                  <c:v>43059</c:v>
                </c:pt>
                <c:pt idx="2234">
                  <c:v>43060</c:v>
                </c:pt>
                <c:pt idx="2235">
                  <c:v>43061</c:v>
                </c:pt>
                <c:pt idx="2236">
                  <c:v>43062</c:v>
                </c:pt>
                <c:pt idx="2237">
                  <c:v>43063</c:v>
                </c:pt>
                <c:pt idx="2238">
                  <c:v>43064</c:v>
                </c:pt>
                <c:pt idx="2239">
                  <c:v>43065</c:v>
                </c:pt>
                <c:pt idx="2240">
                  <c:v>43066</c:v>
                </c:pt>
                <c:pt idx="2241">
                  <c:v>43067</c:v>
                </c:pt>
                <c:pt idx="2242">
                  <c:v>43068</c:v>
                </c:pt>
                <c:pt idx="2243">
                  <c:v>43069</c:v>
                </c:pt>
                <c:pt idx="2244">
                  <c:v>43070</c:v>
                </c:pt>
                <c:pt idx="2245">
                  <c:v>43071</c:v>
                </c:pt>
                <c:pt idx="2246">
                  <c:v>43072</c:v>
                </c:pt>
                <c:pt idx="2247">
                  <c:v>43073</c:v>
                </c:pt>
                <c:pt idx="2248">
                  <c:v>43074</c:v>
                </c:pt>
                <c:pt idx="2249">
                  <c:v>43075</c:v>
                </c:pt>
                <c:pt idx="2250">
                  <c:v>43076</c:v>
                </c:pt>
                <c:pt idx="2251">
                  <c:v>43077</c:v>
                </c:pt>
                <c:pt idx="2252">
                  <c:v>43078</c:v>
                </c:pt>
                <c:pt idx="2253">
                  <c:v>43079</c:v>
                </c:pt>
                <c:pt idx="2254">
                  <c:v>43080</c:v>
                </c:pt>
                <c:pt idx="2255">
                  <c:v>43081</c:v>
                </c:pt>
                <c:pt idx="2256">
                  <c:v>43082</c:v>
                </c:pt>
                <c:pt idx="2257">
                  <c:v>43083</c:v>
                </c:pt>
                <c:pt idx="2258">
                  <c:v>43084</c:v>
                </c:pt>
                <c:pt idx="2259">
                  <c:v>43085</c:v>
                </c:pt>
                <c:pt idx="2260">
                  <c:v>43086</c:v>
                </c:pt>
                <c:pt idx="2261">
                  <c:v>43087</c:v>
                </c:pt>
                <c:pt idx="2262">
                  <c:v>43088</c:v>
                </c:pt>
                <c:pt idx="2263">
                  <c:v>43089</c:v>
                </c:pt>
                <c:pt idx="2264">
                  <c:v>43090</c:v>
                </c:pt>
                <c:pt idx="2265">
                  <c:v>43091</c:v>
                </c:pt>
                <c:pt idx="2266">
                  <c:v>43092</c:v>
                </c:pt>
                <c:pt idx="2267">
                  <c:v>43093</c:v>
                </c:pt>
                <c:pt idx="2268">
                  <c:v>43094</c:v>
                </c:pt>
                <c:pt idx="2269">
                  <c:v>43095</c:v>
                </c:pt>
                <c:pt idx="2270">
                  <c:v>43096</c:v>
                </c:pt>
                <c:pt idx="2271">
                  <c:v>43097</c:v>
                </c:pt>
                <c:pt idx="2272">
                  <c:v>43098</c:v>
                </c:pt>
                <c:pt idx="2273">
                  <c:v>43099</c:v>
                </c:pt>
                <c:pt idx="2274">
                  <c:v>43100</c:v>
                </c:pt>
                <c:pt idx="2275">
                  <c:v>43101</c:v>
                </c:pt>
                <c:pt idx="2276">
                  <c:v>43102</c:v>
                </c:pt>
                <c:pt idx="2277">
                  <c:v>43103</c:v>
                </c:pt>
                <c:pt idx="2278">
                  <c:v>43104</c:v>
                </c:pt>
                <c:pt idx="2279">
                  <c:v>43105</c:v>
                </c:pt>
                <c:pt idx="2280">
                  <c:v>43106</c:v>
                </c:pt>
                <c:pt idx="2281">
                  <c:v>43107</c:v>
                </c:pt>
                <c:pt idx="2282">
                  <c:v>43108</c:v>
                </c:pt>
                <c:pt idx="2283">
                  <c:v>43109</c:v>
                </c:pt>
                <c:pt idx="2284">
                  <c:v>43110</c:v>
                </c:pt>
                <c:pt idx="2285">
                  <c:v>43111</c:v>
                </c:pt>
                <c:pt idx="2286">
                  <c:v>43112</c:v>
                </c:pt>
                <c:pt idx="2287">
                  <c:v>43113</c:v>
                </c:pt>
                <c:pt idx="2288">
                  <c:v>43114</c:v>
                </c:pt>
                <c:pt idx="2289">
                  <c:v>43115</c:v>
                </c:pt>
                <c:pt idx="2290">
                  <c:v>43116</c:v>
                </c:pt>
                <c:pt idx="2291">
                  <c:v>43117</c:v>
                </c:pt>
                <c:pt idx="2292">
                  <c:v>43118</c:v>
                </c:pt>
                <c:pt idx="2293">
                  <c:v>43119</c:v>
                </c:pt>
                <c:pt idx="2294">
                  <c:v>43120</c:v>
                </c:pt>
                <c:pt idx="2295">
                  <c:v>43121</c:v>
                </c:pt>
                <c:pt idx="2296">
                  <c:v>43122</c:v>
                </c:pt>
                <c:pt idx="2297">
                  <c:v>43123</c:v>
                </c:pt>
                <c:pt idx="2298">
                  <c:v>43124</c:v>
                </c:pt>
                <c:pt idx="2299">
                  <c:v>43125</c:v>
                </c:pt>
                <c:pt idx="2300">
                  <c:v>43126</c:v>
                </c:pt>
                <c:pt idx="2301">
                  <c:v>43127</c:v>
                </c:pt>
                <c:pt idx="2302">
                  <c:v>43128</c:v>
                </c:pt>
                <c:pt idx="2303">
                  <c:v>43129</c:v>
                </c:pt>
                <c:pt idx="2304">
                  <c:v>43130</c:v>
                </c:pt>
                <c:pt idx="2305">
                  <c:v>43131</c:v>
                </c:pt>
                <c:pt idx="2306">
                  <c:v>43132</c:v>
                </c:pt>
                <c:pt idx="2307">
                  <c:v>43133</c:v>
                </c:pt>
                <c:pt idx="2308">
                  <c:v>43134</c:v>
                </c:pt>
                <c:pt idx="2309">
                  <c:v>43135</c:v>
                </c:pt>
                <c:pt idx="2310">
                  <c:v>43136</c:v>
                </c:pt>
                <c:pt idx="2311">
                  <c:v>43137</c:v>
                </c:pt>
                <c:pt idx="2312">
                  <c:v>43138</c:v>
                </c:pt>
                <c:pt idx="2313">
                  <c:v>43139</c:v>
                </c:pt>
                <c:pt idx="2314">
                  <c:v>43140</c:v>
                </c:pt>
                <c:pt idx="2315">
                  <c:v>43141</c:v>
                </c:pt>
                <c:pt idx="2316">
                  <c:v>43142</c:v>
                </c:pt>
                <c:pt idx="2317">
                  <c:v>43143</c:v>
                </c:pt>
                <c:pt idx="2318">
                  <c:v>43144</c:v>
                </c:pt>
                <c:pt idx="2319">
                  <c:v>43145</c:v>
                </c:pt>
                <c:pt idx="2320">
                  <c:v>43146</c:v>
                </c:pt>
                <c:pt idx="2321">
                  <c:v>43147</c:v>
                </c:pt>
                <c:pt idx="2322">
                  <c:v>43148</c:v>
                </c:pt>
                <c:pt idx="2323">
                  <c:v>43149</c:v>
                </c:pt>
                <c:pt idx="2324">
                  <c:v>43150</c:v>
                </c:pt>
                <c:pt idx="2325">
                  <c:v>43151</c:v>
                </c:pt>
                <c:pt idx="2326">
                  <c:v>43152</c:v>
                </c:pt>
                <c:pt idx="2327">
                  <c:v>43153</c:v>
                </c:pt>
                <c:pt idx="2328">
                  <c:v>43154</c:v>
                </c:pt>
                <c:pt idx="2329">
                  <c:v>43155</c:v>
                </c:pt>
                <c:pt idx="2330">
                  <c:v>43155</c:v>
                </c:pt>
                <c:pt idx="2331">
                  <c:v>43156</c:v>
                </c:pt>
                <c:pt idx="2332">
                  <c:v>43156</c:v>
                </c:pt>
                <c:pt idx="2333">
                  <c:v>43157</c:v>
                </c:pt>
                <c:pt idx="2334">
                  <c:v>43157</c:v>
                </c:pt>
                <c:pt idx="2335">
                  <c:v>43158</c:v>
                </c:pt>
                <c:pt idx="2336">
                  <c:v>43158</c:v>
                </c:pt>
                <c:pt idx="2337">
                  <c:v>43159</c:v>
                </c:pt>
                <c:pt idx="2338">
                  <c:v>43159</c:v>
                </c:pt>
                <c:pt idx="2339">
                  <c:v>43160</c:v>
                </c:pt>
                <c:pt idx="2340">
                  <c:v>43160</c:v>
                </c:pt>
                <c:pt idx="2341">
                  <c:v>43161</c:v>
                </c:pt>
                <c:pt idx="2342">
                  <c:v>43161</c:v>
                </c:pt>
                <c:pt idx="2343">
                  <c:v>43162</c:v>
                </c:pt>
                <c:pt idx="2344">
                  <c:v>43162</c:v>
                </c:pt>
                <c:pt idx="2345">
                  <c:v>43163</c:v>
                </c:pt>
                <c:pt idx="2346">
                  <c:v>43163</c:v>
                </c:pt>
                <c:pt idx="2347">
                  <c:v>43164</c:v>
                </c:pt>
                <c:pt idx="2348">
                  <c:v>43164</c:v>
                </c:pt>
                <c:pt idx="2349">
                  <c:v>43165</c:v>
                </c:pt>
                <c:pt idx="2350">
                  <c:v>43165</c:v>
                </c:pt>
                <c:pt idx="2351">
                  <c:v>43166</c:v>
                </c:pt>
                <c:pt idx="2352">
                  <c:v>43166</c:v>
                </c:pt>
                <c:pt idx="2353">
                  <c:v>43167</c:v>
                </c:pt>
                <c:pt idx="2354">
                  <c:v>43167</c:v>
                </c:pt>
                <c:pt idx="2355">
                  <c:v>43168</c:v>
                </c:pt>
                <c:pt idx="2356">
                  <c:v>43168</c:v>
                </c:pt>
                <c:pt idx="2357">
                  <c:v>43169</c:v>
                </c:pt>
                <c:pt idx="2358">
                  <c:v>43169</c:v>
                </c:pt>
                <c:pt idx="2359">
                  <c:v>43170</c:v>
                </c:pt>
                <c:pt idx="2360">
                  <c:v>43170</c:v>
                </c:pt>
                <c:pt idx="2361">
                  <c:v>43171</c:v>
                </c:pt>
                <c:pt idx="2362">
                  <c:v>43171</c:v>
                </c:pt>
                <c:pt idx="2363">
                  <c:v>43172</c:v>
                </c:pt>
                <c:pt idx="2364">
                  <c:v>43172</c:v>
                </c:pt>
                <c:pt idx="2365">
                  <c:v>43173</c:v>
                </c:pt>
                <c:pt idx="2366">
                  <c:v>43173</c:v>
                </c:pt>
                <c:pt idx="2367">
                  <c:v>43174</c:v>
                </c:pt>
                <c:pt idx="2368">
                  <c:v>43174</c:v>
                </c:pt>
                <c:pt idx="2369">
                  <c:v>43175</c:v>
                </c:pt>
                <c:pt idx="2370">
                  <c:v>43175</c:v>
                </c:pt>
                <c:pt idx="2371">
                  <c:v>43176</c:v>
                </c:pt>
                <c:pt idx="2372">
                  <c:v>43176</c:v>
                </c:pt>
                <c:pt idx="2373">
                  <c:v>43177</c:v>
                </c:pt>
                <c:pt idx="2374">
                  <c:v>43177</c:v>
                </c:pt>
                <c:pt idx="2375">
                  <c:v>43178</c:v>
                </c:pt>
                <c:pt idx="2376">
                  <c:v>43178</c:v>
                </c:pt>
                <c:pt idx="2377">
                  <c:v>43179</c:v>
                </c:pt>
                <c:pt idx="2378">
                  <c:v>43179</c:v>
                </c:pt>
                <c:pt idx="2379">
                  <c:v>43180</c:v>
                </c:pt>
                <c:pt idx="2380">
                  <c:v>43180</c:v>
                </c:pt>
                <c:pt idx="2381">
                  <c:v>43181</c:v>
                </c:pt>
                <c:pt idx="2382">
                  <c:v>43181</c:v>
                </c:pt>
                <c:pt idx="2383">
                  <c:v>43182</c:v>
                </c:pt>
                <c:pt idx="2384">
                  <c:v>43182</c:v>
                </c:pt>
                <c:pt idx="2385">
                  <c:v>43183</c:v>
                </c:pt>
                <c:pt idx="2386">
                  <c:v>43184</c:v>
                </c:pt>
                <c:pt idx="2387">
                  <c:v>43185</c:v>
                </c:pt>
                <c:pt idx="2388">
                  <c:v>43186</c:v>
                </c:pt>
                <c:pt idx="2389">
                  <c:v>43187</c:v>
                </c:pt>
                <c:pt idx="2390">
                  <c:v>43188</c:v>
                </c:pt>
                <c:pt idx="2391">
                  <c:v>43189</c:v>
                </c:pt>
                <c:pt idx="2392">
                  <c:v>43190</c:v>
                </c:pt>
                <c:pt idx="2393">
                  <c:v>43191</c:v>
                </c:pt>
                <c:pt idx="2394">
                  <c:v>43192</c:v>
                </c:pt>
                <c:pt idx="2395">
                  <c:v>43193</c:v>
                </c:pt>
                <c:pt idx="2396">
                  <c:v>43194</c:v>
                </c:pt>
                <c:pt idx="2397">
                  <c:v>43195</c:v>
                </c:pt>
                <c:pt idx="2398">
                  <c:v>43196</c:v>
                </c:pt>
                <c:pt idx="2399">
                  <c:v>43197</c:v>
                </c:pt>
                <c:pt idx="2400">
                  <c:v>43198</c:v>
                </c:pt>
                <c:pt idx="2401">
                  <c:v>43199</c:v>
                </c:pt>
                <c:pt idx="2402">
                  <c:v>43200</c:v>
                </c:pt>
                <c:pt idx="2403">
                  <c:v>43201</c:v>
                </c:pt>
                <c:pt idx="2404">
                  <c:v>43202</c:v>
                </c:pt>
              </c:numCache>
            </c:numRef>
          </c:cat>
          <c:val>
            <c:numRef>
              <c:f>'LC data 08.11 to 03.18'!$AC$7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CF-4015-AAF5-8E1D96C3A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866176"/>
        <c:axId val="108872448"/>
      </c:lineChart>
      <c:dateAx>
        <c:axId val="108866176"/>
        <c:scaling>
          <c:orientation val="minMax"/>
          <c:max val="43252"/>
        </c:scaling>
        <c:delete val="0"/>
        <c:axPos val="b"/>
        <c:numFmt formatCode="m/d/yy;@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8872448"/>
        <c:crosses val="autoZero"/>
        <c:auto val="1"/>
        <c:lblOffset val="100"/>
        <c:baseTimeUnit val="days"/>
      </c:dateAx>
      <c:valAx>
        <c:axId val="108872448"/>
        <c:scaling>
          <c:orientation val="minMax"/>
          <c:min val="2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Gauge Height (ft)</a:t>
                </a:r>
              </a:p>
            </c:rich>
          </c:tx>
          <c:layout>
            <c:manualLayout>
              <c:xMode val="edge"/>
              <c:yMode val="edge"/>
              <c:x val="9.2592592592592618E-4"/>
              <c:y val="0.2991951495354691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88661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C2176-76CD-413F-81AE-91D245185040}" type="datetimeFigureOut">
              <a:rPr lang="en-US" smtClean="0"/>
              <a:t>10/22/2018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41FF1-2396-4784-BFE8-A9CE0B7E79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870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18106-4EA9-4457-BA7C-5AA093DC39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99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1FF1-2396-4784-BFE8-A9CE0B7E79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60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1FF1-2396-4784-BFE8-A9CE0B7E79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95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E5402-226F-4AF2-8C82-72A0E5AC3D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42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77C76-CA2A-4F6B-9849-7AF675D82E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9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77C76-CA2A-4F6B-9849-7AF675D82E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87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77C76-CA2A-4F6B-9849-7AF675D82E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3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3DBD-1062-447A-8D11-4C8BCF5A763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18106-4EA9-4457-BA7C-5AA093DC39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78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endParaRPr lang="en-US" dirty="0"/>
          </a:p>
          <a:p>
            <a:pPr defTabSz="931774"/>
            <a:endParaRPr lang="en-US" dirty="0"/>
          </a:p>
          <a:p>
            <a:pPr defTabSz="931774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77C76-CA2A-4F6B-9849-7AF675D82E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98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235066" y="6622728"/>
            <a:ext cx="4005064" cy="34797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696" tIns="45848" rIns="91696" bIns="45848"/>
          <a:lstStyle/>
          <a:p>
            <a:pPr algn="ctr" eaLnBrk="0" hangingPunct="0"/>
            <a:fld id="{D7CC7583-12F1-44BB-9D9B-B0604EF4A809}" type="slidenum">
              <a:rPr lang="en-US"/>
              <a:pPr algn="ctr" eaLnBrk="0" hangingPunct="0"/>
              <a:t>10</a:t>
            </a:fld>
            <a:endParaRPr lang="en-US" dirty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8138" y="522288"/>
            <a:ext cx="3486150" cy="2614612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801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76550" y="522288"/>
            <a:ext cx="3486150" cy="2614612"/>
          </a:xfrm>
          <a:ln/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1984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41FF1-2396-4784-BFE8-A9CE0B7E79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58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41FF1-2396-4784-BFE8-A9CE0B7E79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18106-4EA9-4457-BA7C-5AA093DC39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9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59D5B-1FD4-48D7-8E1C-F1EDE42DB1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35" y="6009761"/>
            <a:ext cx="1051560" cy="6172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CC00ECE-1B8A-44D9-96BC-76D7954C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35" y="357066"/>
            <a:ext cx="8067675" cy="643059"/>
          </a:xfrm>
        </p:spPr>
        <p:txBody>
          <a:bodyPr/>
          <a:lstStyle>
            <a:lvl1pPr>
              <a:defRPr cap="all" baseline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720897-E4C3-44B5-82D8-EEC7B9668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35" y="1540188"/>
            <a:ext cx="8067675" cy="4136711"/>
          </a:xfrm>
        </p:spPr>
        <p:txBody>
          <a:bodyPr/>
          <a:lstStyle>
            <a:lvl1pPr marL="285750" indent="-285750">
              <a:buClr>
                <a:srgbClr val="008752"/>
              </a:buClr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008752"/>
              </a:buClr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Clr>
                <a:srgbClr val="008752"/>
              </a:buClr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171450">
              <a:buClr>
                <a:srgbClr val="008752"/>
              </a:buClr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0250" indent="-171450">
              <a:buClr>
                <a:srgbClr val="008752"/>
              </a:buClr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266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33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8903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47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3774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07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76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33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AA8F213D-136C-4A7D-8C43-6CFC788CD17D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339" y="6181678"/>
            <a:ext cx="980122" cy="58007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6097" y="474409"/>
            <a:ext cx="8229600" cy="585974"/>
          </a:xfrm>
        </p:spPr>
        <p:txBody>
          <a:bodyPr>
            <a:noAutofit/>
          </a:bodyPr>
          <a:lstStyle>
            <a:lvl1pPr algn="l">
              <a:defRPr sz="4000" b="0" cap="all" baseline="0">
                <a:latin typeface="Work Sans Medium" panose="000006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2244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3296653" y="2037347"/>
            <a:ext cx="3072063" cy="2903621"/>
            <a:chOff x="3296653" y="2037347"/>
            <a:chExt cx="3072063" cy="2903621"/>
          </a:xfrm>
        </p:grpSpPr>
        <p:sp>
          <p:nvSpPr>
            <p:cNvPr id="9" name="Freeform 8"/>
            <p:cNvSpPr/>
            <p:nvPr userDrawn="1"/>
          </p:nvSpPr>
          <p:spPr>
            <a:xfrm>
              <a:off x="3777916" y="2390274"/>
              <a:ext cx="2109537" cy="2149642"/>
            </a:xfrm>
            <a:custGeom>
              <a:avLst/>
              <a:gdLst>
                <a:gd name="connsiteX0" fmla="*/ 0 w 2109537"/>
                <a:gd name="connsiteY0" fmla="*/ 1772652 h 2149642"/>
                <a:gd name="connsiteX1" fmla="*/ 1227221 w 2109537"/>
                <a:gd name="connsiteY1" fmla="*/ 2149642 h 2149642"/>
                <a:gd name="connsiteX2" fmla="*/ 2109537 w 2109537"/>
                <a:gd name="connsiteY2" fmla="*/ 80210 h 2149642"/>
                <a:gd name="connsiteX3" fmla="*/ 2077452 w 2109537"/>
                <a:gd name="connsiteY3" fmla="*/ 32084 h 2149642"/>
                <a:gd name="connsiteX4" fmla="*/ 1941095 w 2109537"/>
                <a:gd name="connsiteY4" fmla="*/ 0 h 2149642"/>
                <a:gd name="connsiteX5" fmla="*/ 1187116 w 2109537"/>
                <a:gd name="connsiteY5" fmla="*/ 104273 h 2149642"/>
                <a:gd name="connsiteX6" fmla="*/ 0 w 2109537"/>
                <a:gd name="connsiteY6" fmla="*/ 1772652 h 214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9537" h="2149642">
                  <a:moveTo>
                    <a:pt x="0" y="1772652"/>
                  </a:moveTo>
                  <a:lnTo>
                    <a:pt x="1227221" y="2149642"/>
                  </a:lnTo>
                  <a:lnTo>
                    <a:pt x="2109537" y="80210"/>
                  </a:lnTo>
                  <a:lnTo>
                    <a:pt x="2077452" y="32084"/>
                  </a:lnTo>
                  <a:lnTo>
                    <a:pt x="1941095" y="0"/>
                  </a:lnTo>
                  <a:lnTo>
                    <a:pt x="1187116" y="104273"/>
                  </a:lnTo>
                  <a:lnTo>
                    <a:pt x="0" y="1772652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 userDrawn="1"/>
          </p:nvSpPr>
          <p:spPr>
            <a:xfrm>
              <a:off x="3561347" y="2229853"/>
              <a:ext cx="2518611" cy="2470484"/>
            </a:xfrm>
            <a:custGeom>
              <a:avLst/>
              <a:gdLst>
                <a:gd name="connsiteX0" fmla="*/ 1379621 w 2518611"/>
                <a:gd name="connsiteY0" fmla="*/ 104273 h 2470484"/>
                <a:gd name="connsiteX1" fmla="*/ 2229853 w 2518611"/>
                <a:gd name="connsiteY1" fmla="*/ 0 h 2470484"/>
                <a:gd name="connsiteX2" fmla="*/ 2454442 w 2518611"/>
                <a:gd name="connsiteY2" fmla="*/ 56147 h 2470484"/>
                <a:gd name="connsiteX3" fmla="*/ 2518611 w 2518611"/>
                <a:gd name="connsiteY3" fmla="*/ 232610 h 2470484"/>
                <a:gd name="connsiteX4" fmla="*/ 1660358 w 2518611"/>
                <a:gd name="connsiteY4" fmla="*/ 2294021 h 2470484"/>
                <a:gd name="connsiteX5" fmla="*/ 1572127 w 2518611"/>
                <a:gd name="connsiteY5" fmla="*/ 2390273 h 2470484"/>
                <a:gd name="connsiteX6" fmla="*/ 1459832 w 2518611"/>
                <a:gd name="connsiteY6" fmla="*/ 2454442 h 2470484"/>
                <a:gd name="connsiteX7" fmla="*/ 1427748 w 2518611"/>
                <a:gd name="connsiteY7" fmla="*/ 2462463 h 2470484"/>
                <a:gd name="connsiteX8" fmla="*/ 1387642 w 2518611"/>
                <a:gd name="connsiteY8" fmla="*/ 2470484 h 2470484"/>
                <a:gd name="connsiteX9" fmla="*/ 96253 w 2518611"/>
                <a:gd name="connsiteY9" fmla="*/ 2077452 h 2470484"/>
                <a:gd name="connsiteX10" fmla="*/ 24064 w 2518611"/>
                <a:gd name="connsiteY10" fmla="*/ 1973179 h 2470484"/>
                <a:gd name="connsiteX11" fmla="*/ 0 w 2518611"/>
                <a:gd name="connsiteY11" fmla="*/ 1900989 h 2470484"/>
                <a:gd name="connsiteX12" fmla="*/ 8021 w 2518611"/>
                <a:gd name="connsiteY12" fmla="*/ 1836821 h 2470484"/>
                <a:gd name="connsiteX13" fmla="*/ 1179095 w 2518611"/>
                <a:gd name="connsiteY13" fmla="*/ 232610 h 2470484"/>
                <a:gd name="connsiteX14" fmla="*/ 1379621 w 2518611"/>
                <a:gd name="connsiteY14" fmla="*/ 104273 h 24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18611" h="2470484">
                  <a:moveTo>
                    <a:pt x="1379621" y="104273"/>
                  </a:moveTo>
                  <a:lnTo>
                    <a:pt x="2229853" y="0"/>
                  </a:lnTo>
                  <a:lnTo>
                    <a:pt x="2454442" y="56147"/>
                  </a:lnTo>
                  <a:lnTo>
                    <a:pt x="2518611" y="232610"/>
                  </a:lnTo>
                  <a:lnTo>
                    <a:pt x="1660358" y="2294021"/>
                  </a:lnTo>
                  <a:lnTo>
                    <a:pt x="1572127" y="2390273"/>
                  </a:lnTo>
                  <a:lnTo>
                    <a:pt x="1459832" y="2454442"/>
                  </a:lnTo>
                  <a:lnTo>
                    <a:pt x="1427748" y="2462463"/>
                  </a:lnTo>
                  <a:lnTo>
                    <a:pt x="1387642" y="2470484"/>
                  </a:lnTo>
                  <a:lnTo>
                    <a:pt x="96253" y="2077452"/>
                  </a:lnTo>
                  <a:lnTo>
                    <a:pt x="24064" y="1973179"/>
                  </a:lnTo>
                  <a:lnTo>
                    <a:pt x="0" y="1900989"/>
                  </a:lnTo>
                  <a:lnTo>
                    <a:pt x="8021" y="1836821"/>
                  </a:lnTo>
                  <a:lnTo>
                    <a:pt x="1179095" y="232610"/>
                  </a:lnTo>
                  <a:lnTo>
                    <a:pt x="1379621" y="104273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 userDrawn="1"/>
          </p:nvSpPr>
          <p:spPr>
            <a:xfrm>
              <a:off x="3296653" y="2037347"/>
              <a:ext cx="3072063" cy="2903621"/>
            </a:xfrm>
            <a:custGeom>
              <a:avLst/>
              <a:gdLst>
                <a:gd name="connsiteX0" fmla="*/ 160421 w 3072063"/>
                <a:gd name="connsiteY0" fmla="*/ 1796716 h 2903621"/>
                <a:gd name="connsiteX1" fmla="*/ 1171073 w 3072063"/>
                <a:gd name="connsiteY1" fmla="*/ 465221 h 2903621"/>
                <a:gd name="connsiteX2" fmla="*/ 1435768 w 3072063"/>
                <a:gd name="connsiteY2" fmla="*/ 240632 h 2903621"/>
                <a:gd name="connsiteX3" fmla="*/ 1532021 w 3072063"/>
                <a:gd name="connsiteY3" fmla="*/ 176464 h 2903621"/>
                <a:gd name="connsiteX4" fmla="*/ 2374231 w 3072063"/>
                <a:gd name="connsiteY4" fmla="*/ 0 h 2903621"/>
                <a:gd name="connsiteX5" fmla="*/ 2775284 w 3072063"/>
                <a:gd name="connsiteY5" fmla="*/ 48127 h 2903621"/>
                <a:gd name="connsiteX6" fmla="*/ 2863515 w 3072063"/>
                <a:gd name="connsiteY6" fmla="*/ 72190 h 2903621"/>
                <a:gd name="connsiteX7" fmla="*/ 2959768 w 3072063"/>
                <a:gd name="connsiteY7" fmla="*/ 128337 h 2903621"/>
                <a:gd name="connsiteX8" fmla="*/ 3023936 w 3072063"/>
                <a:gd name="connsiteY8" fmla="*/ 208548 h 2903621"/>
                <a:gd name="connsiteX9" fmla="*/ 3056021 w 3072063"/>
                <a:gd name="connsiteY9" fmla="*/ 272716 h 2903621"/>
                <a:gd name="connsiteX10" fmla="*/ 3072063 w 3072063"/>
                <a:gd name="connsiteY10" fmla="*/ 344906 h 2903621"/>
                <a:gd name="connsiteX11" fmla="*/ 2157663 w 3072063"/>
                <a:gd name="connsiteY11" fmla="*/ 2671011 h 2903621"/>
                <a:gd name="connsiteX12" fmla="*/ 2005263 w 3072063"/>
                <a:gd name="connsiteY12" fmla="*/ 2807369 h 2903621"/>
                <a:gd name="connsiteX13" fmla="*/ 1860884 w 3072063"/>
                <a:gd name="connsiteY13" fmla="*/ 2879558 h 2903621"/>
                <a:gd name="connsiteX14" fmla="*/ 1748589 w 3072063"/>
                <a:gd name="connsiteY14" fmla="*/ 2903621 h 2903621"/>
                <a:gd name="connsiteX15" fmla="*/ 1596189 w 3072063"/>
                <a:gd name="connsiteY15" fmla="*/ 2895600 h 2903621"/>
                <a:gd name="connsiteX16" fmla="*/ 192505 w 3072063"/>
                <a:gd name="connsiteY16" fmla="*/ 2446421 h 2903621"/>
                <a:gd name="connsiteX17" fmla="*/ 80210 w 3072063"/>
                <a:gd name="connsiteY17" fmla="*/ 2358190 h 2903621"/>
                <a:gd name="connsiteX18" fmla="*/ 0 w 3072063"/>
                <a:gd name="connsiteY18" fmla="*/ 2229853 h 2903621"/>
                <a:gd name="connsiteX19" fmla="*/ 0 w 3072063"/>
                <a:gd name="connsiteY19" fmla="*/ 2125579 h 2903621"/>
                <a:gd name="connsiteX20" fmla="*/ 160421 w 3072063"/>
                <a:gd name="connsiteY20" fmla="*/ 1796716 h 290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72063" h="2903621">
                  <a:moveTo>
                    <a:pt x="160421" y="1796716"/>
                  </a:moveTo>
                  <a:lnTo>
                    <a:pt x="1171073" y="465221"/>
                  </a:lnTo>
                  <a:lnTo>
                    <a:pt x="1435768" y="240632"/>
                  </a:lnTo>
                  <a:lnTo>
                    <a:pt x="1532021" y="176464"/>
                  </a:lnTo>
                  <a:lnTo>
                    <a:pt x="2374231" y="0"/>
                  </a:lnTo>
                  <a:lnTo>
                    <a:pt x="2775284" y="48127"/>
                  </a:lnTo>
                  <a:lnTo>
                    <a:pt x="2863515" y="72190"/>
                  </a:lnTo>
                  <a:lnTo>
                    <a:pt x="2959768" y="128337"/>
                  </a:lnTo>
                  <a:lnTo>
                    <a:pt x="3023936" y="208548"/>
                  </a:lnTo>
                  <a:lnTo>
                    <a:pt x="3056021" y="272716"/>
                  </a:lnTo>
                  <a:lnTo>
                    <a:pt x="3072063" y="344906"/>
                  </a:lnTo>
                  <a:lnTo>
                    <a:pt x="2157663" y="2671011"/>
                  </a:lnTo>
                  <a:lnTo>
                    <a:pt x="2005263" y="2807369"/>
                  </a:lnTo>
                  <a:lnTo>
                    <a:pt x="1860884" y="2879558"/>
                  </a:lnTo>
                  <a:lnTo>
                    <a:pt x="1748589" y="2903621"/>
                  </a:lnTo>
                  <a:lnTo>
                    <a:pt x="1596189" y="2895600"/>
                  </a:lnTo>
                  <a:lnTo>
                    <a:pt x="192505" y="2446421"/>
                  </a:lnTo>
                  <a:lnTo>
                    <a:pt x="80210" y="2358190"/>
                  </a:lnTo>
                  <a:lnTo>
                    <a:pt x="0" y="2229853"/>
                  </a:lnTo>
                  <a:lnTo>
                    <a:pt x="0" y="2125579"/>
                  </a:lnTo>
                  <a:lnTo>
                    <a:pt x="160421" y="1796716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87" y="2946567"/>
            <a:ext cx="6354623" cy="49223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4487334"/>
            <a:ext cx="6858000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8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2034" y="6135809"/>
            <a:ext cx="7216869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ADC6BE-DE38-450B-86DB-73961DC3AB2E}"/>
              </a:ext>
            </a:extLst>
          </p:cNvPr>
          <p:cNvGrpSpPr/>
          <p:nvPr userDrawn="1"/>
        </p:nvGrpSpPr>
        <p:grpSpPr>
          <a:xfrm flipH="1">
            <a:off x="7828747" y="3106961"/>
            <a:ext cx="1117664" cy="3745082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BBEF7CB7-90DB-4C9F-98FD-8B17295ABACE}"/>
                </a:ext>
              </a:extLst>
            </p:cNvPr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rgbClr val="008752">
                <a:alpha val="20000"/>
              </a:srgb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B5DA2F4B-556E-4500-B16C-395D3D680B60}"/>
                </a:ext>
              </a:extLst>
            </p:cNvPr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rgbClr val="008752">
                <a:alpha val="40000"/>
              </a:srgb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062B5033-EB36-4414-81AB-FAB40CAB8F8C}"/>
                </a:ext>
              </a:extLst>
            </p:cNvPr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1A32315F-3859-4860-B103-D33F46D1AA76}"/>
                </a:ext>
              </a:extLst>
            </p:cNvPr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rgbClr val="008752">
                <a:alpha val="40000"/>
              </a:srgb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A3081220-6C51-46B9-A130-78ED951054C9}"/>
                </a:ext>
              </a:extLst>
            </p:cNvPr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rgbClr val="008752">
                <a:alpha val="40000"/>
              </a:srgb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25EAE822-58F8-4F7A-B748-4DD9561C0701}"/>
                </a:ext>
              </a:extLst>
            </p:cNvPr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rgbClr val="008752">
                <a:alpha val="20000"/>
              </a:srgb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E930E88-26D9-4513-A7A4-45A768A4C0F4}"/>
                </a:ext>
              </a:extLst>
            </p:cNvPr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rgbClr val="008752">
                <a:alpha val="20000"/>
              </a:srgb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D39C424D-D07A-4E35-91DA-01390F0E8B49}"/>
                </a:ext>
              </a:extLst>
            </p:cNvPr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59756E2-9B39-431C-9CDB-97FA75B0525F}"/>
                </a:ext>
              </a:extLst>
            </p:cNvPr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rgbClr val="008752">
                <a:alpha val="40000"/>
              </a:srgb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0F9E91C3-EA0C-4A0A-961F-A0D5E95D22DC}"/>
                </a:ext>
              </a:extLst>
            </p:cNvPr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16C747E-E931-411D-ACD8-C3BF2C978FFA}"/>
                </a:ext>
              </a:extLst>
            </p:cNvPr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rgbClr val="008752">
                <a:alpha val="40000"/>
              </a:srgb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01A4BA49-B2CB-4BD0-9625-05AD13AB06A9}"/>
                </a:ext>
              </a:extLst>
            </p:cNvPr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rgbClr val="008752">
                <a:alpha val="20000"/>
              </a:srgb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30C6E2-2731-42C1-AC07-B30A92DD50D9}"/>
              </a:ext>
            </a:extLst>
          </p:cNvPr>
          <p:cNvGrpSpPr/>
          <p:nvPr userDrawn="1"/>
        </p:nvGrpSpPr>
        <p:grpSpPr>
          <a:xfrm flipH="1">
            <a:off x="7845066" y="2992002"/>
            <a:ext cx="1101345" cy="3865998"/>
            <a:chOff x="6627813" y="195717"/>
            <a:chExt cx="1952625" cy="5678034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656D48E4-9A5A-48B3-B0AE-3105ECE9E41A}"/>
                </a:ext>
              </a:extLst>
            </p:cNvPr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40C40BC4-B886-42A5-A63F-40919B140B6C}"/>
                </a:ext>
              </a:extLst>
            </p:cNvPr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CD1015C5-DCE9-4730-9294-C990A4BF622C}"/>
                </a:ext>
              </a:extLst>
            </p:cNvPr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0E774DDD-DFEC-457B-802C-8B02FE441C7A}"/>
                </a:ext>
              </a:extLst>
            </p:cNvPr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ED9DA816-DFEF-4A86-8E38-AB45A1D2966D}"/>
                </a:ext>
              </a:extLst>
            </p:cNvPr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B2F4C2A5-4BCC-40A4-830B-0EB5AE939E04}"/>
                </a:ext>
              </a:extLst>
            </p:cNvPr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rgbClr val="008752">
                <a:alpha val="40000"/>
              </a:srgbClr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3F331206-4691-43E4-8195-539594104B18}"/>
                </a:ext>
              </a:extLst>
            </p:cNvPr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11DA1A7B-9076-4634-8CAA-C7D2443C701D}"/>
                </a:ext>
              </a:extLst>
            </p:cNvPr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D9AB2621-0143-4E32-B06E-98C79231F06B}"/>
                </a:ext>
              </a:extLst>
            </p:cNvPr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rgbClr val="008752">
                <a:alpha val="40000"/>
              </a:srgbClr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90C2735E-01A1-436F-A42C-7B12A0B01417}"/>
                </a:ext>
              </a:extLst>
            </p:cNvPr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B83A89D9-3C24-4771-94DA-7DFACAF6C92B}"/>
                </a:ext>
              </a:extLst>
            </p:cNvPr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4A309DFB-CC11-43AB-BE2F-ED359365FD62}"/>
                </a:ext>
              </a:extLst>
            </p:cNvPr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rgbClr val="008752"/>
            </a:solidFill>
            <a:ln>
              <a:noFill/>
            </a:ln>
          </p:spPr>
        </p:sp>
      </p:grpSp>
      <p:sp>
        <p:nvSpPr>
          <p:cNvPr id="36" name="Subtitle 2">
            <a:extLst>
              <a:ext uri="{FF2B5EF4-FFF2-40B4-BE49-F238E27FC236}">
                <a16:creationId xmlns:a16="http://schemas.microsoft.com/office/drawing/2014/main" id="{059C673D-A0B8-4872-9C1B-91759686CB95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894665" y="2982153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A61229D-6D67-486E-B79D-4E0664CC3F42}"/>
              </a:ext>
            </a:extLst>
          </p:cNvPr>
          <p:cNvSpPr/>
          <p:nvPr userDrawn="1"/>
        </p:nvSpPr>
        <p:spPr>
          <a:xfrm flipH="1">
            <a:off x="8960628" y="0"/>
            <a:ext cx="182880" cy="6858000"/>
          </a:xfrm>
          <a:prstGeom prst="rect">
            <a:avLst/>
          </a:prstGeom>
          <a:solidFill>
            <a:srgbClr val="0087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8139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en Topo Wh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467"/>
            <a:ext cx="9144000" cy="6866467"/>
          </a:xfrm>
          <a:prstGeom prst="rect">
            <a:avLst/>
          </a:prstGeom>
          <a:ln w="3175">
            <a:solidFill>
              <a:schemeClr val="accent4">
                <a:alpha val="50000"/>
              </a:schemeClr>
            </a:solidFill>
          </a:ln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4218" y="6384120"/>
            <a:ext cx="2057400" cy="365125"/>
          </a:xfrm>
        </p:spPr>
        <p:txBody>
          <a:bodyPr/>
          <a:lstStyle>
            <a:lvl1pPr>
              <a:defRPr sz="1000">
                <a:solidFill>
                  <a:schemeClr val="accent5"/>
                </a:solidFill>
              </a:defRPr>
            </a:lvl1pPr>
          </a:lstStyle>
          <a:p>
            <a:fld id="{85A4C521-6E4F-4510-B2B5-4D89990F71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31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25" y="1237737"/>
            <a:ext cx="7686675" cy="4673485"/>
          </a:xfrm>
        </p:spPr>
        <p:txBody>
          <a:bodyPr/>
          <a:lstStyle>
            <a:lvl1pPr marL="285750" indent="-285750">
              <a:buClr>
                <a:srgbClr val="008752"/>
              </a:buClr>
              <a:buFont typeface="Courier New" panose="02070309020205020404" pitchFamily="49" charset="0"/>
              <a:buChar char="o"/>
              <a:defRPr/>
            </a:lvl1pPr>
            <a:lvl2pPr marL="742950" indent="-285750">
              <a:buClr>
                <a:srgbClr val="008752"/>
              </a:buClr>
              <a:buFont typeface="Courier New" panose="02070309020205020404" pitchFamily="49" charset="0"/>
              <a:buChar char="o"/>
              <a:defRPr/>
            </a:lvl2pPr>
            <a:lvl3pPr marL="1200150" indent="-285750">
              <a:buClr>
                <a:srgbClr val="008752"/>
              </a:buClr>
              <a:buFont typeface="Courier New" panose="02070309020205020404" pitchFamily="49" charset="0"/>
              <a:buChar char="o"/>
              <a:defRPr/>
            </a:lvl3pPr>
            <a:lvl4pPr marL="1543050" indent="-171450">
              <a:buClr>
                <a:srgbClr val="008752"/>
              </a:buClr>
              <a:buFont typeface="Courier New" panose="02070309020205020404" pitchFamily="49" charset="0"/>
              <a:buChar char="o"/>
              <a:defRPr/>
            </a:lvl4pPr>
            <a:lvl5pPr marL="2000250" indent="-171450">
              <a:buClr>
                <a:srgbClr val="008752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171450" y="424590"/>
            <a:ext cx="1040353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rgbClr val="008752"/>
          </a:solidFill>
          <a:ln>
            <a:noFill/>
          </a:ln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61EF69-D688-41F1-BD73-B00EAF03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4" y="357066"/>
            <a:ext cx="7362825" cy="643059"/>
          </a:xfrm>
        </p:spPr>
        <p:txBody>
          <a:bodyPr/>
          <a:lstStyle>
            <a:lvl1pPr>
              <a:defRPr cap="all" baseline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CD4568-5805-4B89-99A2-4471AE857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75" y="462221"/>
            <a:ext cx="1030828" cy="4152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55E9E4-3475-4E5F-A9AA-7A1C6B89C782}"/>
              </a:ext>
            </a:extLst>
          </p:cNvPr>
          <p:cNvSpPr/>
          <p:nvPr userDrawn="1"/>
        </p:nvSpPr>
        <p:spPr>
          <a:xfrm flipH="1">
            <a:off x="-9525" y="0"/>
            <a:ext cx="182880" cy="6858000"/>
          </a:xfrm>
          <a:prstGeom prst="rect">
            <a:avLst/>
          </a:prstGeom>
          <a:solidFill>
            <a:srgbClr val="0087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021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1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0" y="46234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rgbClr val="008752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8BACFE-548F-46F8-B9DD-513C726DA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799" y="357066"/>
            <a:ext cx="7362825" cy="643059"/>
          </a:xfrm>
        </p:spPr>
        <p:txBody>
          <a:bodyPr/>
          <a:lstStyle>
            <a:lvl1pPr>
              <a:defRPr cap="all" baseline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8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0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/>
          <a:lstStyle/>
          <a:p>
            <a:fld id="{FA401D42-B3C1-40B5-8521-A47F0F3B4BE1}" type="datetimeFigureOut">
              <a:rPr lang="en-US" smtClean="0"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/>
          <a:p>
            <a:fld id="{BE757F6B-8DF3-4E20-BB3B-C562DF5DE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reeform 11"/>
          <p:cNvSpPr/>
          <p:nvPr userDrawn="1"/>
        </p:nvSpPr>
        <p:spPr bwMode="auto">
          <a:xfrm flipH="1" flipV="1">
            <a:off x="7995216" y="5887478"/>
            <a:ext cx="1040353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rgbClr val="008752"/>
          </a:solidFill>
          <a:ln>
            <a:noFill/>
          </a:ln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CD4568-5805-4B89-99A2-4471AE857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58405" y="5928160"/>
            <a:ext cx="1030828" cy="4152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55E9E4-3475-4E5F-A9AA-7A1C6B89C782}"/>
              </a:ext>
            </a:extLst>
          </p:cNvPr>
          <p:cNvSpPr/>
          <p:nvPr userDrawn="1"/>
        </p:nvSpPr>
        <p:spPr>
          <a:xfrm flipH="1">
            <a:off x="8960017" y="0"/>
            <a:ext cx="182880" cy="6858000"/>
          </a:xfrm>
          <a:prstGeom prst="rect">
            <a:avLst/>
          </a:prstGeom>
          <a:solidFill>
            <a:srgbClr val="0087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453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rgbClr val="008752">
                <a:alpha val="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64877" y="357066"/>
            <a:ext cx="807764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44717" y="1824139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20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93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4" r:id="rId19"/>
    <p:sldLayoutId id="2147483696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F2CC90-FEB8-4A1A-9D39-89664DF96D7D}"/>
              </a:ext>
            </a:extLst>
          </p:cNvPr>
          <p:cNvSpPr/>
          <p:nvPr/>
        </p:nvSpPr>
        <p:spPr>
          <a:xfrm>
            <a:off x="513012" y="3593400"/>
            <a:ext cx="801186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Floodplain Connection: </a:t>
            </a:r>
          </a:p>
          <a:p>
            <a:r>
              <a:rPr lang="en-US" sz="2400" i="1" dirty="0">
                <a:latin typeface="Franklin Gothic Medium" panose="020B0603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Role of Small to Large Restored Wetlands in Improving Water Quality</a:t>
            </a:r>
            <a:endParaRPr lang="en-US" sz="2400" dirty="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453E06-DF3F-4B36-99E0-7D09894F18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12" y="1578484"/>
            <a:ext cx="2743200" cy="1830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E58EA5-63EA-4775-98A9-439A59C775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046" y="1578484"/>
            <a:ext cx="2743200" cy="1830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1FDB80-1741-4C0C-ACA6-999677DDD1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029" y="1578484"/>
            <a:ext cx="2743200" cy="18307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58CFD2-F807-4454-B9B3-03512BD15A74}"/>
              </a:ext>
            </a:extLst>
          </p:cNvPr>
          <p:cNvSpPr/>
          <p:nvPr/>
        </p:nvSpPr>
        <p:spPr>
          <a:xfrm>
            <a:off x="513012" y="5279516"/>
            <a:ext cx="55992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Jill Kostel, PhD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Senior Environmental Engineer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Wetland Initiative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jkostel@wetlands-initiative.org</a:t>
            </a:r>
          </a:p>
        </p:txBody>
      </p:sp>
    </p:spTree>
    <p:extLst>
      <p:ext uri="{BB962C8B-B14F-4D97-AF65-F5344CB8AC3E}">
        <p14:creationId xmlns:p14="http://schemas.microsoft.com/office/powerpoint/2010/main" val="3300339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sullivan\Desktop\HH1992 TOM LERCZAK 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563" y="1245325"/>
            <a:ext cx="5292435" cy="562061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lue airphoto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75"/>
            <a:ext cx="3718560" cy="68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F76C800-DEA9-40BB-86FA-A8D84DEB1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2327" y="211805"/>
            <a:ext cx="5159960" cy="8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0" dirty="0">
                <a:latin typeface="Franklin Gothic Medium" panose="020B0603020102020204" pitchFamily="34" charset="0"/>
              </a:rPr>
              <a:t>1996 (PRE-RESTORATION)</a:t>
            </a:r>
          </a:p>
        </p:txBody>
      </p:sp>
    </p:spTree>
    <p:extLst>
      <p:ext uri="{BB962C8B-B14F-4D97-AF65-F5344CB8AC3E}">
        <p14:creationId xmlns:p14="http://schemas.microsoft.com/office/powerpoint/2010/main" val="1705836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842327" y="211805"/>
            <a:ext cx="5159960" cy="85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dirty="0">
                <a:latin typeface="Franklin Gothic Medium" panose="020B0603020102020204" pitchFamily="34" charset="0"/>
              </a:rPr>
              <a:t>RESTORATION STARTED IN </a:t>
            </a:r>
            <a:r>
              <a:rPr lang="en-US" sz="2400" b="0" dirty="0">
                <a:latin typeface="Franklin Gothic Medium" panose="020B0603020102020204" pitchFamily="34" charset="0"/>
              </a:rPr>
              <a:t>2004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BIODIVERSITY DESIGN TARGET</a:t>
            </a:r>
            <a:endParaRPr lang="en-US" b="0" dirty="0">
              <a:latin typeface="Franklin Gothic Medium" panose="020B0603020102020204" pitchFamily="34" charset="0"/>
            </a:endParaRPr>
          </a:p>
        </p:txBody>
      </p:sp>
      <p:pic>
        <p:nvPicPr>
          <p:cNvPr id="9" name="Picture 2" descr="C:\0 Gary's Work\0 Hennepin\HH maps\HH satellite image 11x17 07.16.0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6" y="0"/>
            <a:ext cx="3685309" cy="686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6150279"/>
            <a:ext cx="400833" cy="707721"/>
          </a:xfrm>
          <a:prstGeom prst="rect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2048491" y="0"/>
            <a:ext cx="1639474" cy="423610"/>
          </a:xfrm>
          <a:prstGeom prst="rect">
            <a:avLst/>
          </a:prstGeom>
          <a:solidFill>
            <a:srgbClr val="808080"/>
          </a:solidFill>
          <a:ln w="127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2" descr="C:\Users\gsullivan\Desktop\Photos for Chris Kerns\GS0_0037.jpg">
            <a:extLst>
              <a:ext uri="{FF2B5EF4-FFF2-40B4-BE49-F238E27FC236}">
                <a16:creationId xmlns:a16="http://schemas.microsoft.com/office/drawing/2014/main" id="{A70D9179-5022-447B-A3CF-BE4432712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644" r="4333" b="-2"/>
          <a:stretch/>
        </p:blipFill>
        <p:spPr bwMode="auto">
          <a:xfrm>
            <a:off x="3757188" y="1234440"/>
            <a:ext cx="5386812" cy="562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58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60CF9CD-CFF5-4B06-9206-8D2E109B1C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410045"/>
              </p:ext>
            </p:extLst>
          </p:nvPr>
        </p:nvGraphicFramePr>
        <p:xfrm>
          <a:off x="438150" y="838200"/>
          <a:ext cx="82677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quality (No</a:t>
            </a:r>
            <a:r>
              <a:rPr lang="en-US" baseline="-25000" dirty="0"/>
              <a:t>3</a:t>
            </a:r>
            <a:r>
              <a:rPr lang="en-US" dirty="0"/>
              <a:t>-N)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4558145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LAKE SAMPLES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1653" y="2008909"/>
            <a:ext cx="357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SEEP (FIELD EDGE SAMPLES)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82E0D-6763-4C54-AFC6-613A70A521E3}"/>
              </a:ext>
            </a:extLst>
          </p:cNvPr>
          <p:cNvSpPr txBox="1"/>
          <p:nvPr/>
        </p:nvSpPr>
        <p:spPr>
          <a:xfrm>
            <a:off x="1209674" y="910558"/>
            <a:ext cx="747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latin typeface="Franklin Gothic Medium" panose="020B0603020102020204" pitchFamily="34" charset="0"/>
              </a:rPr>
              <a:t>DISCHARGING LOWER NITRATE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99536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Box 426">
            <a:extLst>
              <a:ext uri="{FF2B5EF4-FFF2-40B4-BE49-F238E27FC236}">
                <a16:creationId xmlns:a16="http://schemas.microsoft.com/office/drawing/2014/main" id="{7FB41136-52A2-4730-95FB-0F9CE0DA0444}"/>
              </a:ext>
            </a:extLst>
          </p:cNvPr>
          <p:cNvSpPr txBox="1"/>
          <p:nvPr/>
        </p:nvSpPr>
        <p:spPr>
          <a:xfrm>
            <a:off x="6673965" y="6508049"/>
            <a:ext cx="2470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iver stage level at Henry, IL</a:t>
            </a:r>
          </a:p>
        </p:txBody>
      </p:sp>
      <p:sp>
        <p:nvSpPr>
          <p:cNvPr id="847" name="Title 846">
            <a:extLst>
              <a:ext uri="{FF2B5EF4-FFF2-40B4-BE49-F238E27FC236}">
                <a16:creationId xmlns:a16="http://schemas.microsoft.com/office/drawing/2014/main" id="{197871AB-33B4-49D8-BB53-6428625C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RECONNECTION TO ILLINOIS RIVER?</a:t>
            </a:r>
          </a:p>
        </p:txBody>
      </p:sp>
      <p:sp>
        <p:nvSpPr>
          <p:cNvPr id="849" name="TextBox 848">
            <a:extLst>
              <a:ext uri="{FF2B5EF4-FFF2-40B4-BE49-F238E27FC236}">
                <a16:creationId xmlns:a16="http://schemas.microsoft.com/office/drawing/2014/main" id="{8CD82E0D-6763-4C54-AFC6-613A70A521E3}"/>
              </a:ext>
            </a:extLst>
          </p:cNvPr>
          <p:cNvSpPr txBox="1"/>
          <p:nvPr/>
        </p:nvSpPr>
        <p:spPr>
          <a:xfrm>
            <a:off x="1209674" y="910558"/>
            <a:ext cx="747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latin typeface="Franklin Gothic Medium" panose="020B0603020102020204" pitchFamily="34" charset="0"/>
              </a:rPr>
              <a:t>IT’S A DIFFERENT RIVER NOW</a:t>
            </a:r>
          </a:p>
        </p:txBody>
      </p:sp>
      <p:grpSp>
        <p:nvGrpSpPr>
          <p:cNvPr id="856" name="Group 855">
            <a:extLst>
              <a:ext uri="{FF2B5EF4-FFF2-40B4-BE49-F238E27FC236}">
                <a16:creationId xmlns:a16="http://schemas.microsoft.com/office/drawing/2014/main" id="{E03256A1-0F7C-41B7-B8BC-91670251FAA2}"/>
              </a:ext>
            </a:extLst>
          </p:cNvPr>
          <p:cNvGrpSpPr/>
          <p:nvPr/>
        </p:nvGrpSpPr>
        <p:grpSpPr>
          <a:xfrm>
            <a:off x="1013490" y="1521837"/>
            <a:ext cx="7825434" cy="4977342"/>
            <a:chOff x="1013490" y="1275654"/>
            <a:chExt cx="7825434" cy="4977342"/>
          </a:xfrm>
        </p:grpSpPr>
        <p:sp>
          <p:nvSpPr>
            <p:cNvPr id="855" name="Rectangle 401">
              <a:extLst>
                <a:ext uri="{FF2B5EF4-FFF2-40B4-BE49-F238E27FC236}">
                  <a16:creationId xmlns:a16="http://schemas.microsoft.com/office/drawing/2014/main" id="{0D433795-B1AB-4454-A881-68763873E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595" y="3924053"/>
              <a:ext cx="5281613" cy="19943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" name="Text Box 831">
              <a:extLst>
                <a:ext uri="{FF2B5EF4-FFF2-40B4-BE49-F238E27FC236}">
                  <a16:creationId xmlns:a16="http://schemas.microsoft.com/office/drawing/2014/main" id="{AC873CD7-F0D5-4CBE-A7B6-7B6E1DA3A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609230" y="3416684"/>
              <a:ext cx="364555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0" dirty="0">
                  <a:latin typeface="Arial" charset="0"/>
                </a:rPr>
                <a:t>River Stage (feet NGVD 1929)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FBCD46-8FDB-4BF0-9D89-5A431C577ED5}"/>
                </a:ext>
              </a:extLst>
            </p:cNvPr>
            <p:cNvGrpSpPr/>
            <p:nvPr/>
          </p:nvGrpSpPr>
          <p:grpSpPr>
            <a:xfrm>
              <a:off x="1492948" y="1275654"/>
              <a:ext cx="5763549" cy="2411380"/>
              <a:chOff x="1471890" y="1274811"/>
              <a:chExt cx="5763549" cy="2411380"/>
            </a:xfrm>
          </p:grpSpPr>
          <p:sp>
            <p:nvSpPr>
              <p:cNvPr id="9" name="Rectangle 401">
                <a:extLst>
                  <a:ext uri="{FF2B5EF4-FFF2-40B4-BE49-F238E27FC236}">
                    <a16:creationId xmlns:a16="http://schemas.microsoft.com/office/drawing/2014/main" id="{0C9DB7A0-6D74-4782-9691-F88F0610B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9072" y="1387694"/>
                <a:ext cx="5281613" cy="199439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9E214451-3AA2-4D8A-BB53-57FEC5E174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3162" y="3471878"/>
                <a:ext cx="4984750" cy="214313"/>
                <a:chOff x="1662" y="2973"/>
                <a:chExt cx="2597" cy="94"/>
              </a:xfrm>
            </p:grpSpPr>
            <p:sp>
              <p:nvSpPr>
                <p:cNvPr id="400" name="Rectangle 11">
                  <a:extLst>
                    <a:ext uri="{FF2B5EF4-FFF2-40B4-BE49-F238E27FC236}">
                      <a16:creationId xmlns:a16="http://schemas.microsoft.com/office/drawing/2014/main" id="{2C4BDA27-E7C8-430D-8A1E-32F96A9354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2" y="2973"/>
                  <a:ext cx="47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J</a:t>
                  </a:r>
                  <a:endParaRPr lang="en-US" sz="1400" dirty="0">
                    <a:latin typeface="Arial" charset="0"/>
                  </a:endParaRPr>
                </a:p>
              </p:txBody>
            </p:sp>
            <p:sp>
              <p:nvSpPr>
                <p:cNvPr id="401" name="Rectangle 12">
                  <a:extLst>
                    <a:ext uri="{FF2B5EF4-FFF2-40B4-BE49-F238E27FC236}">
                      <a16:creationId xmlns:a16="http://schemas.microsoft.com/office/drawing/2014/main" id="{2303ABFD-6C44-474E-808B-2BD6DCC53D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4" y="2973"/>
                  <a:ext cx="57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F</a:t>
                  </a:r>
                  <a:endParaRPr lang="en-US" sz="1400" dirty="0">
                    <a:latin typeface="Arial" charset="0"/>
                  </a:endParaRPr>
                </a:p>
              </p:txBody>
            </p:sp>
            <p:sp>
              <p:nvSpPr>
                <p:cNvPr id="402" name="Rectangle 13">
                  <a:extLst>
                    <a:ext uri="{FF2B5EF4-FFF2-40B4-BE49-F238E27FC236}">
                      <a16:creationId xmlns:a16="http://schemas.microsoft.com/office/drawing/2014/main" id="{86C0A021-B8F1-4CB6-8600-684A786263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8" y="2973"/>
                  <a:ext cx="78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M</a:t>
                  </a:r>
                  <a:endParaRPr lang="en-US" sz="1400" dirty="0">
                    <a:latin typeface="Arial" charset="0"/>
                  </a:endParaRPr>
                </a:p>
              </p:txBody>
            </p:sp>
            <p:sp>
              <p:nvSpPr>
                <p:cNvPr id="403" name="Rectangle 14">
                  <a:extLst>
                    <a:ext uri="{FF2B5EF4-FFF2-40B4-BE49-F238E27FC236}">
                      <a16:creationId xmlns:a16="http://schemas.microsoft.com/office/drawing/2014/main" id="{7FB6DD62-D3B0-474B-BB7C-9371E0289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8" y="2973"/>
                  <a:ext cx="63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A</a:t>
                  </a:r>
                  <a:endParaRPr lang="en-US" sz="1400" dirty="0">
                    <a:latin typeface="Arial" charset="0"/>
                  </a:endParaRPr>
                </a:p>
              </p:txBody>
            </p:sp>
            <p:sp>
              <p:nvSpPr>
                <p:cNvPr id="404" name="Rectangle 15">
                  <a:extLst>
                    <a:ext uri="{FF2B5EF4-FFF2-40B4-BE49-F238E27FC236}">
                      <a16:creationId xmlns:a16="http://schemas.microsoft.com/office/drawing/2014/main" id="{947D4CD6-AE05-4D79-9DAB-7F06F05483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2" y="2973"/>
                  <a:ext cx="78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M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405" name="Rectangle 16">
                  <a:extLst>
                    <a:ext uri="{FF2B5EF4-FFF2-40B4-BE49-F238E27FC236}">
                      <a16:creationId xmlns:a16="http://schemas.microsoft.com/office/drawing/2014/main" id="{7F515F6E-B8CE-4785-A852-445D4CBF3F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2" y="2973"/>
                  <a:ext cx="47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J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406" name="Rectangle 17">
                  <a:extLst>
                    <a:ext uri="{FF2B5EF4-FFF2-40B4-BE49-F238E27FC236}">
                      <a16:creationId xmlns:a16="http://schemas.microsoft.com/office/drawing/2014/main" id="{7728081E-B691-4EDF-9045-5D09670344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2973"/>
                  <a:ext cx="47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J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407" name="Rectangle 18">
                  <a:extLst>
                    <a:ext uri="{FF2B5EF4-FFF2-40B4-BE49-F238E27FC236}">
                      <a16:creationId xmlns:a16="http://schemas.microsoft.com/office/drawing/2014/main" id="{B2814711-53E9-4889-8971-F47C742AE1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2" y="2973"/>
                  <a:ext cx="63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A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408" name="Rectangle 19">
                  <a:extLst>
                    <a:ext uri="{FF2B5EF4-FFF2-40B4-BE49-F238E27FC236}">
                      <a16:creationId xmlns:a16="http://schemas.microsoft.com/office/drawing/2014/main" id="{AEE65EA2-A44E-4F2A-BF25-1B525B43BD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4" y="2973"/>
                  <a:ext cx="63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S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409" name="Rectangle 20">
                  <a:extLst>
                    <a:ext uri="{FF2B5EF4-FFF2-40B4-BE49-F238E27FC236}">
                      <a16:creationId xmlns:a16="http://schemas.microsoft.com/office/drawing/2014/main" id="{07EE909C-0120-4A6F-AA30-A77D687D65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18" y="2973"/>
                  <a:ext cx="73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O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410" name="Rectangle 21">
                  <a:extLst>
                    <a:ext uri="{FF2B5EF4-FFF2-40B4-BE49-F238E27FC236}">
                      <a16:creationId xmlns:a16="http://schemas.microsoft.com/office/drawing/2014/main" id="{06F98812-7F2E-4BF6-A9A4-D2BD1EC016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58" y="2973"/>
                  <a:ext cx="68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N</a:t>
                  </a:r>
                  <a:endParaRPr lang="en-US" sz="1400" dirty="0">
                    <a:latin typeface="Arial" charset="0"/>
                  </a:endParaRPr>
                </a:p>
              </p:txBody>
            </p:sp>
            <p:sp>
              <p:nvSpPr>
                <p:cNvPr id="411" name="Rectangle 22">
                  <a:extLst>
                    <a:ext uri="{FF2B5EF4-FFF2-40B4-BE49-F238E27FC236}">
                      <a16:creationId xmlns:a16="http://schemas.microsoft.com/office/drawing/2014/main" id="{D91BBCE6-B78A-4EE8-AC72-3BB6EE5645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8" y="2973"/>
                  <a:ext cx="81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D</a:t>
                  </a:r>
                  <a:endParaRPr lang="en-US" sz="1400" dirty="0">
                    <a:latin typeface="Arial" charset="0"/>
                  </a:endParaRPr>
                </a:p>
              </p:txBody>
            </p:sp>
          </p:grpSp>
          <p:sp>
            <p:nvSpPr>
              <p:cNvPr id="7" name="Rectangle 13">
                <a:extLst>
                  <a:ext uri="{FF2B5EF4-FFF2-40B4-BE49-F238E27FC236}">
                    <a16:creationId xmlns:a16="http://schemas.microsoft.com/office/drawing/2014/main" id="{1DB1E573-DE0B-4425-8016-77F553E5E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6122" y="1439849"/>
                <a:ext cx="51296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b="1" dirty="0">
                    <a:latin typeface="Arial" charset="0"/>
                  </a:rPr>
                  <a:t>1870</a:t>
                </a:r>
                <a:endParaRPr lang="en-US" b="1" dirty="0"/>
              </a:p>
            </p:txBody>
          </p:sp>
          <p:grpSp>
            <p:nvGrpSpPr>
              <p:cNvPr id="8" name="Group 22">
                <a:extLst>
                  <a:ext uri="{FF2B5EF4-FFF2-40B4-BE49-F238E27FC236}">
                    <a16:creationId xmlns:a16="http://schemas.microsoft.com/office/drawing/2014/main" id="{044C3DA3-AEE7-4884-82AA-6AA5C175F7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11929" y="3380495"/>
                <a:ext cx="4368800" cy="51367"/>
                <a:chOff x="1573" y="1660"/>
                <a:chExt cx="2733" cy="23"/>
              </a:xfrm>
            </p:grpSpPr>
            <p:sp>
              <p:nvSpPr>
                <p:cNvPr id="389" name="Line 23">
                  <a:extLst>
                    <a:ext uri="{FF2B5EF4-FFF2-40B4-BE49-F238E27FC236}">
                      <a16:creationId xmlns:a16="http://schemas.microsoft.com/office/drawing/2014/main" id="{2A63A318-C13A-467C-91A5-FE429EC15C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73" y="1660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0" name="Line 24">
                  <a:extLst>
                    <a:ext uri="{FF2B5EF4-FFF2-40B4-BE49-F238E27FC236}">
                      <a16:creationId xmlns:a16="http://schemas.microsoft.com/office/drawing/2014/main" id="{245DEDFE-6362-4AB0-9445-D5B57C7118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25" y="1660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1" name="Line 25">
                  <a:extLst>
                    <a:ext uri="{FF2B5EF4-FFF2-40B4-BE49-F238E27FC236}">
                      <a16:creationId xmlns:a16="http://schemas.microsoft.com/office/drawing/2014/main" id="{5AD1872B-2E7E-4FCC-9E18-B47D5BC9C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05" y="1660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2" name="Line 26">
                  <a:extLst>
                    <a:ext uri="{FF2B5EF4-FFF2-40B4-BE49-F238E27FC236}">
                      <a16:creationId xmlns:a16="http://schemas.microsoft.com/office/drawing/2014/main" id="{EA3DFE24-18EA-42BF-A6DC-118B9265D4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77" y="1660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3" name="Line 27">
                  <a:extLst>
                    <a:ext uri="{FF2B5EF4-FFF2-40B4-BE49-F238E27FC236}">
                      <a16:creationId xmlns:a16="http://schemas.microsoft.com/office/drawing/2014/main" id="{0A658A7D-7931-4E6A-A1E1-BEB3706BA5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53" y="1660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4" name="Line 28">
                  <a:extLst>
                    <a:ext uri="{FF2B5EF4-FFF2-40B4-BE49-F238E27FC236}">
                      <a16:creationId xmlns:a16="http://schemas.microsoft.com/office/drawing/2014/main" id="{7593CCCA-E468-4ECD-9645-AE5A85C22F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25" y="1660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5" name="Line 29">
                  <a:extLst>
                    <a:ext uri="{FF2B5EF4-FFF2-40B4-BE49-F238E27FC236}">
                      <a16:creationId xmlns:a16="http://schemas.microsoft.com/office/drawing/2014/main" id="{6C0542F5-F5A5-432C-A197-9765EDE75B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05" y="1660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6" name="Line 30">
                  <a:extLst>
                    <a:ext uri="{FF2B5EF4-FFF2-40B4-BE49-F238E27FC236}">
                      <a16:creationId xmlns:a16="http://schemas.microsoft.com/office/drawing/2014/main" id="{1482F751-9C2E-42D7-B507-187C2D407D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85" y="1660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7" name="Line 31">
                  <a:extLst>
                    <a:ext uri="{FF2B5EF4-FFF2-40B4-BE49-F238E27FC236}">
                      <a16:creationId xmlns:a16="http://schemas.microsoft.com/office/drawing/2014/main" id="{07AC9250-8558-4831-8534-14A84ED2A5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57" y="1660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8" name="Line 32">
                  <a:extLst>
                    <a:ext uri="{FF2B5EF4-FFF2-40B4-BE49-F238E27FC236}">
                      <a16:creationId xmlns:a16="http://schemas.microsoft.com/office/drawing/2014/main" id="{4A254113-9C48-45DC-8419-9C12010AAC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33" y="1660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9" name="Line 33">
                  <a:extLst>
                    <a:ext uri="{FF2B5EF4-FFF2-40B4-BE49-F238E27FC236}">
                      <a16:creationId xmlns:a16="http://schemas.microsoft.com/office/drawing/2014/main" id="{45D518F4-E16D-43A0-9F1A-C6A38CA4CA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05" y="1660"/>
                  <a:ext cx="1" cy="23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0" name="Line 12">
                <a:extLst>
                  <a:ext uri="{FF2B5EF4-FFF2-40B4-BE49-F238E27FC236}">
                    <a16:creationId xmlns:a16="http://schemas.microsoft.com/office/drawing/2014/main" id="{B0B7BAB6-E91B-4A3C-B787-4B5A0596D4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7462" y="2596637"/>
                <a:ext cx="52722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" name="Line 17">
                <a:extLst>
                  <a:ext uri="{FF2B5EF4-FFF2-40B4-BE49-F238E27FC236}">
                    <a16:creationId xmlns:a16="http://schemas.microsoft.com/office/drawing/2014/main" id="{5A6909CA-C793-4F97-8853-4A547C1D7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7476" y="1801979"/>
                <a:ext cx="5275447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2" name="Group 36">
                <a:extLst>
                  <a:ext uri="{FF2B5EF4-FFF2-40B4-BE49-F238E27FC236}">
                    <a16:creationId xmlns:a16="http://schemas.microsoft.com/office/drawing/2014/main" id="{7CCEF068-5E9F-4C8C-AA2C-90C1E30064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2076" y="1980909"/>
                <a:ext cx="5313363" cy="1507747"/>
                <a:chOff x="1294" y="2070"/>
                <a:chExt cx="3324" cy="608"/>
              </a:xfrm>
            </p:grpSpPr>
            <p:sp>
              <p:nvSpPr>
                <p:cNvPr id="25" name="Freeform 37">
                  <a:extLst>
                    <a:ext uri="{FF2B5EF4-FFF2-40B4-BE49-F238E27FC236}">
                      <a16:creationId xmlns:a16="http://schemas.microsoft.com/office/drawing/2014/main" id="{46FA2047-6AFE-4B2B-A403-28961977AA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4" y="2090"/>
                  <a:ext cx="3284" cy="568"/>
                </a:xfrm>
                <a:custGeom>
                  <a:avLst/>
                  <a:gdLst>
                    <a:gd name="T0" fmla="*/ 11 w 821"/>
                    <a:gd name="T1" fmla="*/ 77 h 142"/>
                    <a:gd name="T2" fmla="*/ 25 w 821"/>
                    <a:gd name="T3" fmla="*/ 81 h 142"/>
                    <a:gd name="T4" fmla="*/ 38 w 821"/>
                    <a:gd name="T5" fmla="*/ 52 h 142"/>
                    <a:gd name="T6" fmla="*/ 52 w 821"/>
                    <a:gd name="T7" fmla="*/ 45 h 142"/>
                    <a:gd name="T8" fmla="*/ 66 w 821"/>
                    <a:gd name="T9" fmla="*/ 50 h 142"/>
                    <a:gd name="T10" fmla="*/ 79 w 821"/>
                    <a:gd name="T11" fmla="*/ 59 h 142"/>
                    <a:gd name="T12" fmla="*/ 93 w 821"/>
                    <a:gd name="T13" fmla="*/ 70 h 142"/>
                    <a:gd name="T14" fmla="*/ 106 w 821"/>
                    <a:gd name="T15" fmla="*/ 78 h 142"/>
                    <a:gd name="T16" fmla="*/ 120 w 821"/>
                    <a:gd name="T17" fmla="*/ 80 h 142"/>
                    <a:gd name="T18" fmla="*/ 133 w 821"/>
                    <a:gd name="T19" fmla="*/ 80 h 142"/>
                    <a:gd name="T20" fmla="*/ 147 w 821"/>
                    <a:gd name="T21" fmla="*/ 73 h 142"/>
                    <a:gd name="T22" fmla="*/ 160 w 821"/>
                    <a:gd name="T23" fmla="*/ 70 h 142"/>
                    <a:gd name="T24" fmla="*/ 174 w 821"/>
                    <a:gd name="T25" fmla="*/ 62 h 142"/>
                    <a:gd name="T26" fmla="*/ 187 w 821"/>
                    <a:gd name="T27" fmla="*/ 10 h 142"/>
                    <a:gd name="T28" fmla="*/ 201 w 821"/>
                    <a:gd name="T29" fmla="*/ 3 h 142"/>
                    <a:gd name="T30" fmla="*/ 214 w 821"/>
                    <a:gd name="T31" fmla="*/ 10 h 142"/>
                    <a:gd name="T32" fmla="*/ 228 w 821"/>
                    <a:gd name="T33" fmla="*/ 30 h 142"/>
                    <a:gd name="T34" fmla="*/ 241 w 821"/>
                    <a:gd name="T35" fmla="*/ 45 h 142"/>
                    <a:gd name="T36" fmla="*/ 255 w 821"/>
                    <a:gd name="T37" fmla="*/ 57 h 142"/>
                    <a:gd name="T38" fmla="*/ 268 w 821"/>
                    <a:gd name="T39" fmla="*/ 68 h 142"/>
                    <a:gd name="T40" fmla="*/ 282 w 821"/>
                    <a:gd name="T41" fmla="*/ 79 h 142"/>
                    <a:gd name="T42" fmla="*/ 296 w 821"/>
                    <a:gd name="T43" fmla="*/ 91 h 142"/>
                    <a:gd name="T44" fmla="*/ 309 w 821"/>
                    <a:gd name="T45" fmla="*/ 101 h 142"/>
                    <a:gd name="T46" fmla="*/ 323 w 821"/>
                    <a:gd name="T47" fmla="*/ 111 h 142"/>
                    <a:gd name="T48" fmla="*/ 336 w 821"/>
                    <a:gd name="T49" fmla="*/ 120 h 142"/>
                    <a:gd name="T50" fmla="*/ 350 w 821"/>
                    <a:gd name="T51" fmla="*/ 126 h 142"/>
                    <a:gd name="T52" fmla="*/ 363 w 821"/>
                    <a:gd name="T53" fmla="*/ 131 h 142"/>
                    <a:gd name="T54" fmla="*/ 377 w 821"/>
                    <a:gd name="T55" fmla="*/ 132 h 142"/>
                    <a:gd name="T56" fmla="*/ 390 w 821"/>
                    <a:gd name="T57" fmla="*/ 132 h 142"/>
                    <a:gd name="T58" fmla="*/ 404 w 821"/>
                    <a:gd name="T59" fmla="*/ 134 h 142"/>
                    <a:gd name="T60" fmla="*/ 417 w 821"/>
                    <a:gd name="T61" fmla="*/ 135 h 142"/>
                    <a:gd name="T62" fmla="*/ 431 w 821"/>
                    <a:gd name="T63" fmla="*/ 134 h 142"/>
                    <a:gd name="T64" fmla="*/ 444 w 821"/>
                    <a:gd name="T65" fmla="*/ 132 h 142"/>
                    <a:gd name="T66" fmla="*/ 458 w 821"/>
                    <a:gd name="T67" fmla="*/ 132 h 142"/>
                    <a:gd name="T68" fmla="*/ 471 w 821"/>
                    <a:gd name="T69" fmla="*/ 135 h 142"/>
                    <a:gd name="T70" fmla="*/ 485 w 821"/>
                    <a:gd name="T71" fmla="*/ 136 h 142"/>
                    <a:gd name="T72" fmla="*/ 498 w 821"/>
                    <a:gd name="T73" fmla="*/ 135 h 142"/>
                    <a:gd name="T74" fmla="*/ 512 w 821"/>
                    <a:gd name="T75" fmla="*/ 135 h 142"/>
                    <a:gd name="T76" fmla="*/ 525 w 821"/>
                    <a:gd name="T77" fmla="*/ 135 h 142"/>
                    <a:gd name="T78" fmla="*/ 539 w 821"/>
                    <a:gd name="T79" fmla="*/ 139 h 142"/>
                    <a:gd name="T80" fmla="*/ 553 w 821"/>
                    <a:gd name="T81" fmla="*/ 141 h 142"/>
                    <a:gd name="T82" fmla="*/ 566 w 821"/>
                    <a:gd name="T83" fmla="*/ 140 h 142"/>
                    <a:gd name="T84" fmla="*/ 580 w 821"/>
                    <a:gd name="T85" fmla="*/ 141 h 142"/>
                    <a:gd name="T86" fmla="*/ 593 w 821"/>
                    <a:gd name="T87" fmla="*/ 139 h 142"/>
                    <a:gd name="T88" fmla="*/ 607 w 821"/>
                    <a:gd name="T89" fmla="*/ 139 h 142"/>
                    <a:gd name="T90" fmla="*/ 620 w 821"/>
                    <a:gd name="T91" fmla="*/ 138 h 142"/>
                    <a:gd name="T92" fmla="*/ 634 w 821"/>
                    <a:gd name="T93" fmla="*/ 137 h 142"/>
                    <a:gd name="T94" fmla="*/ 647 w 821"/>
                    <a:gd name="T95" fmla="*/ 135 h 142"/>
                    <a:gd name="T96" fmla="*/ 661 w 821"/>
                    <a:gd name="T97" fmla="*/ 135 h 142"/>
                    <a:gd name="T98" fmla="*/ 674 w 821"/>
                    <a:gd name="T99" fmla="*/ 135 h 142"/>
                    <a:gd name="T100" fmla="*/ 688 w 821"/>
                    <a:gd name="T101" fmla="*/ 127 h 142"/>
                    <a:gd name="T102" fmla="*/ 701 w 821"/>
                    <a:gd name="T103" fmla="*/ 127 h 142"/>
                    <a:gd name="T104" fmla="*/ 715 w 821"/>
                    <a:gd name="T105" fmla="*/ 128 h 142"/>
                    <a:gd name="T106" fmla="*/ 728 w 821"/>
                    <a:gd name="T107" fmla="*/ 128 h 142"/>
                    <a:gd name="T108" fmla="*/ 742 w 821"/>
                    <a:gd name="T109" fmla="*/ 128 h 142"/>
                    <a:gd name="T110" fmla="*/ 755 w 821"/>
                    <a:gd name="T111" fmla="*/ 130 h 142"/>
                    <a:gd name="T112" fmla="*/ 769 w 821"/>
                    <a:gd name="T113" fmla="*/ 130 h 142"/>
                    <a:gd name="T114" fmla="*/ 783 w 821"/>
                    <a:gd name="T115" fmla="*/ 129 h 142"/>
                    <a:gd name="T116" fmla="*/ 796 w 821"/>
                    <a:gd name="T117" fmla="*/ 130 h 142"/>
                    <a:gd name="T118" fmla="*/ 810 w 821"/>
                    <a:gd name="T119" fmla="*/ 130 h 142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821"/>
                    <a:gd name="T181" fmla="*/ 0 h 142"/>
                    <a:gd name="T182" fmla="*/ 821 w 821"/>
                    <a:gd name="T183" fmla="*/ 142 h 142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821" h="142">
                      <a:moveTo>
                        <a:pt x="0" y="68"/>
                      </a:moveTo>
                      <a:lnTo>
                        <a:pt x="2" y="70"/>
                      </a:lnTo>
                      <a:lnTo>
                        <a:pt x="5" y="71"/>
                      </a:lnTo>
                      <a:lnTo>
                        <a:pt x="7" y="73"/>
                      </a:lnTo>
                      <a:lnTo>
                        <a:pt x="9" y="75"/>
                      </a:lnTo>
                      <a:lnTo>
                        <a:pt x="11" y="77"/>
                      </a:lnTo>
                      <a:lnTo>
                        <a:pt x="14" y="78"/>
                      </a:lnTo>
                      <a:lnTo>
                        <a:pt x="16" y="78"/>
                      </a:lnTo>
                      <a:lnTo>
                        <a:pt x="18" y="81"/>
                      </a:lnTo>
                      <a:lnTo>
                        <a:pt x="20" y="81"/>
                      </a:lnTo>
                      <a:lnTo>
                        <a:pt x="23" y="81"/>
                      </a:lnTo>
                      <a:lnTo>
                        <a:pt x="25" y="81"/>
                      </a:lnTo>
                      <a:lnTo>
                        <a:pt x="27" y="76"/>
                      </a:lnTo>
                      <a:lnTo>
                        <a:pt x="29" y="70"/>
                      </a:lnTo>
                      <a:lnTo>
                        <a:pt x="32" y="63"/>
                      </a:lnTo>
                      <a:lnTo>
                        <a:pt x="34" y="60"/>
                      </a:lnTo>
                      <a:lnTo>
                        <a:pt x="36" y="56"/>
                      </a:lnTo>
                      <a:lnTo>
                        <a:pt x="38" y="52"/>
                      </a:lnTo>
                      <a:lnTo>
                        <a:pt x="41" y="51"/>
                      </a:lnTo>
                      <a:lnTo>
                        <a:pt x="43" y="47"/>
                      </a:lnTo>
                      <a:lnTo>
                        <a:pt x="45" y="46"/>
                      </a:lnTo>
                      <a:lnTo>
                        <a:pt x="47" y="45"/>
                      </a:lnTo>
                      <a:lnTo>
                        <a:pt x="50" y="44"/>
                      </a:lnTo>
                      <a:lnTo>
                        <a:pt x="52" y="45"/>
                      </a:lnTo>
                      <a:lnTo>
                        <a:pt x="54" y="47"/>
                      </a:lnTo>
                      <a:lnTo>
                        <a:pt x="56" y="47"/>
                      </a:lnTo>
                      <a:lnTo>
                        <a:pt x="59" y="47"/>
                      </a:lnTo>
                      <a:lnTo>
                        <a:pt x="61" y="48"/>
                      </a:lnTo>
                      <a:lnTo>
                        <a:pt x="63" y="49"/>
                      </a:lnTo>
                      <a:lnTo>
                        <a:pt x="66" y="50"/>
                      </a:lnTo>
                      <a:lnTo>
                        <a:pt x="68" y="51"/>
                      </a:lnTo>
                      <a:lnTo>
                        <a:pt x="70" y="52"/>
                      </a:lnTo>
                      <a:lnTo>
                        <a:pt x="72" y="54"/>
                      </a:lnTo>
                      <a:lnTo>
                        <a:pt x="75" y="56"/>
                      </a:lnTo>
                      <a:lnTo>
                        <a:pt x="77" y="58"/>
                      </a:lnTo>
                      <a:lnTo>
                        <a:pt x="79" y="59"/>
                      </a:lnTo>
                      <a:lnTo>
                        <a:pt x="81" y="61"/>
                      </a:lnTo>
                      <a:lnTo>
                        <a:pt x="84" y="62"/>
                      </a:lnTo>
                      <a:lnTo>
                        <a:pt x="86" y="63"/>
                      </a:lnTo>
                      <a:lnTo>
                        <a:pt x="88" y="66"/>
                      </a:lnTo>
                      <a:lnTo>
                        <a:pt x="90" y="69"/>
                      </a:lnTo>
                      <a:lnTo>
                        <a:pt x="93" y="70"/>
                      </a:lnTo>
                      <a:lnTo>
                        <a:pt x="95" y="73"/>
                      </a:lnTo>
                      <a:lnTo>
                        <a:pt x="97" y="74"/>
                      </a:lnTo>
                      <a:lnTo>
                        <a:pt x="99" y="76"/>
                      </a:lnTo>
                      <a:lnTo>
                        <a:pt x="102" y="77"/>
                      </a:lnTo>
                      <a:lnTo>
                        <a:pt x="104" y="78"/>
                      </a:lnTo>
                      <a:lnTo>
                        <a:pt x="106" y="78"/>
                      </a:lnTo>
                      <a:lnTo>
                        <a:pt x="108" y="78"/>
                      </a:lnTo>
                      <a:lnTo>
                        <a:pt x="111" y="78"/>
                      </a:lnTo>
                      <a:lnTo>
                        <a:pt x="113" y="79"/>
                      </a:lnTo>
                      <a:lnTo>
                        <a:pt x="115" y="79"/>
                      </a:lnTo>
                      <a:lnTo>
                        <a:pt x="117" y="79"/>
                      </a:lnTo>
                      <a:lnTo>
                        <a:pt x="120" y="80"/>
                      </a:lnTo>
                      <a:lnTo>
                        <a:pt x="122" y="81"/>
                      </a:lnTo>
                      <a:lnTo>
                        <a:pt x="124" y="81"/>
                      </a:lnTo>
                      <a:lnTo>
                        <a:pt x="126" y="81"/>
                      </a:lnTo>
                      <a:lnTo>
                        <a:pt x="129" y="83"/>
                      </a:lnTo>
                      <a:lnTo>
                        <a:pt x="131" y="81"/>
                      </a:lnTo>
                      <a:lnTo>
                        <a:pt x="133" y="80"/>
                      </a:lnTo>
                      <a:lnTo>
                        <a:pt x="135" y="77"/>
                      </a:lnTo>
                      <a:lnTo>
                        <a:pt x="138" y="75"/>
                      </a:lnTo>
                      <a:lnTo>
                        <a:pt x="140" y="74"/>
                      </a:lnTo>
                      <a:lnTo>
                        <a:pt x="142" y="74"/>
                      </a:lnTo>
                      <a:lnTo>
                        <a:pt x="144" y="74"/>
                      </a:lnTo>
                      <a:lnTo>
                        <a:pt x="147" y="73"/>
                      </a:lnTo>
                      <a:lnTo>
                        <a:pt x="149" y="73"/>
                      </a:lnTo>
                      <a:lnTo>
                        <a:pt x="151" y="73"/>
                      </a:lnTo>
                      <a:lnTo>
                        <a:pt x="153" y="73"/>
                      </a:lnTo>
                      <a:lnTo>
                        <a:pt x="156" y="73"/>
                      </a:lnTo>
                      <a:lnTo>
                        <a:pt x="158" y="72"/>
                      </a:lnTo>
                      <a:lnTo>
                        <a:pt x="160" y="70"/>
                      </a:lnTo>
                      <a:lnTo>
                        <a:pt x="162" y="66"/>
                      </a:lnTo>
                      <a:lnTo>
                        <a:pt x="165" y="64"/>
                      </a:lnTo>
                      <a:lnTo>
                        <a:pt x="167" y="64"/>
                      </a:lnTo>
                      <a:lnTo>
                        <a:pt x="169" y="63"/>
                      </a:lnTo>
                      <a:lnTo>
                        <a:pt x="171" y="63"/>
                      </a:lnTo>
                      <a:lnTo>
                        <a:pt x="174" y="62"/>
                      </a:lnTo>
                      <a:lnTo>
                        <a:pt x="176" y="58"/>
                      </a:lnTo>
                      <a:lnTo>
                        <a:pt x="178" y="47"/>
                      </a:lnTo>
                      <a:lnTo>
                        <a:pt x="181" y="30"/>
                      </a:lnTo>
                      <a:lnTo>
                        <a:pt x="183" y="18"/>
                      </a:lnTo>
                      <a:lnTo>
                        <a:pt x="185" y="13"/>
                      </a:lnTo>
                      <a:lnTo>
                        <a:pt x="187" y="10"/>
                      </a:lnTo>
                      <a:lnTo>
                        <a:pt x="190" y="8"/>
                      </a:lnTo>
                      <a:lnTo>
                        <a:pt x="192" y="5"/>
                      </a:lnTo>
                      <a:lnTo>
                        <a:pt x="194" y="1"/>
                      </a:lnTo>
                      <a:lnTo>
                        <a:pt x="196" y="0"/>
                      </a:lnTo>
                      <a:lnTo>
                        <a:pt x="199" y="1"/>
                      </a:lnTo>
                      <a:lnTo>
                        <a:pt x="201" y="3"/>
                      </a:lnTo>
                      <a:lnTo>
                        <a:pt x="203" y="4"/>
                      </a:lnTo>
                      <a:lnTo>
                        <a:pt x="205" y="3"/>
                      </a:lnTo>
                      <a:lnTo>
                        <a:pt x="208" y="3"/>
                      </a:lnTo>
                      <a:lnTo>
                        <a:pt x="210" y="5"/>
                      </a:lnTo>
                      <a:lnTo>
                        <a:pt x="212" y="7"/>
                      </a:lnTo>
                      <a:lnTo>
                        <a:pt x="214" y="10"/>
                      </a:lnTo>
                      <a:lnTo>
                        <a:pt x="217" y="13"/>
                      </a:lnTo>
                      <a:lnTo>
                        <a:pt x="219" y="17"/>
                      </a:lnTo>
                      <a:lnTo>
                        <a:pt x="221" y="19"/>
                      </a:lnTo>
                      <a:lnTo>
                        <a:pt x="223" y="24"/>
                      </a:lnTo>
                      <a:lnTo>
                        <a:pt x="226" y="27"/>
                      </a:lnTo>
                      <a:lnTo>
                        <a:pt x="228" y="30"/>
                      </a:lnTo>
                      <a:lnTo>
                        <a:pt x="230" y="32"/>
                      </a:lnTo>
                      <a:lnTo>
                        <a:pt x="232" y="35"/>
                      </a:lnTo>
                      <a:lnTo>
                        <a:pt x="235" y="37"/>
                      </a:lnTo>
                      <a:lnTo>
                        <a:pt x="237" y="40"/>
                      </a:lnTo>
                      <a:lnTo>
                        <a:pt x="239" y="43"/>
                      </a:lnTo>
                      <a:lnTo>
                        <a:pt x="241" y="45"/>
                      </a:lnTo>
                      <a:lnTo>
                        <a:pt x="244" y="47"/>
                      </a:lnTo>
                      <a:lnTo>
                        <a:pt x="246" y="49"/>
                      </a:lnTo>
                      <a:lnTo>
                        <a:pt x="248" y="51"/>
                      </a:lnTo>
                      <a:lnTo>
                        <a:pt x="250" y="53"/>
                      </a:lnTo>
                      <a:lnTo>
                        <a:pt x="253" y="54"/>
                      </a:lnTo>
                      <a:lnTo>
                        <a:pt x="255" y="57"/>
                      </a:lnTo>
                      <a:lnTo>
                        <a:pt x="257" y="59"/>
                      </a:lnTo>
                      <a:lnTo>
                        <a:pt x="259" y="61"/>
                      </a:lnTo>
                      <a:lnTo>
                        <a:pt x="262" y="62"/>
                      </a:lnTo>
                      <a:lnTo>
                        <a:pt x="264" y="65"/>
                      </a:lnTo>
                      <a:lnTo>
                        <a:pt x="266" y="66"/>
                      </a:lnTo>
                      <a:lnTo>
                        <a:pt x="268" y="68"/>
                      </a:lnTo>
                      <a:lnTo>
                        <a:pt x="271" y="70"/>
                      </a:lnTo>
                      <a:lnTo>
                        <a:pt x="273" y="72"/>
                      </a:lnTo>
                      <a:lnTo>
                        <a:pt x="275" y="74"/>
                      </a:lnTo>
                      <a:lnTo>
                        <a:pt x="277" y="76"/>
                      </a:lnTo>
                      <a:lnTo>
                        <a:pt x="280" y="78"/>
                      </a:lnTo>
                      <a:lnTo>
                        <a:pt x="282" y="79"/>
                      </a:lnTo>
                      <a:lnTo>
                        <a:pt x="284" y="81"/>
                      </a:lnTo>
                      <a:lnTo>
                        <a:pt x="286" y="84"/>
                      </a:lnTo>
                      <a:lnTo>
                        <a:pt x="289" y="85"/>
                      </a:lnTo>
                      <a:lnTo>
                        <a:pt x="291" y="87"/>
                      </a:lnTo>
                      <a:lnTo>
                        <a:pt x="293" y="89"/>
                      </a:lnTo>
                      <a:lnTo>
                        <a:pt x="296" y="91"/>
                      </a:lnTo>
                      <a:lnTo>
                        <a:pt x="298" y="93"/>
                      </a:lnTo>
                      <a:lnTo>
                        <a:pt x="300" y="94"/>
                      </a:lnTo>
                      <a:lnTo>
                        <a:pt x="302" y="96"/>
                      </a:lnTo>
                      <a:lnTo>
                        <a:pt x="305" y="97"/>
                      </a:lnTo>
                      <a:lnTo>
                        <a:pt x="307" y="100"/>
                      </a:lnTo>
                      <a:lnTo>
                        <a:pt x="309" y="101"/>
                      </a:lnTo>
                      <a:lnTo>
                        <a:pt x="311" y="105"/>
                      </a:lnTo>
                      <a:lnTo>
                        <a:pt x="314" y="105"/>
                      </a:lnTo>
                      <a:lnTo>
                        <a:pt x="316" y="107"/>
                      </a:lnTo>
                      <a:lnTo>
                        <a:pt x="318" y="109"/>
                      </a:lnTo>
                      <a:lnTo>
                        <a:pt x="320" y="109"/>
                      </a:lnTo>
                      <a:lnTo>
                        <a:pt x="323" y="111"/>
                      </a:lnTo>
                      <a:lnTo>
                        <a:pt x="325" y="112"/>
                      </a:lnTo>
                      <a:lnTo>
                        <a:pt x="327" y="114"/>
                      </a:lnTo>
                      <a:lnTo>
                        <a:pt x="329" y="116"/>
                      </a:lnTo>
                      <a:lnTo>
                        <a:pt x="332" y="117"/>
                      </a:lnTo>
                      <a:lnTo>
                        <a:pt x="334" y="118"/>
                      </a:lnTo>
                      <a:lnTo>
                        <a:pt x="336" y="120"/>
                      </a:lnTo>
                      <a:lnTo>
                        <a:pt x="338" y="120"/>
                      </a:lnTo>
                      <a:lnTo>
                        <a:pt x="341" y="122"/>
                      </a:lnTo>
                      <a:lnTo>
                        <a:pt x="343" y="123"/>
                      </a:lnTo>
                      <a:lnTo>
                        <a:pt x="345" y="124"/>
                      </a:lnTo>
                      <a:lnTo>
                        <a:pt x="347" y="125"/>
                      </a:lnTo>
                      <a:lnTo>
                        <a:pt x="350" y="126"/>
                      </a:lnTo>
                      <a:lnTo>
                        <a:pt x="352" y="127"/>
                      </a:lnTo>
                      <a:lnTo>
                        <a:pt x="354" y="128"/>
                      </a:lnTo>
                      <a:lnTo>
                        <a:pt x="356" y="129"/>
                      </a:lnTo>
                      <a:lnTo>
                        <a:pt x="359" y="129"/>
                      </a:lnTo>
                      <a:lnTo>
                        <a:pt x="361" y="130"/>
                      </a:lnTo>
                      <a:lnTo>
                        <a:pt x="363" y="131"/>
                      </a:lnTo>
                      <a:lnTo>
                        <a:pt x="365" y="132"/>
                      </a:lnTo>
                      <a:lnTo>
                        <a:pt x="368" y="131"/>
                      </a:lnTo>
                      <a:lnTo>
                        <a:pt x="370" y="131"/>
                      </a:lnTo>
                      <a:lnTo>
                        <a:pt x="372" y="132"/>
                      </a:lnTo>
                      <a:lnTo>
                        <a:pt x="374" y="132"/>
                      </a:lnTo>
                      <a:lnTo>
                        <a:pt x="377" y="132"/>
                      </a:lnTo>
                      <a:lnTo>
                        <a:pt x="379" y="132"/>
                      </a:lnTo>
                      <a:lnTo>
                        <a:pt x="381" y="132"/>
                      </a:lnTo>
                      <a:lnTo>
                        <a:pt x="383" y="132"/>
                      </a:lnTo>
                      <a:lnTo>
                        <a:pt x="386" y="132"/>
                      </a:lnTo>
                      <a:lnTo>
                        <a:pt x="388" y="132"/>
                      </a:lnTo>
                      <a:lnTo>
                        <a:pt x="390" y="132"/>
                      </a:lnTo>
                      <a:lnTo>
                        <a:pt x="392" y="132"/>
                      </a:lnTo>
                      <a:lnTo>
                        <a:pt x="395" y="133"/>
                      </a:lnTo>
                      <a:lnTo>
                        <a:pt x="397" y="133"/>
                      </a:lnTo>
                      <a:lnTo>
                        <a:pt x="399" y="133"/>
                      </a:lnTo>
                      <a:lnTo>
                        <a:pt x="401" y="134"/>
                      </a:lnTo>
                      <a:lnTo>
                        <a:pt x="404" y="134"/>
                      </a:lnTo>
                      <a:lnTo>
                        <a:pt x="406" y="134"/>
                      </a:lnTo>
                      <a:lnTo>
                        <a:pt x="408" y="135"/>
                      </a:lnTo>
                      <a:lnTo>
                        <a:pt x="411" y="135"/>
                      </a:lnTo>
                      <a:lnTo>
                        <a:pt x="413" y="135"/>
                      </a:lnTo>
                      <a:lnTo>
                        <a:pt x="415" y="134"/>
                      </a:lnTo>
                      <a:lnTo>
                        <a:pt x="417" y="135"/>
                      </a:lnTo>
                      <a:lnTo>
                        <a:pt x="420" y="134"/>
                      </a:lnTo>
                      <a:lnTo>
                        <a:pt x="422" y="135"/>
                      </a:lnTo>
                      <a:lnTo>
                        <a:pt x="424" y="134"/>
                      </a:lnTo>
                      <a:lnTo>
                        <a:pt x="426" y="134"/>
                      </a:lnTo>
                      <a:lnTo>
                        <a:pt x="429" y="134"/>
                      </a:lnTo>
                      <a:lnTo>
                        <a:pt x="431" y="134"/>
                      </a:lnTo>
                      <a:lnTo>
                        <a:pt x="433" y="134"/>
                      </a:lnTo>
                      <a:lnTo>
                        <a:pt x="435" y="134"/>
                      </a:lnTo>
                      <a:lnTo>
                        <a:pt x="438" y="135"/>
                      </a:lnTo>
                      <a:lnTo>
                        <a:pt x="440" y="134"/>
                      </a:lnTo>
                      <a:lnTo>
                        <a:pt x="442" y="134"/>
                      </a:lnTo>
                      <a:lnTo>
                        <a:pt x="444" y="132"/>
                      </a:lnTo>
                      <a:lnTo>
                        <a:pt x="447" y="131"/>
                      </a:lnTo>
                      <a:lnTo>
                        <a:pt x="449" y="131"/>
                      </a:lnTo>
                      <a:lnTo>
                        <a:pt x="451" y="131"/>
                      </a:lnTo>
                      <a:lnTo>
                        <a:pt x="453" y="132"/>
                      </a:lnTo>
                      <a:lnTo>
                        <a:pt x="456" y="132"/>
                      </a:lnTo>
                      <a:lnTo>
                        <a:pt x="458" y="132"/>
                      </a:lnTo>
                      <a:lnTo>
                        <a:pt x="460" y="132"/>
                      </a:lnTo>
                      <a:lnTo>
                        <a:pt x="462" y="132"/>
                      </a:lnTo>
                      <a:lnTo>
                        <a:pt x="465" y="133"/>
                      </a:lnTo>
                      <a:lnTo>
                        <a:pt x="467" y="133"/>
                      </a:lnTo>
                      <a:lnTo>
                        <a:pt x="469" y="134"/>
                      </a:lnTo>
                      <a:lnTo>
                        <a:pt x="471" y="135"/>
                      </a:lnTo>
                      <a:lnTo>
                        <a:pt x="474" y="135"/>
                      </a:lnTo>
                      <a:lnTo>
                        <a:pt x="476" y="135"/>
                      </a:lnTo>
                      <a:lnTo>
                        <a:pt x="478" y="135"/>
                      </a:lnTo>
                      <a:lnTo>
                        <a:pt x="480" y="135"/>
                      </a:lnTo>
                      <a:lnTo>
                        <a:pt x="483" y="135"/>
                      </a:lnTo>
                      <a:lnTo>
                        <a:pt x="485" y="136"/>
                      </a:lnTo>
                      <a:lnTo>
                        <a:pt x="487" y="136"/>
                      </a:lnTo>
                      <a:lnTo>
                        <a:pt x="489" y="136"/>
                      </a:lnTo>
                      <a:lnTo>
                        <a:pt x="492" y="136"/>
                      </a:lnTo>
                      <a:lnTo>
                        <a:pt x="494" y="135"/>
                      </a:lnTo>
                      <a:lnTo>
                        <a:pt x="496" y="135"/>
                      </a:lnTo>
                      <a:lnTo>
                        <a:pt x="498" y="135"/>
                      </a:lnTo>
                      <a:lnTo>
                        <a:pt x="501" y="136"/>
                      </a:lnTo>
                      <a:lnTo>
                        <a:pt x="503" y="136"/>
                      </a:lnTo>
                      <a:lnTo>
                        <a:pt x="505" y="136"/>
                      </a:lnTo>
                      <a:lnTo>
                        <a:pt x="507" y="136"/>
                      </a:lnTo>
                      <a:lnTo>
                        <a:pt x="510" y="136"/>
                      </a:lnTo>
                      <a:lnTo>
                        <a:pt x="512" y="135"/>
                      </a:lnTo>
                      <a:lnTo>
                        <a:pt x="514" y="135"/>
                      </a:lnTo>
                      <a:lnTo>
                        <a:pt x="516" y="135"/>
                      </a:lnTo>
                      <a:lnTo>
                        <a:pt x="519" y="135"/>
                      </a:lnTo>
                      <a:lnTo>
                        <a:pt x="521" y="135"/>
                      </a:lnTo>
                      <a:lnTo>
                        <a:pt x="523" y="135"/>
                      </a:lnTo>
                      <a:lnTo>
                        <a:pt x="525" y="135"/>
                      </a:lnTo>
                      <a:lnTo>
                        <a:pt x="528" y="136"/>
                      </a:lnTo>
                      <a:lnTo>
                        <a:pt x="530" y="138"/>
                      </a:lnTo>
                      <a:lnTo>
                        <a:pt x="532" y="139"/>
                      </a:lnTo>
                      <a:lnTo>
                        <a:pt x="535" y="139"/>
                      </a:lnTo>
                      <a:lnTo>
                        <a:pt x="537" y="139"/>
                      </a:lnTo>
                      <a:lnTo>
                        <a:pt x="539" y="139"/>
                      </a:lnTo>
                      <a:lnTo>
                        <a:pt x="541" y="139"/>
                      </a:lnTo>
                      <a:lnTo>
                        <a:pt x="544" y="139"/>
                      </a:lnTo>
                      <a:lnTo>
                        <a:pt x="546" y="139"/>
                      </a:lnTo>
                      <a:lnTo>
                        <a:pt x="548" y="141"/>
                      </a:lnTo>
                      <a:lnTo>
                        <a:pt x="550" y="141"/>
                      </a:lnTo>
                      <a:lnTo>
                        <a:pt x="553" y="141"/>
                      </a:lnTo>
                      <a:lnTo>
                        <a:pt x="555" y="141"/>
                      </a:lnTo>
                      <a:lnTo>
                        <a:pt x="557" y="141"/>
                      </a:lnTo>
                      <a:lnTo>
                        <a:pt x="559" y="140"/>
                      </a:lnTo>
                      <a:lnTo>
                        <a:pt x="562" y="139"/>
                      </a:lnTo>
                      <a:lnTo>
                        <a:pt x="564" y="140"/>
                      </a:lnTo>
                      <a:lnTo>
                        <a:pt x="566" y="140"/>
                      </a:lnTo>
                      <a:lnTo>
                        <a:pt x="568" y="141"/>
                      </a:lnTo>
                      <a:lnTo>
                        <a:pt x="571" y="142"/>
                      </a:lnTo>
                      <a:lnTo>
                        <a:pt x="573" y="141"/>
                      </a:lnTo>
                      <a:lnTo>
                        <a:pt x="575" y="141"/>
                      </a:lnTo>
                      <a:lnTo>
                        <a:pt x="577" y="141"/>
                      </a:lnTo>
                      <a:lnTo>
                        <a:pt x="580" y="141"/>
                      </a:lnTo>
                      <a:lnTo>
                        <a:pt x="582" y="140"/>
                      </a:lnTo>
                      <a:lnTo>
                        <a:pt x="584" y="140"/>
                      </a:lnTo>
                      <a:lnTo>
                        <a:pt x="586" y="140"/>
                      </a:lnTo>
                      <a:lnTo>
                        <a:pt x="589" y="140"/>
                      </a:lnTo>
                      <a:lnTo>
                        <a:pt x="591" y="140"/>
                      </a:lnTo>
                      <a:lnTo>
                        <a:pt x="593" y="139"/>
                      </a:lnTo>
                      <a:lnTo>
                        <a:pt x="595" y="139"/>
                      </a:lnTo>
                      <a:lnTo>
                        <a:pt x="598" y="140"/>
                      </a:lnTo>
                      <a:lnTo>
                        <a:pt x="600" y="140"/>
                      </a:lnTo>
                      <a:lnTo>
                        <a:pt x="602" y="141"/>
                      </a:lnTo>
                      <a:lnTo>
                        <a:pt x="604" y="139"/>
                      </a:lnTo>
                      <a:lnTo>
                        <a:pt x="607" y="139"/>
                      </a:lnTo>
                      <a:lnTo>
                        <a:pt x="609" y="139"/>
                      </a:lnTo>
                      <a:lnTo>
                        <a:pt x="611" y="139"/>
                      </a:lnTo>
                      <a:lnTo>
                        <a:pt x="613" y="139"/>
                      </a:lnTo>
                      <a:lnTo>
                        <a:pt x="616" y="139"/>
                      </a:lnTo>
                      <a:lnTo>
                        <a:pt x="618" y="138"/>
                      </a:lnTo>
                      <a:lnTo>
                        <a:pt x="620" y="138"/>
                      </a:lnTo>
                      <a:lnTo>
                        <a:pt x="622" y="138"/>
                      </a:lnTo>
                      <a:lnTo>
                        <a:pt x="625" y="138"/>
                      </a:lnTo>
                      <a:lnTo>
                        <a:pt x="627" y="138"/>
                      </a:lnTo>
                      <a:lnTo>
                        <a:pt x="629" y="137"/>
                      </a:lnTo>
                      <a:lnTo>
                        <a:pt x="631" y="138"/>
                      </a:lnTo>
                      <a:lnTo>
                        <a:pt x="634" y="137"/>
                      </a:lnTo>
                      <a:lnTo>
                        <a:pt x="636" y="137"/>
                      </a:lnTo>
                      <a:lnTo>
                        <a:pt x="638" y="136"/>
                      </a:lnTo>
                      <a:lnTo>
                        <a:pt x="640" y="137"/>
                      </a:lnTo>
                      <a:lnTo>
                        <a:pt x="643" y="137"/>
                      </a:lnTo>
                      <a:lnTo>
                        <a:pt x="645" y="136"/>
                      </a:lnTo>
                      <a:lnTo>
                        <a:pt x="647" y="135"/>
                      </a:lnTo>
                      <a:lnTo>
                        <a:pt x="650" y="135"/>
                      </a:lnTo>
                      <a:lnTo>
                        <a:pt x="652" y="135"/>
                      </a:lnTo>
                      <a:lnTo>
                        <a:pt x="654" y="135"/>
                      </a:lnTo>
                      <a:lnTo>
                        <a:pt x="656" y="135"/>
                      </a:lnTo>
                      <a:lnTo>
                        <a:pt x="659" y="135"/>
                      </a:lnTo>
                      <a:lnTo>
                        <a:pt x="661" y="135"/>
                      </a:lnTo>
                      <a:lnTo>
                        <a:pt x="663" y="135"/>
                      </a:lnTo>
                      <a:lnTo>
                        <a:pt x="665" y="135"/>
                      </a:lnTo>
                      <a:lnTo>
                        <a:pt x="668" y="135"/>
                      </a:lnTo>
                      <a:lnTo>
                        <a:pt x="670" y="135"/>
                      </a:lnTo>
                      <a:lnTo>
                        <a:pt x="672" y="135"/>
                      </a:lnTo>
                      <a:lnTo>
                        <a:pt x="674" y="135"/>
                      </a:lnTo>
                      <a:lnTo>
                        <a:pt x="677" y="135"/>
                      </a:lnTo>
                      <a:lnTo>
                        <a:pt x="679" y="135"/>
                      </a:lnTo>
                      <a:lnTo>
                        <a:pt x="681" y="132"/>
                      </a:lnTo>
                      <a:lnTo>
                        <a:pt x="683" y="131"/>
                      </a:lnTo>
                      <a:lnTo>
                        <a:pt x="686" y="128"/>
                      </a:lnTo>
                      <a:lnTo>
                        <a:pt x="688" y="127"/>
                      </a:lnTo>
                      <a:lnTo>
                        <a:pt x="690" y="127"/>
                      </a:lnTo>
                      <a:lnTo>
                        <a:pt x="692" y="125"/>
                      </a:lnTo>
                      <a:lnTo>
                        <a:pt x="695" y="127"/>
                      </a:lnTo>
                      <a:lnTo>
                        <a:pt x="697" y="127"/>
                      </a:lnTo>
                      <a:lnTo>
                        <a:pt x="699" y="127"/>
                      </a:lnTo>
                      <a:lnTo>
                        <a:pt x="701" y="127"/>
                      </a:lnTo>
                      <a:lnTo>
                        <a:pt x="704" y="127"/>
                      </a:lnTo>
                      <a:lnTo>
                        <a:pt x="706" y="127"/>
                      </a:lnTo>
                      <a:lnTo>
                        <a:pt x="708" y="127"/>
                      </a:lnTo>
                      <a:lnTo>
                        <a:pt x="710" y="127"/>
                      </a:lnTo>
                      <a:lnTo>
                        <a:pt x="713" y="127"/>
                      </a:lnTo>
                      <a:lnTo>
                        <a:pt x="715" y="128"/>
                      </a:lnTo>
                      <a:lnTo>
                        <a:pt x="717" y="128"/>
                      </a:lnTo>
                      <a:lnTo>
                        <a:pt x="719" y="128"/>
                      </a:lnTo>
                      <a:lnTo>
                        <a:pt x="722" y="127"/>
                      </a:lnTo>
                      <a:lnTo>
                        <a:pt x="724" y="128"/>
                      </a:lnTo>
                      <a:lnTo>
                        <a:pt x="726" y="127"/>
                      </a:lnTo>
                      <a:lnTo>
                        <a:pt x="728" y="128"/>
                      </a:lnTo>
                      <a:lnTo>
                        <a:pt x="731" y="128"/>
                      </a:lnTo>
                      <a:lnTo>
                        <a:pt x="733" y="128"/>
                      </a:lnTo>
                      <a:lnTo>
                        <a:pt x="735" y="129"/>
                      </a:lnTo>
                      <a:lnTo>
                        <a:pt x="737" y="129"/>
                      </a:lnTo>
                      <a:lnTo>
                        <a:pt x="740" y="128"/>
                      </a:lnTo>
                      <a:lnTo>
                        <a:pt x="742" y="128"/>
                      </a:lnTo>
                      <a:lnTo>
                        <a:pt x="744" y="128"/>
                      </a:lnTo>
                      <a:lnTo>
                        <a:pt x="746" y="129"/>
                      </a:lnTo>
                      <a:lnTo>
                        <a:pt x="749" y="131"/>
                      </a:lnTo>
                      <a:lnTo>
                        <a:pt x="751" y="131"/>
                      </a:lnTo>
                      <a:lnTo>
                        <a:pt x="753" y="130"/>
                      </a:lnTo>
                      <a:lnTo>
                        <a:pt x="755" y="130"/>
                      </a:lnTo>
                      <a:lnTo>
                        <a:pt x="758" y="131"/>
                      </a:lnTo>
                      <a:lnTo>
                        <a:pt x="760" y="130"/>
                      </a:lnTo>
                      <a:lnTo>
                        <a:pt x="762" y="130"/>
                      </a:lnTo>
                      <a:lnTo>
                        <a:pt x="765" y="131"/>
                      </a:lnTo>
                      <a:lnTo>
                        <a:pt x="767" y="130"/>
                      </a:lnTo>
                      <a:lnTo>
                        <a:pt x="769" y="130"/>
                      </a:lnTo>
                      <a:lnTo>
                        <a:pt x="771" y="130"/>
                      </a:lnTo>
                      <a:lnTo>
                        <a:pt x="774" y="129"/>
                      </a:lnTo>
                      <a:lnTo>
                        <a:pt x="776" y="130"/>
                      </a:lnTo>
                      <a:lnTo>
                        <a:pt x="778" y="130"/>
                      </a:lnTo>
                      <a:lnTo>
                        <a:pt x="780" y="129"/>
                      </a:lnTo>
                      <a:lnTo>
                        <a:pt x="783" y="129"/>
                      </a:lnTo>
                      <a:lnTo>
                        <a:pt x="785" y="129"/>
                      </a:lnTo>
                      <a:lnTo>
                        <a:pt x="787" y="130"/>
                      </a:lnTo>
                      <a:lnTo>
                        <a:pt x="789" y="129"/>
                      </a:lnTo>
                      <a:lnTo>
                        <a:pt x="792" y="128"/>
                      </a:lnTo>
                      <a:lnTo>
                        <a:pt x="794" y="130"/>
                      </a:lnTo>
                      <a:lnTo>
                        <a:pt x="796" y="130"/>
                      </a:lnTo>
                      <a:lnTo>
                        <a:pt x="798" y="130"/>
                      </a:lnTo>
                      <a:lnTo>
                        <a:pt x="801" y="131"/>
                      </a:lnTo>
                      <a:lnTo>
                        <a:pt x="803" y="130"/>
                      </a:lnTo>
                      <a:lnTo>
                        <a:pt x="805" y="129"/>
                      </a:lnTo>
                      <a:lnTo>
                        <a:pt x="807" y="130"/>
                      </a:lnTo>
                      <a:lnTo>
                        <a:pt x="810" y="130"/>
                      </a:lnTo>
                      <a:lnTo>
                        <a:pt x="812" y="131"/>
                      </a:lnTo>
                      <a:lnTo>
                        <a:pt x="814" y="131"/>
                      </a:lnTo>
                      <a:lnTo>
                        <a:pt x="816" y="132"/>
                      </a:lnTo>
                      <a:lnTo>
                        <a:pt x="819" y="132"/>
                      </a:lnTo>
                      <a:lnTo>
                        <a:pt x="821" y="132"/>
                      </a:ln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" name="Freeform 38">
                  <a:extLst>
                    <a:ext uri="{FF2B5EF4-FFF2-40B4-BE49-F238E27FC236}">
                      <a16:creationId xmlns:a16="http://schemas.microsoft.com/office/drawing/2014/main" id="{FC3E6990-A7ED-4C46-A8F5-50E525427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4" y="234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" name="Freeform 39">
                  <a:extLst>
                    <a:ext uri="{FF2B5EF4-FFF2-40B4-BE49-F238E27FC236}">
                      <a16:creationId xmlns:a16="http://schemas.microsoft.com/office/drawing/2014/main" id="{8C2451C6-2B31-4DA2-9942-92B8E07A4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2" y="235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" name="Freeform 40">
                  <a:extLst>
                    <a:ext uri="{FF2B5EF4-FFF2-40B4-BE49-F238E27FC236}">
                      <a16:creationId xmlns:a16="http://schemas.microsoft.com/office/drawing/2014/main" id="{B0CCAF13-BE90-4818-850F-F70226A7B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0" y="237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" name="Freeform 41">
                  <a:extLst>
                    <a:ext uri="{FF2B5EF4-FFF2-40B4-BE49-F238E27FC236}">
                      <a16:creationId xmlns:a16="http://schemas.microsoft.com/office/drawing/2014/main" id="{2CF5A0EE-E8DE-4B86-A884-722DF9FE97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8" y="23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" name="Freeform 42">
                  <a:extLst>
                    <a:ext uri="{FF2B5EF4-FFF2-40B4-BE49-F238E27FC236}">
                      <a16:creationId xmlns:a16="http://schemas.microsoft.com/office/drawing/2014/main" id="{C6DF7CE6-5788-4B49-9D4D-FA51F9764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0" y="23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" name="Freeform 43">
                  <a:extLst>
                    <a:ext uri="{FF2B5EF4-FFF2-40B4-BE49-F238E27FC236}">
                      <a16:creationId xmlns:a16="http://schemas.microsoft.com/office/drawing/2014/main" id="{A50E6906-1166-4E8C-BB69-A3B09D0B42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8" y="23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" name="Freeform 44">
                  <a:extLst>
                    <a:ext uri="{FF2B5EF4-FFF2-40B4-BE49-F238E27FC236}">
                      <a16:creationId xmlns:a16="http://schemas.microsoft.com/office/drawing/2014/main" id="{1EAE93C2-D8A6-47EA-8D3F-3D769FD099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6" y="23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" name="Freeform 45">
                  <a:extLst>
                    <a:ext uri="{FF2B5EF4-FFF2-40B4-BE49-F238E27FC236}">
                      <a16:creationId xmlns:a16="http://schemas.microsoft.com/office/drawing/2014/main" id="{9D6D40A8-A4D9-4301-B5D7-774FFD63F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4" y="23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" name="Freeform 46">
                  <a:extLst>
                    <a:ext uri="{FF2B5EF4-FFF2-40B4-BE49-F238E27FC236}">
                      <a16:creationId xmlns:a16="http://schemas.microsoft.com/office/drawing/2014/main" id="{1C76FDCC-15B8-4CA1-BD5B-D95E6080A0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6" y="23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" name="Freeform 47">
                  <a:extLst>
                    <a:ext uri="{FF2B5EF4-FFF2-40B4-BE49-F238E27FC236}">
                      <a16:creationId xmlns:a16="http://schemas.microsoft.com/office/drawing/2014/main" id="{1607A721-8400-4EF3-9B60-F8C3E5B5F8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4" y="23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" name="Freeform 48">
                  <a:extLst>
                    <a:ext uri="{FF2B5EF4-FFF2-40B4-BE49-F238E27FC236}">
                      <a16:creationId xmlns:a16="http://schemas.microsoft.com/office/drawing/2014/main" id="{FB7B45DB-8A79-4AF5-AA73-272C005C0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2" y="237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" name="Freeform 49">
                  <a:extLst>
                    <a:ext uri="{FF2B5EF4-FFF2-40B4-BE49-F238E27FC236}">
                      <a16:creationId xmlns:a16="http://schemas.microsoft.com/office/drawing/2014/main" id="{4215703C-3134-44D8-9742-C48D47BC1C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0" y="235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" name="Freeform 50">
                  <a:extLst>
                    <a:ext uri="{FF2B5EF4-FFF2-40B4-BE49-F238E27FC236}">
                      <a16:creationId xmlns:a16="http://schemas.microsoft.com/office/drawing/2014/main" id="{7412287D-7236-4B7D-9C28-D634B1556A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2" y="23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" name="Freeform 51">
                  <a:extLst>
                    <a:ext uri="{FF2B5EF4-FFF2-40B4-BE49-F238E27FC236}">
                      <a16:creationId xmlns:a16="http://schemas.microsoft.com/office/drawing/2014/main" id="{D8A26E88-DE9A-4C02-83C4-5AA3660C29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0" y="23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0" name="Freeform 52">
                  <a:extLst>
                    <a:ext uri="{FF2B5EF4-FFF2-40B4-BE49-F238E27FC236}">
                      <a16:creationId xmlns:a16="http://schemas.microsoft.com/office/drawing/2014/main" id="{DCE0BCCA-1353-4A4C-9007-0BF706D19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8" y="22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1" name="Freeform 53">
                  <a:extLst>
                    <a:ext uri="{FF2B5EF4-FFF2-40B4-BE49-F238E27FC236}">
                      <a16:creationId xmlns:a16="http://schemas.microsoft.com/office/drawing/2014/main" id="{74BCBDA4-9406-45F3-954D-122C42BFD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6" y="22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" name="Freeform 54">
                  <a:extLst>
                    <a:ext uri="{FF2B5EF4-FFF2-40B4-BE49-F238E27FC236}">
                      <a16:creationId xmlns:a16="http://schemas.microsoft.com/office/drawing/2014/main" id="{B888AA90-8DD7-465E-BB77-4776C58999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" y="227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3" name="Freeform 55">
                  <a:extLst>
                    <a:ext uri="{FF2B5EF4-FFF2-40B4-BE49-F238E27FC236}">
                      <a16:creationId xmlns:a16="http://schemas.microsoft.com/office/drawing/2014/main" id="{B3E4A03A-30A1-44B8-B352-795A3F54D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6" y="225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4" name="Freeform 56">
                  <a:extLst>
                    <a:ext uri="{FF2B5EF4-FFF2-40B4-BE49-F238E27FC236}">
                      <a16:creationId xmlns:a16="http://schemas.microsoft.com/office/drawing/2014/main" id="{C609D545-A2E4-4A35-85A0-FEF666C2F7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" y="225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" name="Freeform 57">
                  <a:extLst>
                    <a:ext uri="{FF2B5EF4-FFF2-40B4-BE49-F238E27FC236}">
                      <a16:creationId xmlns:a16="http://schemas.microsoft.com/office/drawing/2014/main" id="{EDA9B615-8822-492B-BED6-5099AB2F6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2" y="225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" name="Freeform 58">
                  <a:extLst>
                    <a:ext uri="{FF2B5EF4-FFF2-40B4-BE49-F238E27FC236}">
                      <a16:creationId xmlns:a16="http://schemas.microsoft.com/office/drawing/2014/main" id="{5313C80B-AFBF-4221-97E9-E66008F8A1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224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" name="Freeform 59">
                  <a:extLst>
                    <a:ext uri="{FF2B5EF4-FFF2-40B4-BE49-F238E27FC236}">
                      <a16:creationId xmlns:a16="http://schemas.microsoft.com/office/drawing/2014/main" id="{A841A203-BE28-4ED1-B957-31F12E8C8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2" y="225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" name="Freeform 60">
                  <a:extLst>
                    <a:ext uri="{FF2B5EF4-FFF2-40B4-BE49-F238E27FC236}">
                      <a16:creationId xmlns:a16="http://schemas.microsoft.com/office/drawing/2014/main" id="{F1DA1022-9F5F-44A5-BFA0-74722A899B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0" y="225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" name="Freeform 61">
                  <a:extLst>
                    <a:ext uri="{FF2B5EF4-FFF2-40B4-BE49-F238E27FC236}">
                      <a16:creationId xmlns:a16="http://schemas.microsoft.com/office/drawing/2014/main" id="{2208D6AA-6FD4-4286-8917-FDCB445FB6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8" y="225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" name="Freeform 62">
                  <a:extLst>
                    <a:ext uri="{FF2B5EF4-FFF2-40B4-BE49-F238E27FC236}">
                      <a16:creationId xmlns:a16="http://schemas.microsoft.com/office/drawing/2014/main" id="{A5C982F2-755A-4825-9D88-D057F0ACA8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0" y="225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" name="Freeform 63">
                  <a:extLst>
                    <a:ext uri="{FF2B5EF4-FFF2-40B4-BE49-F238E27FC236}">
                      <a16:creationId xmlns:a16="http://schemas.microsoft.com/office/drawing/2014/main" id="{C39B0CE3-8EE9-4AFD-B2D5-D36124152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8" y="226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" name="Freeform 64">
                  <a:extLst>
                    <a:ext uri="{FF2B5EF4-FFF2-40B4-BE49-F238E27FC236}">
                      <a16:creationId xmlns:a16="http://schemas.microsoft.com/office/drawing/2014/main" id="{EBA9799B-04E6-476A-8E2E-4132FAE742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6" y="226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3" name="Freeform 65">
                  <a:extLst>
                    <a:ext uri="{FF2B5EF4-FFF2-40B4-BE49-F238E27FC236}">
                      <a16:creationId xmlns:a16="http://schemas.microsoft.com/office/drawing/2014/main" id="{70422DC7-4174-4340-B985-822E376CD1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8" y="227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" name="Freeform 66">
                  <a:extLst>
                    <a:ext uri="{FF2B5EF4-FFF2-40B4-BE49-F238E27FC236}">
                      <a16:creationId xmlns:a16="http://schemas.microsoft.com/office/drawing/2014/main" id="{85F11715-8761-4986-87E1-792664B46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6" y="227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" name="Freeform 67">
                  <a:extLst>
                    <a:ext uri="{FF2B5EF4-FFF2-40B4-BE49-F238E27FC236}">
                      <a16:creationId xmlns:a16="http://schemas.microsoft.com/office/drawing/2014/main" id="{9807C18B-D136-41C5-B014-1B624F8AA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4" y="22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" name="Freeform 68">
                  <a:extLst>
                    <a:ext uri="{FF2B5EF4-FFF2-40B4-BE49-F238E27FC236}">
                      <a16:creationId xmlns:a16="http://schemas.microsoft.com/office/drawing/2014/main" id="{8E2C006B-F62F-47CB-90B9-D9D6650DD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2" y="22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" name="Freeform 69">
                  <a:extLst>
                    <a:ext uri="{FF2B5EF4-FFF2-40B4-BE49-F238E27FC236}">
                      <a16:creationId xmlns:a16="http://schemas.microsoft.com/office/drawing/2014/main" id="{63936D6A-298E-41E5-B7F6-868D553D32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4" y="22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" name="Freeform 70">
                  <a:extLst>
                    <a:ext uri="{FF2B5EF4-FFF2-40B4-BE49-F238E27FC236}">
                      <a16:creationId xmlns:a16="http://schemas.microsoft.com/office/drawing/2014/main" id="{AE6C1B27-2C0E-4FE9-9780-656512C90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2" y="230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" name="Freeform 71">
                  <a:extLst>
                    <a:ext uri="{FF2B5EF4-FFF2-40B4-BE49-F238E27FC236}">
                      <a16:creationId xmlns:a16="http://schemas.microsoft.com/office/drawing/2014/main" id="{0BCD853A-5D2D-4F62-95E1-8308CBEA1E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0" y="23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" name="Freeform 72">
                  <a:extLst>
                    <a:ext uri="{FF2B5EF4-FFF2-40B4-BE49-F238E27FC236}">
                      <a16:creationId xmlns:a16="http://schemas.microsoft.com/office/drawing/2014/main" id="{B4B0083F-367A-4772-9933-153F4A6D63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8" y="23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" name="Freeform 73">
                  <a:extLst>
                    <a:ext uri="{FF2B5EF4-FFF2-40B4-BE49-F238E27FC236}">
                      <a16:creationId xmlns:a16="http://schemas.microsoft.com/office/drawing/2014/main" id="{A37C8545-FEED-4757-8A42-5895498A78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231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2" name="Freeform 74">
                  <a:extLst>
                    <a:ext uri="{FF2B5EF4-FFF2-40B4-BE49-F238E27FC236}">
                      <a16:creationId xmlns:a16="http://schemas.microsoft.com/office/drawing/2014/main" id="{837CE62C-FDE3-4A52-A66C-1CDB5AF019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23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3" name="Freeform 75">
                  <a:extLst>
                    <a:ext uri="{FF2B5EF4-FFF2-40B4-BE49-F238E27FC236}">
                      <a16:creationId xmlns:a16="http://schemas.microsoft.com/office/drawing/2014/main" id="{BC298A2E-021F-45D3-A2E3-BF5FE061E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6" y="23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4" name="Freeform 76">
                  <a:extLst>
                    <a:ext uri="{FF2B5EF4-FFF2-40B4-BE49-F238E27FC236}">
                      <a16:creationId xmlns:a16="http://schemas.microsoft.com/office/drawing/2014/main" id="{656A234B-6E00-4D64-88AF-0E61AEAE3B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234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5" name="Freeform 77">
                  <a:extLst>
                    <a:ext uri="{FF2B5EF4-FFF2-40B4-BE49-F238E27FC236}">
                      <a16:creationId xmlns:a16="http://schemas.microsoft.com/office/drawing/2014/main" id="{1D3DD8A1-E69B-45CA-9221-1DC78EEF4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6" y="235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6" name="Freeform 78">
                  <a:extLst>
                    <a:ext uri="{FF2B5EF4-FFF2-40B4-BE49-F238E27FC236}">
                      <a16:creationId xmlns:a16="http://schemas.microsoft.com/office/drawing/2014/main" id="{280DDC45-4607-44CF-949E-3F4382A8AB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4" y="236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7" name="Freeform 79">
                  <a:extLst>
                    <a:ext uri="{FF2B5EF4-FFF2-40B4-BE49-F238E27FC236}">
                      <a16:creationId xmlns:a16="http://schemas.microsoft.com/office/drawing/2014/main" id="{982BA0A8-34B9-4027-AC6D-F1ACDFB7E4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2" y="236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8" name="Freeform 80">
                  <a:extLst>
                    <a:ext uri="{FF2B5EF4-FFF2-40B4-BE49-F238E27FC236}">
                      <a16:creationId xmlns:a16="http://schemas.microsoft.com/office/drawing/2014/main" id="{BE38EC11-6BEE-4B90-89DA-9B749A776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0" y="237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9" name="Freeform 81">
                  <a:extLst>
                    <a:ext uri="{FF2B5EF4-FFF2-40B4-BE49-F238E27FC236}">
                      <a16:creationId xmlns:a16="http://schemas.microsoft.com/office/drawing/2014/main" id="{E2859F24-315D-4876-988F-FF7ED59DB3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2" y="23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0" name="Freeform 82">
                  <a:extLst>
                    <a:ext uri="{FF2B5EF4-FFF2-40B4-BE49-F238E27FC236}">
                      <a16:creationId xmlns:a16="http://schemas.microsoft.com/office/drawing/2014/main" id="{1B7ED439-AAB2-462D-967D-F49B8E88CA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0" y="23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1" name="Freeform 83">
                  <a:extLst>
                    <a:ext uri="{FF2B5EF4-FFF2-40B4-BE49-F238E27FC236}">
                      <a16:creationId xmlns:a16="http://schemas.microsoft.com/office/drawing/2014/main" id="{CA61E84A-BB68-4429-B844-F92426E97D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8" y="23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2" name="Freeform 84">
                  <a:extLst>
                    <a:ext uri="{FF2B5EF4-FFF2-40B4-BE49-F238E27FC236}">
                      <a16:creationId xmlns:a16="http://schemas.microsoft.com/office/drawing/2014/main" id="{67900CE0-214E-459E-B8CA-9F3001EB51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23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3" name="Freeform 85">
                  <a:extLst>
                    <a:ext uri="{FF2B5EF4-FFF2-40B4-BE49-F238E27FC236}">
                      <a16:creationId xmlns:a16="http://schemas.microsoft.com/office/drawing/2014/main" id="{C98ED346-08B7-477D-84C3-1162FC21B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8" y="23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4" name="Freeform 86">
                  <a:extLst>
                    <a:ext uri="{FF2B5EF4-FFF2-40B4-BE49-F238E27FC236}">
                      <a16:creationId xmlns:a16="http://schemas.microsoft.com/office/drawing/2014/main" id="{B7C343E3-E22D-4F93-B1E5-2DA5F1F3A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6" y="23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5" name="Freeform 87">
                  <a:extLst>
                    <a:ext uri="{FF2B5EF4-FFF2-40B4-BE49-F238E27FC236}">
                      <a16:creationId xmlns:a16="http://schemas.microsoft.com/office/drawing/2014/main" id="{BA83CEE5-A3FF-4002-8BAE-17C706B1F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3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6" name="Freeform 88">
                  <a:extLst>
                    <a:ext uri="{FF2B5EF4-FFF2-40B4-BE49-F238E27FC236}">
                      <a16:creationId xmlns:a16="http://schemas.microsoft.com/office/drawing/2014/main" id="{E3893A70-2A22-4E51-A11A-B0D0F6B27B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2" y="23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7" name="Freeform 89">
                  <a:extLst>
                    <a:ext uri="{FF2B5EF4-FFF2-40B4-BE49-F238E27FC236}">
                      <a16:creationId xmlns:a16="http://schemas.microsoft.com/office/drawing/2014/main" id="{05617BA0-2703-4E51-AF5E-D688BCA0F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4" y="23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8" name="Freeform 90">
                  <a:extLst>
                    <a:ext uri="{FF2B5EF4-FFF2-40B4-BE49-F238E27FC236}">
                      <a16:creationId xmlns:a16="http://schemas.microsoft.com/office/drawing/2014/main" id="{30AA7F33-97B1-4B89-BCF4-C8F540E533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2" y="23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9" name="Freeform 91">
                  <a:extLst>
                    <a:ext uri="{FF2B5EF4-FFF2-40B4-BE49-F238E27FC236}">
                      <a16:creationId xmlns:a16="http://schemas.microsoft.com/office/drawing/2014/main" id="{E9100569-3BF5-43A5-805C-13FB4252A0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0" y="23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0" name="Freeform 92">
                  <a:extLst>
                    <a:ext uri="{FF2B5EF4-FFF2-40B4-BE49-F238E27FC236}">
                      <a16:creationId xmlns:a16="http://schemas.microsoft.com/office/drawing/2014/main" id="{B24CDAFF-16E8-4332-9B30-39B3C91006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8" y="23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1" name="Freeform 93">
                  <a:extLst>
                    <a:ext uri="{FF2B5EF4-FFF2-40B4-BE49-F238E27FC236}">
                      <a16:creationId xmlns:a16="http://schemas.microsoft.com/office/drawing/2014/main" id="{003E1FB9-DFC7-421D-8A7D-2185B7576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0" y="240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2" name="Freeform 94">
                  <a:extLst>
                    <a:ext uri="{FF2B5EF4-FFF2-40B4-BE49-F238E27FC236}">
                      <a16:creationId xmlns:a16="http://schemas.microsoft.com/office/drawing/2014/main" id="{08A94F8B-C704-4468-B3F9-474640A146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8" y="23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3" name="Freeform 95">
                  <a:extLst>
                    <a:ext uri="{FF2B5EF4-FFF2-40B4-BE49-F238E27FC236}">
                      <a16:creationId xmlns:a16="http://schemas.microsoft.com/office/drawing/2014/main" id="{3B544FA9-D7D6-4DA9-89E9-962AD439DE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6" y="23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4" name="Freeform 96">
                  <a:extLst>
                    <a:ext uri="{FF2B5EF4-FFF2-40B4-BE49-F238E27FC236}">
                      <a16:creationId xmlns:a16="http://schemas.microsoft.com/office/drawing/2014/main" id="{FC88A186-7040-4552-831D-FB6F97CED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4" y="23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5" name="Freeform 97">
                  <a:extLst>
                    <a:ext uri="{FF2B5EF4-FFF2-40B4-BE49-F238E27FC236}">
                      <a16:creationId xmlns:a16="http://schemas.microsoft.com/office/drawing/2014/main" id="{C013D52B-9564-4045-A62E-634DA0EA61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6" y="237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6" name="Freeform 98">
                  <a:extLst>
                    <a:ext uri="{FF2B5EF4-FFF2-40B4-BE49-F238E27FC236}">
                      <a16:creationId xmlns:a16="http://schemas.microsoft.com/office/drawing/2014/main" id="{A7B72AD3-72D9-43BF-8A1C-97C255FF01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4" y="236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7" name="Freeform 99">
                  <a:extLst>
                    <a:ext uri="{FF2B5EF4-FFF2-40B4-BE49-F238E27FC236}">
                      <a16:creationId xmlns:a16="http://schemas.microsoft.com/office/drawing/2014/main" id="{A534AB96-AF8C-45D0-A861-CE5536F791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2" y="236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8" name="Freeform 100">
                  <a:extLst>
                    <a:ext uri="{FF2B5EF4-FFF2-40B4-BE49-F238E27FC236}">
                      <a16:creationId xmlns:a16="http://schemas.microsoft.com/office/drawing/2014/main" id="{86BDA78D-71AB-4DA7-912E-E017E9094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0" y="236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9" name="Freeform 101">
                  <a:extLst>
                    <a:ext uri="{FF2B5EF4-FFF2-40B4-BE49-F238E27FC236}">
                      <a16:creationId xmlns:a16="http://schemas.microsoft.com/office/drawing/2014/main" id="{348D2228-48E8-430B-A42E-5D7233213D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" y="236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0" name="Freeform 102">
                  <a:extLst>
                    <a:ext uri="{FF2B5EF4-FFF2-40B4-BE49-F238E27FC236}">
                      <a16:creationId xmlns:a16="http://schemas.microsoft.com/office/drawing/2014/main" id="{3EACECEF-0ADF-40AE-A4A0-FA5D8C7FDE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0" y="236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1" name="Freeform 103">
                  <a:extLst>
                    <a:ext uri="{FF2B5EF4-FFF2-40B4-BE49-F238E27FC236}">
                      <a16:creationId xmlns:a16="http://schemas.microsoft.com/office/drawing/2014/main" id="{B51A3E08-362D-4E95-8499-6F4DA927E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8" y="236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2" name="Freeform 104">
                  <a:extLst>
                    <a:ext uri="{FF2B5EF4-FFF2-40B4-BE49-F238E27FC236}">
                      <a16:creationId xmlns:a16="http://schemas.microsoft.com/office/drawing/2014/main" id="{06E1B54F-D1E3-47F5-BE3B-B769FD0FBF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6" y="236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3" name="Freeform 105">
                  <a:extLst>
                    <a:ext uri="{FF2B5EF4-FFF2-40B4-BE49-F238E27FC236}">
                      <a16:creationId xmlns:a16="http://schemas.microsoft.com/office/drawing/2014/main" id="{D5C48320-2CE0-46F9-98FE-C855909CA3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8" y="236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4" name="Freeform 106">
                  <a:extLst>
                    <a:ext uri="{FF2B5EF4-FFF2-40B4-BE49-F238E27FC236}">
                      <a16:creationId xmlns:a16="http://schemas.microsoft.com/office/drawing/2014/main" id="{3F337F6E-ED48-4B7D-8C7A-0A3170EC72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6" y="235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5" name="Freeform 107">
                  <a:extLst>
                    <a:ext uri="{FF2B5EF4-FFF2-40B4-BE49-F238E27FC236}">
                      <a16:creationId xmlns:a16="http://schemas.microsoft.com/office/drawing/2014/main" id="{44D0E612-85CC-4224-8072-4D1959FE93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4" y="235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6" name="Freeform 108">
                  <a:extLst>
                    <a:ext uri="{FF2B5EF4-FFF2-40B4-BE49-F238E27FC236}">
                      <a16:creationId xmlns:a16="http://schemas.microsoft.com/office/drawing/2014/main" id="{1B413287-C190-411C-AC1E-358C0F11AE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2" y="23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7" name="Freeform 109">
                  <a:extLst>
                    <a:ext uri="{FF2B5EF4-FFF2-40B4-BE49-F238E27FC236}">
                      <a16:creationId xmlns:a16="http://schemas.microsoft.com/office/drawing/2014/main" id="{A4EE1D01-70F9-43A2-BBB6-7320EB519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4" y="23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8" name="Freeform 110">
                  <a:extLst>
                    <a:ext uri="{FF2B5EF4-FFF2-40B4-BE49-F238E27FC236}">
                      <a16:creationId xmlns:a16="http://schemas.microsoft.com/office/drawing/2014/main" id="{5AF97B97-F611-4454-95FF-D132F86F92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2" y="23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9" name="Freeform 111">
                  <a:extLst>
                    <a:ext uri="{FF2B5EF4-FFF2-40B4-BE49-F238E27FC236}">
                      <a16:creationId xmlns:a16="http://schemas.microsoft.com/office/drawing/2014/main" id="{401CBD47-BB76-477F-B38C-DAF0264E2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" y="23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0" name="Freeform 112">
                  <a:extLst>
                    <a:ext uri="{FF2B5EF4-FFF2-40B4-BE49-F238E27FC236}">
                      <a16:creationId xmlns:a16="http://schemas.microsoft.com/office/drawing/2014/main" id="{81B80147-1FB4-42DA-8B70-EF1DE3CADE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8" y="23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1" name="Freeform 113">
                  <a:extLst>
                    <a:ext uri="{FF2B5EF4-FFF2-40B4-BE49-F238E27FC236}">
                      <a16:creationId xmlns:a16="http://schemas.microsoft.com/office/drawing/2014/main" id="{EFD276B1-6221-4F41-AF9A-936D938ED2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0" y="231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2" name="Freeform 114">
                  <a:extLst>
                    <a:ext uri="{FF2B5EF4-FFF2-40B4-BE49-F238E27FC236}">
                      <a16:creationId xmlns:a16="http://schemas.microsoft.com/office/drawing/2014/main" id="{545A9615-6B0E-41BB-85F2-9E84C2C0C4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8" y="230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3" name="Freeform 115">
                  <a:extLst>
                    <a:ext uri="{FF2B5EF4-FFF2-40B4-BE49-F238E27FC236}">
                      <a16:creationId xmlns:a16="http://schemas.microsoft.com/office/drawing/2014/main" id="{03B7C0AD-112B-44E4-B878-ACCC3E0C93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6" y="225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" name="Freeform 116">
                  <a:extLst>
                    <a:ext uri="{FF2B5EF4-FFF2-40B4-BE49-F238E27FC236}">
                      <a16:creationId xmlns:a16="http://schemas.microsoft.com/office/drawing/2014/main" id="{EFA60EA2-28F6-4F35-842C-1C46CE11EE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8" y="21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5" name="Freeform 117">
                  <a:extLst>
                    <a:ext uri="{FF2B5EF4-FFF2-40B4-BE49-F238E27FC236}">
                      <a16:creationId xmlns:a16="http://schemas.microsoft.com/office/drawing/2014/main" id="{A3FAA8BC-4A45-4234-A857-46C1628820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6" y="214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6" name="Freeform 118">
                  <a:extLst>
                    <a:ext uri="{FF2B5EF4-FFF2-40B4-BE49-F238E27FC236}">
                      <a16:creationId xmlns:a16="http://schemas.microsoft.com/office/drawing/2014/main" id="{E9C74D4A-7A0F-44EC-9B38-80F807A121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4" y="21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" name="Freeform 119">
                  <a:extLst>
                    <a:ext uri="{FF2B5EF4-FFF2-40B4-BE49-F238E27FC236}">
                      <a16:creationId xmlns:a16="http://schemas.microsoft.com/office/drawing/2014/main" id="{06521D23-14C6-4742-9E66-3B00542EE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2" y="21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8" name="Freeform 120">
                  <a:extLst>
                    <a:ext uri="{FF2B5EF4-FFF2-40B4-BE49-F238E27FC236}">
                      <a16:creationId xmlns:a16="http://schemas.microsoft.com/office/drawing/2014/main" id="{E4DE757A-7A3A-4680-8A4C-A752B82CB6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210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9" name="Freeform 121">
                  <a:extLst>
                    <a:ext uri="{FF2B5EF4-FFF2-40B4-BE49-F238E27FC236}">
                      <a16:creationId xmlns:a16="http://schemas.microsoft.com/office/drawing/2014/main" id="{8293DBF5-9494-4E1E-B2EE-872D665AB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2" y="20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0" name="Freeform 122">
                  <a:extLst>
                    <a:ext uri="{FF2B5EF4-FFF2-40B4-BE49-F238E27FC236}">
                      <a16:creationId xmlns:a16="http://schemas.microsoft.com/office/drawing/2014/main" id="{4D13FC86-494E-4DE9-813F-2DA89C332D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0" y="207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1" name="Freeform 123">
                  <a:extLst>
                    <a:ext uri="{FF2B5EF4-FFF2-40B4-BE49-F238E27FC236}">
                      <a16:creationId xmlns:a16="http://schemas.microsoft.com/office/drawing/2014/main" id="{96D8E1F7-0914-44DA-99E6-963D58097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8" y="207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2" name="Freeform 124">
                  <a:extLst>
                    <a:ext uri="{FF2B5EF4-FFF2-40B4-BE49-F238E27FC236}">
                      <a16:creationId xmlns:a16="http://schemas.microsoft.com/office/drawing/2014/main" id="{44B55713-D582-4D44-8B55-3B37BFBB3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0" y="207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3" name="Freeform 125">
                  <a:extLst>
                    <a:ext uri="{FF2B5EF4-FFF2-40B4-BE49-F238E27FC236}">
                      <a16:creationId xmlns:a16="http://schemas.microsoft.com/office/drawing/2014/main" id="{1046F282-01BD-4684-A846-4A83380490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" y="20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4" name="Freeform 126">
                  <a:extLst>
                    <a:ext uri="{FF2B5EF4-FFF2-40B4-BE49-F238E27FC236}">
                      <a16:creationId xmlns:a16="http://schemas.microsoft.com/office/drawing/2014/main" id="{705EFFF5-7C78-4813-A99A-B6A94F7068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6" y="20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5" name="Freeform 127">
                  <a:extLst>
                    <a:ext uri="{FF2B5EF4-FFF2-40B4-BE49-F238E27FC236}">
                      <a16:creationId xmlns:a16="http://schemas.microsoft.com/office/drawing/2014/main" id="{09890928-A7D7-455E-AD2D-C27051BC21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4" y="20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6" name="Freeform 128">
                  <a:extLst>
                    <a:ext uri="{FF2B5EF4-FFF2-40B4-BE49-F238E27FC236}">
                      <a16:creationId xmlns:a16="http://schemas.microsoft.com/office/drawing/2014/main" id="{21CF4D54-0918-43F7-BD32-96CE12B3E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6" y="20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7" name="Freeform 129">
                  <a:extLst>
                    <a:ext uri="{FF2B5EF4-FFF2-40B4-BE49-F238E27FC236}">
                      <a16:creationId xmlns:a16="http://schemas.microsoft.com/office/drawing/2014/main" id="{0D3B9ED7-99FE-4D9C-8B7C-C93EAB8B7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4" y="20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8" name="Freeform 130">
                  <a:extLst>
                    <a:ext uri="{FF2B5EF4-FFF2-40B4-BE49-F238E27FC236}">
                      <a16:creationId xmlns:a16="http://schemas.microsoft.com/office/drawing/2014/main" id="{0929CBC2-9A8C-412E-A44E-8407FDC106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2" y="20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9" name="Freeform 131">
                  <a:extLst>
                    <a:ext uri="{FF2B5EF4-FFF2-40B4-BE49-F238E27FC236}">
                      <a16:creationId xmlns:a16="http://schemas.microsoft.com/office/drawing/2014/main" id="{2473C09A-449E-4B66-A380-8A4655F076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0" y="21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0" name="Freeform 132">
                  <a:extLst>
                    <a:ext uri="{FF2B5EF4-FFF2-40B4-BE49-F238E27FC236}">
                      <a16:creationId xmlns:a16="http://schemas.microsoft.com/office/drawing/2014/main" id="{33403113-79A8-4B1A-BAD9-E5E5A6DC2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2" y="21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1" name="Freeform 133">
                  <a:extLst>
                    <a:ext uri="{FF2B5EF4-FFF2-40B4-BE49-F238E27FC236}">
                      <a16:creationId xmlns:a16="http://schemas.microsoft.com/office/drawing/2014/main" id="{E56CAF97-1373-42D0-83AC-4162BA6394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0" y="213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2" name="Freeform 134">
                  <a:extLst>
                    <a:ext uri="{FF2B5EF4-FFF2-40B4-BE49-F238E27FC236}">
                      <a16:creationId xmlns:a16="http://schemas.microsoft.com/office/drawing/2014/main" id="{4E3AF6FA-9DF0-424F-9CF9-3C1C7826D6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8" y="214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3" name="Freeform 135">
                  <a:extLst>
                    <a:ext uri="{FF2B5EF4-FFF2-40B4-BE49-F238E27FC236}">
                      <a16:creationId xmlns:a16="http://schemas.microsoft.com/office/drawing/2014/main" id="{B6B1A96C-C26E-4BCD-8431-8EC1420602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6" y="216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4" name="Freeform 136">
                  <a:extLst>
                    <a:ext uri="{FF2B5EF4-FFF2-40B4-BE49-F238E27FC236}">
                      <a16:creationId xmlns:a16="http://schemas.microsoft.com/office/drawing/2014/main" id="{2896C647-EEF3-4647-BD7D-3A7EEE8D2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8" y="21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5" name="Freeform 137">
                  <a:extLst>
                    <a:ext uri="{FF2B5EF4-FFF2-40B4-BE49-F238E27FC236}">
                      <a16:creationId xmlns:a16="http://schemas.microsoft.com/office/drawing/2014/main" id="{C375B3D4-C915-43FD-8448-D34B2AA8EE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6" y="21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6" name="Freeform 138">
                  <a:extLst>
                    <a:ext uri="{FF2B5EF4-FFF2-40B4-BE49-F238E27FC236}">
                      <a16:creationId xmlns:a16="http://schemas.microsoft.com/office/drawing/2014/main" id="{7DD961DC-3047-40BE-8014-63CBEFEA3A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4" y="21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7" name="Freeform 139">
                  <a:extLst>
                    <a:ext uri="{FF2B5EF4-FFF2-40B4-BE49-F238E27FC236}">
                      <a16:creationId xmlns:a16="http://schemas.microsoft.com/office/drawing/2014/main" id="{F0433992-1376-4EA5-8CED-1BCF959664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" y="22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8" name="Freeform 140">
                  <a:extLst>
                    <a:ext uri="{FF2B5EF4-FFF2-40B4-BE49-F238E27FC236}">
                      <a16:creationId xmlns:a16="http://schemas.microsoft.com/office/drawing/2014/main" id="{1A05ABAA-FBFE-47AE-847B-ABCCB3F3CA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4" y="221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9" name="Freeform 141">
                  <a:extLst>
                    <a:ext uri="{FF2B5EF4-FFF2-40B4-BE49-F238E27FC236}">
                      <a16:creationId xmlns:a16="http://schemas.microsoft.com/office/drawing/2014/main" id="{D71858C1-87E4-4C74-8E14-EA492D16C6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2" y="22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0" name="Freeform 142">
                  <a:extLst>
                    <a:ext uri="{FF2B5EF4-FFF2-40B4-BE49-F238E27FC236}">
                      <a16:creationId xmlns:a16="http://schemas.microsoft.com/office/drawing/2014/main" id="{DD448F20-BFF7-4E3C-AAB3-F161201CAF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0" y="224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1" name="Freeform 143">
                  <a:extLst>
                    <a:ext uri="{FF2B5EF4-FFF2-40B4-BE49-F238E27FC236}">
                      <a16:creationId xmlns:a16="http://schemas.microsoft.com/office/drawing/2014/main" id="{54EC19AF-D208-45AE-921F-C2225C56E0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225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2" name="Freeform 144">
                  <a:extLst>
                    <a:ext uri="{FF2B5EF4-FFF2-40B4-BE49-F238E27FC236}">
                      <a16:creationId xmlns:a16="http://schemas.microsoft.com/office/drawing/2014/main" id="{B4BC32A7-B8BE-4F62-9204-C071F47FDC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0" y="225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3" name="Freeform 145">
                  <a:extLst>
                    <a:ext uri="{FF2B5EF4-FFF2-40B4-BE49-F238E27FC236}">
                      <a16:creationId xmlns:a16="http://schemas.microsoft.com/office/drawing/2014/main" id="{A5B1049A-2A09-4C06-867C-3FBBFFCC86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8" y="226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4" name="Freeform 146">
                  <a:extLst>
                    <a:ext uri="{FF2B5EF4-FFF2-40B4-BE49-F238E27FC236}">
                      <a16:creationId xmlns:a16="http://schemas.microsoft.com/office/drawing/2014/main" id="{A31393F0-9B3E-4D95-86B9-93988512BF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227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5" name="Freeform 147">
                  <a:extLst>
                    <a:ext uri="{FF2B5EF4-FFF2-40B4-BE49-F238E27FC236}">
                      <a16:creationId xmlns:a16="http://schemas.microsoft.com/office/drawing/2014/main" id="{982D9959-07A3-4E1B-B36F-FC80B8B09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4" y="22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6" name="Freeform 148">
                  <a:extLst>
                    <a:ext uri="{FF2B5EF4-FFF2-40B4-BE49-F238E27FC236}">
                      <a16:creationId xmlns:a16="http://schemas.microsoft.com/office/drawing/2014/main" id="{885638F3-5D5B-4EA7-A7C5-B83193046C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" y="22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7" name="Freeform 149">
                  <a:extLst>
                    <a:ext uri="{FF2B5EF4-FFF2-40B4-BE49-F238E27FC236}">
                      <a16:creationId xmlns:a16="http://schemas.microsoft.com/office/drawing/2014/main" id="{9D326D0D-7D24-452F-AB35-EDF703B11B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4" y="22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8" name="Freeform 150">
                  <a:extLst>
                    <a:ext uri="{FF2B5EF4-FFF2-40B4-BE49-F238E27FC236}">
                      <a16:creationId xmlns:a16="http://schemas.microsoft.com/office/drawing/2014/main" id="{C7EC1A38-35E1-447E-8190-20B9B511C3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2" y="23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9" name="Freeform 151">
                  <a:extLst>
                    <a:ext uri="{FF2B5EF4-FFF2-40B4-BE49-F238E27FC236}">
                      <a16:creationId xmlns:a16="http://schemas.microsoft.com/office/drawing/2014/main" id="{3D075DA7-032E-46E3-8537-EECB750FA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23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0" name="Freeform 152">
                  <a:extLst>
                    <a:ext uri="{FF2B5EF4-FFF2-40B4-BE49-F238E27FC236}">
                      <a16:creationId xmlns:a16="http://schemas.microsoft.com/office/drawing/2014/main" id="{367BDE8F-516A-4A7C-BF0E-01618232D0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2" y="231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1" name="Freeform 153">
                  <a:extLst>
                    <a:ext uri="{FF2B5EF4-FFF2-40B4-BE49-F238E27FC236}">
                      <a16:creationId xmlns:a16="http://schemas.microsoft.com/office/drawing/2014/main" id="{4D387891-9656-4BCE-B984-BC5C6E1532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0" y="23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2" name="Freeform 154">
                  <a:extLst>
                    <a:ext uri="{FF2B5EF4-FFF2-40B4-BE49-F238E27FC236}">
                      <a16:creationId xmlns:a16="http://schemas.microsoft.com/office/drawing/2014/main" id="{CC5157BB-0954-4404-ABAB-50DCA4B5F5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23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3" name="Freeform 155">
                  <a:extLst>
                    <a:ext uri="{FF2B5EF4-FFF2-40B4-BE49-F238E27FC236}">
                      <a16:creationId xmlns:a16="http://schemas.microsoft.com/office/drawing/2014/main" id="{47E873FE-1996-4BB4-AB35-A6B97775B6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6" y="234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4" name="Freeform 156">
                  <a:extLst>
                    <a:ext uri="{FF2B5EF4-FFF2-40B4-BE49-F238E27FC236}">
                      <a16:creationId xmlns:a16="http://schemas.microsoft.com/office/drawing/2014/main" id="{C9B7848E-051A-4742-A83F-7752F3A6E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235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5" name="Freeform 157">
                  <a:extLst>
                    <a:ext uri="{FF2B5EF4-FFF2-40B4-BE49-F238E27FC236}">
                      <a16:creationId xmlns:a16="http://schemas.microsoft.com/office/drawing/2014/main" id="{4E28C339-04E7-40E5-8AB1-2962C5C15B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6" y="235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6" name="Freeform 158">
                  <a:extLst>
                    <a:ext uri="{FF2B5EF4-FFF2-40B4-BE49-F238E27FC236}">
                      <a16:creationId xmlns:a16="http://schemas.microsoft.com/office/drawing/2014/main" id="{63876B71-B7CE-4002-9F1D-BBE0AE335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4" y="236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7" name="Freeform 159">
                  <a:extLst>
                    <a:ext uri="{FF2B5EF4-FFF2-40B4-BE49-F238E27FC236}">
                      <a16:creationId xmlns:a16="http://schemas.microsoft.com/office/drawing/2014/main" id="{3353E438-ECF7-4420-BBEF-82C5DA9D4B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2" y="237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8" name="Freeform 160">
                  <a:extLst>
                    <a:ext uri="{FF2B5EF4-FFF2-40B4-BE49-F238E27FC236}">
                      <a16:creationId xmlns:a16="http://schemas.microsoft.com/office/drawing/2014/main" id="{9182AEE9-6211-470C-9F8E-22D84FCD10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4" y="23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9" name="Freeform 161">
                  <a:extLst>
                    <a:ext uri="{FF2B5EF4-FFF2-40B4-BE49-F238E27FC236}">
                      <a16:creationId xmlns:a16="http://schemas.microsoft.com/office/drawing/2014/main" id="{94420F7D-BBFF-4D90-98BB-F5397F0AF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2" y="23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0" name="Freeform 162">
                  <a:extLst>
                    <a:ext uri="{FF2B5EF4-FFF2-40B4-BE49-F238E27FC236}">
                      <a16:creationId xmlns:a16="http://schemas.microsoft.com/office/drawing/2014/main" id="{5324630B-7AD8-4F7D-B33C-0063D29681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0" y="23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1" name="Freeform 163">
                  <a:extLst>
                    <a:ext uri="{FF2B5EF4-FFF2-40B4-BE49-F238E27FC236}">
                      <a16:creationId xmlns:a16="http://schemas.microsoft.com/office/drawing/2014/main" id="{BD6FD041-845B-44E4-A98C-D345730514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" y="24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2" name="Freeform 164">
                  <a:extLst>
                    <a:ext uri="{FF2B5EF4-FFF2-40B4-BE49-F238E27FC236}">
                      <a16:creationId xmlns:a16="http://schemas.microsoft.com/office/drawing/2014/main" id="{ACD2673B-98A9-4D92-84E5-211DDBDC9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24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3" name="Freeform 165">
                  <a:extLst>
                    <a:ext uri="{FF2B5EF4-FFF2-40B4-BE49-F238E27FC236}">
                      <a16:creationId xmlns:a16="http://schemas.microsoft.com/office/drawing/2014/main" id="{9A331044-3AE3-4E85-983B-A3F5CF7E9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8" y="241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4" name="Freeform 166">
                  <a:extLst>
                    <a:ext uri="{FF2B5EF4-FFF2-40B4-BE49-F238E27FC236}">
                      <a16:creationId xmlns:a16="http://schemas.microsoft.com/office/drawing/2014/main" id="{FBCE180E-33E4-432F-99B0-00C6226A4D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6" y="24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5" name="Freeform 167">
                  <a:extLst>
                    <a:ext uri="{FF2B5EF4-FFF2-40B4-BE49-F238E27FC236}">
                      <a16:creationId xmlns:a16="http://schemas.microsoft.com/office/drawing/2014/main" id="{29E82643-EC79-443E-9251-D54BE0A05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8" y="24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6" name="Freeform 168">
                  <a:extLst>
                    <a:ext uri="{FF2B5EF4-FFF2-40B4-BE49-F238E27FC236}">
                      <a16:creationId xmlns:a16="http://schemas.microsoft.com/office/drawing/2014/main" id="{B6B155DD-66B1-4B7C-B55E-BBCCAE2C92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6" y="244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7" name="Freeform 169">
                  <a:extLst>
                    <a:ext uri="{FF2B5EF4-FFF2-40B4-BE49-F238E27FC236}">
                      <a16:creationId xmlns:a16="http://schemas.microsoft.com/office/drawing/2014/main" id="{03DCF35D-20F3-4FFD-A06D-7A75630F9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244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8" name="Freeform 170">
                  <a:extLst>
                    <a:ext uri="{FF2B5EF4-FFF2-40B4-BE49-F238E27FC236}">
                      <a16:creationId xmlns:a16="http://schemas.microsoft.com/office/drawing/2014/main" id="{7F785E08-3481-4FD9-A6E2-9953FEBD84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2" y="245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9" name="Freeform 171">
                  <a:extLst>
                    <a:ext uri="{FF2B5EF4-FFF2-40B4-BE49-F238E27FC236}">
                      <a16:creationId xmlns:a16="http://schemas.microsoft.com/office/drawing/2014/main" id="{D6235F14-3F3E-4070-A324-B98A663B32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4" y="245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0" name="Freeform 172">
                  <a:extLst>
                    <a:ext uri="{FF2B5EF4-FFF2-40B4-BE49-F238E27FC236}">
                      <a16:creationId xmlns:a16="http://schemas.microsoft.com/office/drawing/2014/main" id="{27CED577-4897-491B-9DF7-0707C471FF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2" y="247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1" name="Freeform 173">
                  <a:extLst>
                    <a:ext uri="{FF2B5EF4-FFF2-40B4-BE49-F238E27FC236}">
                      <a16:creationId xmlns:a16="http://schemas.microsoft.com/office/drawing/2014/main" id="{CC2BE32B-65EA-464A-A077-15DA58126E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0" y="247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2" name="Freeform 174">
                  <a:extLst>
                    <a:ext uri="{FF2B5EF4-FFF2-40B4-BE49-F238E27FC236}">
                      <a16:creationId xmlns:a16="http://schemas.microsoft.com/office/drawing/2014/main" id="{39C195CA-525C-4F61-995D-9A377EEE83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8" y="24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3" name="Freeform 175">
                  <a:extLst>
                    <a:ext uri="{FF2B5EF4-FFF2-40B4-BE49-F238E27FC236}">
                      <a16:creationId xmlns:a16="http://schemas.microsoft.com/office/drawing/2014/main" id="{EEBE99CF-C420-4FF8-BA93-E1EFDB76E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0" y="24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4" name="Freeform 176">
                  <a:extLst>
                    <a:ext uri="{FF2B5EF4-FFF2-40B4-BE49-F238E27FC236}">
                      <a16:creationId xmlns:a16="http://schemas.microsoft.com/office/drawing/2014/main" id="{A66ACB97-177A-4ED2-90E0-F99CB56F21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8" y="24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5" name="Freeform 177">
                  <a:extLst>
                    <a:ext uri="{FF2B5EF4-FFF2-40B4-BE49-F238E27FC236}">
                      <a16:creationId xmlns:a16="http://schemas.microsoft.com/office/drawing/2014/main" id="{552753C3-9E5F-4F94-8E3E-9A6779EF3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25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6" name="Freeform 178">
                  <a:extLst>
                    <a:ext uri="{FF2B5EF4-FFF2-40B4-BE49-F238E27FC236}">
                      <a16:creationId xmlns:a16="http://schemas.microsoft.com/office/drawing/2014/main" id="{6068F4AE-0E67-4F93-AF45-48CD7B7537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" y="25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7" name="Freeform 179">
                  <a:extLst>
                    <a:ext uri="{FF2B5EF4-FFF2-40B4-BE49-F238E27FC236}">
                      <a16:creationId xmlns:a16="http://schemas.microsoft.com/office/drawing/2014/main" id="{680CD49E-2C49-4FCB-9404-EF9D8CB37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6" y="25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8" name="Freeform 180">
                  <a:extLst>
                    <a:ext uri="{FF2B5EF4-FFF2-40B4-BE49-F238E27FC236}">
                      <a16:creationId xmlns:a16="http://schemas.microsoft.com/office/drawing/2014/main" id="{1B142859-C8C3-4AB0-8FEF-ECAD491522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4" y="251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9" name="Freeform 181">
                  <a:extLst>
                    <a:ext uri="{FF2B5EF4-FFF2-40B4-BE49-F238E27FC236}">
                      <a16:creationId xmlns:a16="http://schemas.microsoft.com/office/drawing/2014/main" id="{5754EC0E-57D7-44EC-B6EE-F1EA674035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2" y="25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0" name="Freeform 182">
                  <a:extLst>
                    <a:ext uri="{FF2B5EF4-FFF2-40B4-BE49-F238E27FC236}">
                      <a16:creationId xmlns:a16="http://schemas.microsoft.com/office/drawing/2014/main" id="{90191D03-4413-46C5-91D3-6E6B6FB81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25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1" name="Freeform 183">
                  <a:extLst>
                    <a:ext uri="{FF2B5EF4-FFF2-40B4-BE49-F238E27FC236}">
                      <a16:creationId xmlns:a16="http://schemas.microsoft.com/office/drawing/2014/main" id="{A43E5B43-AD5D-4A32-8F27-C791B79C5C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" y="253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2" name="Freeform 184">
                  <a:extLst>
                    <a:ext uri="{FF2B5EF4-FFF2-40B4-BE49-F238E27FC236}">
                      <a16:creationId xmlns:a16="http://schemas.microsoft.com/office/drawing/2014/main" id="{DA1EE614-9D9C-4386-80BB-DF85CDA8E0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0" y="254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3" name="Freeform 185">
                  <a:extLst>
                    <a:ext uri="{FF2B5EF4-FFF2-40B4-BE49-F238E27FC236}">
                      <a16:creationId xmlns:a16="http://schemas.microsoft.com/office/drawing/2014/main" id="{426AFC53-B764-43F4-8C9E-C3DDB96C40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" y="255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4" name="Freeform 186">
                  <a:extLst>
                    <a:ext uri="{FF2B5EF4-FFF2-40B4-BE49-F238E27FC236}">
                      <a16:creationId xmlns:a16="http://schemas.microsoft.com/office/drawing/2014/main" id="{7983DA45-BDCB-4D3D-A7D9-096F5EFE92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6" y="255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5" name="Freeform 187">
                  <a:extLst>
                    <a:ext uri="{FF2B5EF4-FFF2-40B4-BE49-F238E27FC236}">
                      <a16:creationId xmlns:a16="http://schemas.microsoft.com/office/drawing/2014/main" id="{C43D2EB0-67C4-4188-BFEA-FFBDB7332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255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6" name="Freeform 188">
                  <a:extLst>
                    <a:ext uri="{FF2B5EF4-FFF2-40B4-BE49-F238E27FC236}">
                      <a16:creationId xmlns:a16="http://schemas.microsoft.com/office/drawing/2014/main" id="{4AE45390-F82A-40A3-963E-8DA42E939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6" y="256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7" name="Freeform 189">
                  <a:extLst>
                    <a:ext uri="{FF2B5EF4-FFF2-40B4-BE49-F238E27FC236}">
                      <a16:creationId xmlns:a16="http://schemas.microsoft.com/office/drawing/2014/main" id="{1722929B-07C6-4094-9AF9-414AEDFC4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4" y="256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8" name="Freeform 190">
                  <a:extLst>
                    <a:ext uri="{FF2B5EF4-FFF2-40B4-BE49-F238E27FC236}">
                      <a16:creationId xmlns:a16="http://schemas.microsoft.com/office/drawing/2014/main" id="{C18AC0D1-C69B-4150-990D-505807EFFB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" y="257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9" name="Freeform 191">
                  <a:extLst>
                    <a:ext uri="{FF2B5EF4-FFF2-40B4-BE49-F238E27FC236}">
                      <a16:creationId xmlns:a16="http://schemas.microsoft.com/office/drawing/2014/main" id="{EB2C9B48-9F56-4281-A159-FA8BDA2A4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4" y="257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0" name="Freeform 192">
                  <a:extLst>
                    <a:ext uri="{FF2B5EF4-FFF2-40B4-BE49-F238E27FC236}">
                      <a16:creationId xmlns:a16="http://schemas.microsoft.com/office/drawing/2014/main" id="{5A9841F8-C426-4FA3-A392-43388C1CBC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2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1" name="Freeform 193">
                  <a:extLst>
                    <a:ext uri="{FF2B5EF4-FFF2-40B4-BE49-F238E27FC236}">
                      <a16:creationId xmlns:a16="http://schemas.microsoft.com/office/drawing/2014/main" id="{C1B7F9A7-D48A-4473-A578-BDE61B0929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0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2" name="Freeform 194">
                  <a:extLst>
                    <a:ext uri="{FF2B5EF4-FFF2-40B4-BE49-F238E27FC236}">
                      <a16:creationId xmlns:a16="http://schemas.microsoft.com/office/drawing/2014/main" id="{3CA63A44-41BC-43E7-BE71-F00B9371E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8" y="25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3" name="Freeform 195">
                  <a:extLst>
                    <a:ext uri="{FF2B5EF4-FFF2-40B4-BE49-F238E27FC236}">
                      <a16:creationId xmlns:a16="http://schemas.microsoft.com/office/drawing/2014/main" id="{B84766AA-A60C-463D-AF90-FA0B2EC7E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25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4" name="Freeform 196">
                  <a:extLst>
                    <a:ext uri="{FF2B5EF4-FFF2-40B4-BE49-F238E27FC236}">
                      <a16:creationId xmlns:a16="http://schemas.microsoft.com/office/drawing/2014/main" id="{4C947AB7-F9BF-4CDB-AC30-18035EF34E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5" name="Freeform 197">
                  <a:extLst>
                    <a:ext uri="{FF2B5EF4-FFF2-40B4-BE49-F238E27FC236}">
                      <a16:creationId xmlns:a16="http://schemas.microsoft.com/office/drawing/2014/main" id="{C33DD38C-1F9C-4A8E-A464-4302F8A765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6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6" name="Freeform 198">
                  <a:extLst>
                    <a:ext uri="{FF2B5EF4-FFF2-40B4-BE49-F238E27FC236}">
                      <a16:creationId xmlns:a16="http://schemas.microsoft.com/office/drawing/2014/main" id="{4580A6B0-6059-4E3B-8533-FA52589AE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7" name="Freeform 199">
                  <a:extLst>
                    <a:ext uri="{FF2B5EF4-FFF2-40B4-BE49-F238E27FC236}">
                      <a16:creationId xmlns:a16="http://schemas.microsoft.com/office/drawing/2014/main" id="{2161A102-2E8A-4932-80E6-B1F2016C6D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6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8" name="Freeform 200">
                  <a:extLst>
                    <a:ext uri="{FF2B5EF4-FFF2-40B4-BE49-F238E27FC236}">
                      <a16:creationId xmlns:a16="http://schemas.microsoft.com/office/drawing/2014/main" id="{72A31DEF-BDB9-404E-B74C-E4CE71E3D1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4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9" name="Freeform 201">
                  <a:extLst>
                    <a:ext uri="{FF2B5EF4-FFF2-40B4-BE49-F238E27FC236}">
                      <a16:creationId xmlns:a16="http://schemas.microsoft.com/office/drawing/2014/main" id="{448AE3ED-8E97-4EBD-A537-14C471C755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2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0" name="Freeform 202">
                  <a:extLst>
                    <a:ext uri="{FF2B5EF4-FFF2-40B4-BE49-F238E27FC236}">
                      <a16:creationId xmlns:a16="http://schemas.microsoft.com/office/drawing/2014/main" id="{6296439C-1467-4314-A4B4-177F85A78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0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1" name="Freeform 203">
                  <a:extLst>
                    <a:ext uri="{FF2B5EF4-FFF2-40B4-BE49-F238E27FC236}">
                      <a16:creationId xmlns:a16="http://schemas.microsoft.com/office/drawing/2014/main" id="{901C9B26-8531-4C84-90C0-73DA2E903A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2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2" name="Freeform 204">
                  <a:extLst>
                    <a:ext uri="{FF2B5EF4-FFF2-40B4-BE49-F238E27FC236}">
                      <a16:creationId xmlns:a16="http://schemas.microsoft.com/office/drawing/2014/main" id="{7F5C8FFD-1D92-4392-ACE8-280A42A9E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0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3" name="Freeform 205">
                  <a:extLst>
                    <a:ext uri="{FF2B5EF4-FFF2-40B4-BE49-F238E27FC236}">
                      <a16:creationId xmlns:a16="http://schemas.microsoft.com/office/drawing/2014/main" id="{BBF83883-C62E-47AA-BE90-75A1D03FEB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8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4" name="Freeform 206">
                  <a:extLst>
                    <a:ext uri="{FF2B5EF4-FFF2-40B4-BE49-F238E27FC236}">
                      <a16:creationId xmlns:a16="http://schemas.microsoft.com/office/drawing/2014/main" id="{470AD607-C689-4B3E-BB07-E7A03EA615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6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5" name="Freeform 207">
                  <a:extLst>
                    <a:ext uri="{FF2B5EF4-FFF2-40B4-BE49-F238E27FC236}">
                      <a16:creationId xmlns:a16="http://schemas.microsoft.com/office/drawing/2014/main" id="{64121DA7-9CB0-45FC-8247-DF86AED38A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6" name="Freeform 208">
                  <a:extLst>
                    <a:ext uri="{FF2B5EF4-FFF2-40B4-BE49-F238E27FC236}">
                      <a16:creationId xmlns:a16="http://schemas.microsoft.com/office/drawing/2014/main" id="{27E596E8-895C-497A-B94D-668C21E60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7" name="Freeform 209">
                  <a:extLst>
                    <a:ext uri="{FF2B5EF4-FFF2-40B4-BE49-F238E27FC236}">
                      <a16:creationId xmlns:a16="http://schemas.microsoft.com/office/drawing/2014/main" id="{52D9CC62-4B0F-40E9-AEDB-1472E2E656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4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8" name="Freeform 210">
                  <a:extLst>
                    <a:ext uri="{FF2B5EF4-FFF2-40B4-BE49-F238E27FC236}">
                      <a16:creationId xmlns:a16="http://schemas.microsoft.com/office/drawing/2014/main" id="{CF33C817-E33B-4AB7-A136-3A4C8CBE17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2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9" name="Freeform 211">
                  <a:extLst>
                    <a:ext uri="{FF2B5EF4-FFF2-40B4-BE49-F238E27FC236}">
                      <a16:creationId xmlns:a16="http://schemas.microsoft.com/office/drawing/2014/main" id="{1424288B-4215-4AD7-9547-A90D1D952E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4" y="260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0" name="Freeform 212">
                  <a:extLst>
                    <a:ext uri="{FF2B5EF4-FFF2-40B4-BE49-F238E27FC236}">
                      <a16:creationId xmlns:a16="http://schemas.microsoft.com/office/drawing/2014/main" id="{0DC30113-25B5-4B2C-86D5-D193048788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2" y="260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1" name="Freeform 213">
                  <a:extLst>
                    <a:ext uri="{FF2B5EF4-FFF2-40B4-BE49-F238E27FC236}">
                      <a16:creationId xmlns:a16="http://schemas.microsoft.com/office/drawing/2014/main" id="{3F82AE81-E57A-4161-82AC-BE83C6369C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" y="260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2" name="Freeform 214">
                  <a:extLst>
                    <a:ext uri="{FF2B5EF4-FFF2-40B4-BE49-F238E27FC236}">
                      <a16:creationId xmlns:a16="http://schemas.microsoft.com/office/drawing/2014/main" id="{D10530A2-492D-4C63-8B31-B0ABB41F7A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8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3" name="Freeform 215">
                  <a:extLst>
                    <a:ext uri="{FF2B5EF4-FFF2-40B4-BE49-F238E27FC236}">
                      <a16:creationId xmlns:a16="http://schemas.microsoft.com/office/drawing/2014/main" id="{578309CF-70E8-4E61-8919-82641CB1D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0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4" name="Freeform 216">
                  <a:extLst>
                    <a:ext uri="{FF2B5EF4-FFF2-40B4-BE49-F238E27FC236}">
                      <a16:creationId xmlns:a16="http://schemas.microsoft.com/office/drawing/2014/main" id="{A06E8DC9-7183-46D9-B7B6-5D2FEADCC3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8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5" name="Freeform 217">
                  <a:extLst>
                    <a:ext uri="{FF2B5EF4-FFF2-40B4-BE49-F238E27FC236}">
                      <a16:creationId xmlns:a16="http://schemas.microsoft.com/office/drawing/2014/main" id="{227D0260-8FE5-4A19-8D79-874DE2BF2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6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6" name="Freeform 218">
                  <a:extLst>
                    <a:ext uri="{FF2B5EF4-FFF2-40B4-BE49-F238E27FC236}">
                      <a16:creationId xmlns:a16="http://schemas.microsoft.com/office/drawing/2014/main" id="{A6206E9F-31E9-4862-8546-1F4A1BA57A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8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7" name="Freeform 219">
                  <a:extLst>
                    <a:ext uri="{FF2B5EF4-FFF2-40B4-BE49-F238E27FC236}">
                      <a16:creationId xmlns:a16="http://schemas.microsoft.com/office/drawing/2014/main" id="{88BB1DE6-CB46-49BE-8437-EE1DBC5036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6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8" name="Freeform 220">
                  <a:extLst>
                    <a:ext uri="{FF2B5EF4-FFF2-40B4-BE49-F238E27FC236}">
                      <a16:creationId xmlns:a16="http://schemas.microsoft.com/office/drawing/2014/main" id="{7B4F6D82-5BC0-4C61-A969-C118867ADF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4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9" name="Freeform 221">
                  <a:extLst>
                    <a:ext uri="{FF2B5EF4-FFF2-40B4-BE49-F238E27FC236}">
                      <a16:creationId xmlns:a16="http://schemas.microsoft.com/office/drawing/2014/main" id="{6C079532-23D3-4209-9DCF-410176BAB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0" name="Freeform 222">
                  <a:extLst>
                    <a:ext uri="{FF2B5EF4-FFF2-40B4-BE49-F238E27FC236}">
                      <a16:creationId xmlns:a16="http://schemas.microsoft.com/office/drawing/2014/main" id="{F402F72A-2827-4D5B-9A24-2A59F7B37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4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1" name="Freeform 223">
                  <a:extLst>
                    <a:ext uri="{FF2B5EF4-FFF2-40B4-BE49-F238E27FC236}">
                      <a16:creationId xmlns:a16="http://schemas.microsoft.com/office/drawing/2014/main" id="{D1BAAE96-36BB-4F3D-83CA-E81528196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2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2" name="Freeform 224">
                  <a:extLst>
                    <a:ext uri="{FF2B5EF4-FFF2-40B4-BE49-F238E27FC236}">
                      <a16:creationId xmlns:a16="http://schemas.microsoft.com/office/drawing/2014/main" id="{C13F1846-87D8-4C5C-A5C3-E4ABD56E02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0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3" name="Freeform 225">
                  <a:extLst>
                    <a:ext uri="{FF2B5EF4-FFF2-40B4-BE49-F238E27FC236}">
                      <a16:creationId xmlns:a16="http://schemas.microsoft.com/office/drawing/2014/main" id="{278F5CFA-991E-4DB0-922E-60D62B2448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8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4" name="Freeform 226">
                  <a:extLst>
                    <a:ext uri="{FF2B5EF4-FFF2-40B4-BE49-F238E27FC236}">
                      <a16:creationId xmlns:a16="http://schemas.microsoft.com/office/drawing/2014/main" id="{1DEB68A2-F4FE-49F9-B960-13EA27B255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0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5" name="Freeform 227">
                  <a:extLst>
                    <a:ext uri="{FF2B5EF4-FFF2-40B4-BE49-F238E27FC236}">
                      <a16:creationId xmlns:a16="http://schemas.microsoft.com/office/drawing/2014/main" id="{AEE6B944-4C99-46E5-A481-174A2138B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6" name="Freeform 228">
                  <a:extLst>
                    <a:ext uri="{FF2B5EF4-FFF2-40B4-BE49-F238E27FC236}">
                      <a16:creationId xmlns:a16="http://schemas.microsoft.com/office/drawing/2014/main" id="{42F15D59-A1AE-42A6-8500-E9FC062D42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6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7" name="Freeform 229">
                  <a:extLst>
                    <a:ext uri="{FF2B5EF4-FFF2-40B4-BE49-F238E27FC236}">
                      <a16:creationId xmlns:a16="http://schemas.microsoft.com/office/drawing/2014/main" id="{3856F0B2-B5B1-4FDA-B8C1-D80754F03C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4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8" name="Freeform 230">
                  <a:extLst>
                    <a:ext uri="{FF2B5EF4-FFF2-40B4-BE49-F238E27FC236}">
                      <a16:creationId xmlns:a16="http://schemas.microsoft.com/office/drawing/2014/main" id="{90B3D382-E577-4CA9-B4D3-E69B072C9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6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9" name="Freeform 231">
                  <a:extLst>
                    <a:ext uri="{FF2B5EF4-FFF2-40B4-BE49-F238E27FC236}">
                      <a16:creationId xmlns:a16="http://schemas.microsoft.com/office/drawing/2014/main" id="{2C00BC1A-75B1-4A4B-8ABE-E552B03D31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4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0" name="Freeform 232">
                  <a:extLst>
                    <a:ext uri="{FF2B5EF4-FFF2-40B4-BE49-F238E27FC236}">
                      <a16:creationId xmlns:a16="http://schemas.microsoft.com/office/drawing/2014/main" id="{62974641-27C0-4728-9753-227CFF5D2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2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1" name="Freeform 233">
                  <a:extLst>
                    <a:ext uri="{FF2B5EF4-FFF2-40B4-BE49-F238E27FC236}">
                      <a16:creationId xmlns:a16="http://schemas.microsoft.com/office/drawing/2014/main" id="{FCB47BDD-68A0-49F5-AFF8-4D3BEC945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0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2" name="Freeform 234">
                  <a:extLst>
                    <a:ext uri="{FF2B5EF4-FFF2-40B4-BE49-F238E27FC236}">
                      <a16:creationId xmlns:a16="http://schemas.microsoft.com/office/drawing/2014/main" id="{508F5E88-ABA7-4C6F-95E5-310448CB3E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2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3" name="Freeform 235">
                  <a:extLst>
                    <a:ext uri="{FF2B5EF4-FFF2-40B4-BE49-F238E27FC236}">
                      <a16:creationId xmlns:a16="http://schemas.microsoft.com/office/drawing/2014/main" id="{65F1B157-FFEE-482F-914A-CE42A391D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0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4" name="Freeform 236">
                  <a:extLst>
                    <a:ext uri="{FF2B5EF4-FFF2-40B4-BE49-F238E27FC236}">
                      <a16:creationId xmlns:a16="http://schemas.microsoft.com/office/drawing/2014/main" id="{08BD22AF-0E4D-43CB-BAF7-02C63ACC5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8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5" name="Freeform 237">
                  <a:extLst>
                    <a:ext uri="{FF2B5EF4-FFF2-40B4-BE49-F238E27FC236}">
                      <a16:creationId xmlns:a16="http://schemas.microsoft.com/office/drawing/2014/main" id="{A09402D6-DB52-46F0-AD3E-DC518C120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6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6" name="Freeform 238">
                  <a:extLst>
                    <a:ext uri="{FF2B5EF4-FFF2-40B4-BE49-F238E27FC236}">
                      <a16:creationId xmlns:a16="http://schemas.microsoft.com/office/drawing/2014/main" id="{CADF620F-9AA4-4605-8C7A-82FBD9F12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8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7" name="Freeform 239">
                  <a:extLst>
                    <a:ext uri="{FF2B5EF4-FFF2-40B4-BE49-F238E27FC236}">
                      <a16:creationId xmlns:a16="http://schemas.microsoft.com/office/drawing/2014/main" id="{BEC52841-0455-4921-8E93-5347D1C0F5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8" name="Freeform 240">
                  <a:extLst>
                    <a:ext uri="{FF2B5EF4-FFF2-40B4-BE49-F238E27FC236}">
                      <a16:creationId xmlns:a16="http://schemas.microsoft.com/office/drawing/2014/main" id="{CDB2133C-807A-41A0-B25B-3E779A0A37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4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9" name="Freeform 241">
                  <a:extLst>
                    <a:ext uri="{FF2B5EF4-FFF2-40B4-BE49-F238E27FC236}">
                      <a16:creationId xmlns:a16="http://schemas.microsoft.com/office/drawing/2014/main" id="{A8AC2CAC-C1B8-4250-B7C3-489269F307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2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0" name="Freeform 242">
                  <a:extLst>
                    <a:ext uri="{FF2B5EF4-FFF2-40B4-BE49-F238E27FC236}">
                      <a16:creationId xmlns:a16="http://schemas.microsoft.com/office/drawing/2014/main" id="{7643E2D0-3DB2-4083-BE93-A987B48A52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4" y="260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1" name="Freeform 243">
                  <a:extLst>
                    <a:ext uri="{FF2B5EF4-FFF2-40B4-BE49-F238E27FC236}">
                      <a16:creationId xmlns:a16="http://schemas.microsoft.com/office/drawing/2014/main" id="{60870648-41E3-470E-9EB9-E8B52C1916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2" y="260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2" name="Freeform 244">
                  <a:extLst>
                    <a:ext uri="{FF2B5EF4-FFF2-40B4-BE49-F238E27FC236}">
                      <a16:creationId xmlns:a16="http://schemas.microsoft.com/office/drawing/2014/main" id="{583699F8-E70C-46D9-93DB-934BABCC5D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260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3" name="Freeform 245">
                  <a:extLst>
                    <a:ext uri="{FF2B5EF4-FFF2-40B4-BE49-F238E27FC236}">
                      <a16:creationId xmlns:a16="http://schemas.microsoft.com/office/drawing/2014/main" id="{3EBDBC45-B3A5-483F-BDC9-9396CDA5E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8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4" name="Freeform 246">
                  <a:extLst>
                    <a:ext uri="{FF2B5EF4-FFF2-40B4-BE49-F238E27FC236}">
                      <a16:creationId xmlns:a16="http://schemas.microsoft.com/office/drawing/2014/main" id="{013AA51D-A132-4557-B8E5-44FE85E01B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0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5" name="Freeform 247">
                  <a:extLst>
                    <a:ext uri="{FF2B5EF4-FFF2-40B4-BE49-F238E27FC236}">
                      <a16:creationId xmlns:a16="http://schemas.microsoft.com/office/drawing/2014/main" id="{5F7B1474-9C09-4930-BFDE-52388DD14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8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6" name="Freeform 248">
                  <a:extLst>
                    <a:ext uri="{FF2B5EF4-FFF2-40B4-BE49-F238E27FC236}">
                      <a16:creationId xmlns:a16="http://schemas.microsoft.com/office/drawing/2014/main" id="{B155282B-DC67-4C6E-B1D1-820DA7376A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7" name="Freeform 249">
                  <a:extLst>
                    <a:ext uri="{FF2B5EF4-FFF2-40B4-BE49-F238E27FC236}">
                      <a16:creationId xmlns:a16="http://schemas.microsoft.com/office/drawing/2014/main" id="{4463F7E6-9BC5-4275-A78F-2B61DB7EA2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4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8" name="Freeform 250">
                  <a:extLst>
                    <a:ext uri="{FF2B5EF4-FFF2-40B4-BE49-F238E27FC236}">
                      <a16:creationId xmlns:a16="http://schemas.microsoft.com/office/drawing/2014/main" id="{B800E7B1-A4D2-447A-AF9D-F76260EA11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6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9" name="Freeform 251">
                  <a:extLst>
                    <a:ext uri="{FF2B5EF4-FFF2-40B4-BE49-F238E27FC236}">
                      <a16:creationId xmlns:a16="http://schemas.microsoft.com/office/drawing/2014/main" id="{72FB2D32-836B-4196-A1DB-CACE040AA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4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0" name="Freeform 252">
                  <a:extLst>
                    <a:ext uri="{FF2B5EF4-FFF2-40B4-BE49-F238E27FC236}">
                      <a16:creationId xmlns:a16="http://schemas.microsoft.com/office/drawing/2014/main" id="{6A2A3E77-DC6B-4B71-B270-369C54894F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1" name="Freeform 253">
                  <a:extLst>
                    <a:ext uri="{FF2B5EF4-FFF2-40B4-BE49-F238E27FC236}">
                      <a16:creationId xmlns:a16="http://schemas.microsoft.com/office/drawing/2014/main" id="{9BF4D8BB-2AEF-428C-8E3F-15BAB97DF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0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2" name="Freeform 254">
                  <a:extLst>
                    <a:ext uri="{FF2B5EF4-FFF2-40B4-BE49-F238E27FC236}">
                      <a16:creationId xmlns:a16="http://schemas.microsoft.com/office/drawing/2014/main" id="{9EF09CB0-55FF-4753-A562-CD5A4E9D9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2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3" name="Freeform 255">
                  <a:extLst>
                    <a:ext uri="{FF2B5EF4-FFF2-40B4-BE49-F238E27FC236}">
                      <a16:creationId xmlns:a16="http://schemas.microsoft.com/office/drawing/2014/main" id="{5D0C4450-D6AB-4735-9A3F-1D3428834E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0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4" name="Freeform 256">
                  <a:extLst>
                    <a:ext uri="{FF2B5EF4-FFF2-40B4-BE49-F238E27FC236}">
                      <a16:creationId xmlns:a16="http://schemas.microsoft.com/office/drawing/2014/main" id="{36A17E95-9374-4F12-A073-AEA58C520E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8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5" name="Freeform 257">
                  <a:extLst>
                    <a:ext uri="{FF2B5EF4-FFF2-40B4-BE49-F238E27FC236}">
                      <a16:creationId xmlns:a16="http://schemas.microsoft.com/office/drawing/2014/main" id="{6326F9E8-6BF4-4D9C-87E3-C61DA06B7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6" name="Freeform 258">
                  <a:extLst>
                    <a:ext uri="{FF2B5EF4-FFF2-40B4-BE49-F238E27FC236}">
                      <a16:creationId xmlns:a16="http://schemas.microsoft.com/office/drawing/2014/main" id="{4521283E-78B3-480E-9FB4-2E7F35B90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8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7" name="Freeform 259">
                  <a:extLst>
                    <a:ext uri="{FF2B5EF4-FFF2-40B4-BE49-F238E27FC236}">
                      <a16:creationId xmlns:a16="http://schemas.microsoft.com/office/drawing/2014/main" id="{C4C1DEAC-E760-4413-A86B-7255F47D81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8" name="Freeform 260">
                  <a:extLst>
                    <a:ext uri="{FF2B5EF4-FFF2-40B4-BE49-F238E27FC236}">
                      <a16:creationId xmlns:a16="http://schemas.microsoft.com/office/drawing/2014/main" id="{56B40878-6BFE-443F-B732-B4A63DA30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4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9" name="Freeform 261">
                  <a:extLst>
                    <a:ext uri="{FF2B5EF4-FFF2-40B4-BE49-F238E27FC236}">
                      <a16:creationId xmlns:a16="http://schemas.microsoft.com/office/drawing/2014/main" id="{DDEB6261-EF8E-4D8D-81B2-9B66CB43FA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2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0" name="Freeform 262">
                  <a:extLst>
                    <a:ext uri="{FF2B5EF4-FFF2-40B4-BE49-F238E27FC236}">
                      <a16:creationId xmlns:a16="http://schemas.microsoft.com/office/drawing/2014/main" id="{7C4B13C4-1D81-4017-91D7-F045DF4399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1" name="Freeform 263">
                  <a:extLst>
                    <a:ext uri="{FF2B5EF4-FFF2-40B4-BE49-F238E27FC236}">
                      <a16:creationId xmlns:a16="http://schemas.microsoft.com/office/drawing/2014/main" id="{AEE888AC-29B3-4CCE-B6B6-5133FEA901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2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2" name="Freeform 264">
                  <a:extLst>
                    <a:ext uri="{FF2B5EF4-FFF2-40B4-BE49-F238E27FC236}">
                      <a16:creationId xmlns:a16="http://schemas.microsoft.com/office/drawing/2014/main" id="{BE519B69-8E02-4895-84FF-47F49D0EC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0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3" name="Freeform 265">
                  <a:extLst>
                    <a:ext uri="{FF2B5EF4-FFF2-40B4-BE49-F238E27FC236}">
                      <a16:creationId xmlns:a16="http://schemas.microsoft.com/office/drawing/2014/main" id="{C4B8FD49-83F3-48E4-B877-CC52BA9760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8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4" name="Freeform 266">
                  <a:extLst>
                    <a:ext uri="{FF2B5EF4-FFF2-40B4-BE49-F238E27FC236}">
                      <a16:creationId xmlns:a16="http://schemas.microsoft.com/office/drawing/2014/main" id="{F8CC28B9-137F-454B-89D2-487A79F01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0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5" name="Freeform 267">
                  <a:extLst>
                    <a:ext uri="{FF2B5EF4-FFF2-40B4-BE49-F238E27FC236}">
                      <a16:creationId xmlns:a16="http://schemas.microsoft.com/office/drawing/2014/main" id="{BECBD54F-88FC-4D18-A545-40418CB4CC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8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6" name="Freeform 268">
                  <a:extLst>
                    <a:ext uri="{FF2B5EF4-FFF2-40B4-BE49-F238E27FC236}">
                      <a16:creationId xmlns:a16="http://schemas.microsoft.com/office/drawing/2014/main" id="{1A6331C7-4A4A-48DA-9B8C-1AEDE48CB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6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7" name="Freeform 269">
                  <a:extLst>
                    <a:ext uri="{FF2B5EF4-FFF2-40B4-BE49-F238E27FC236}">
                      <a16:creationId xmlns:a16="http://schemas.microsoft.com/office/drawing/2014/main" id="{0FEA0F57-0F70-4355-9A9E-6FE29B02DF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4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8" name="Freeform 270">
                  <a:extLst>
                    <a:ext uri="{FF2B5EF4-FFF2-40B4-BE49-F238E27FC236}">
                      <a16:creationId xmlns:a16="http://schemas.microsoft.com/office/drawing/2014/main" id="{AD276807-DC8E-4ACC-984F-5F8AE0E08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6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9" name="Freeform 271">
                  <a:extLst>
                    <a:ext uri="{FF2B5EF4-FFF2-40B4-BE49-F238E27FC236}">
                      <a16:creationId xmlns:a16="http://schemas.microsoft.com/office/drawing/2014/main" id="{57E5071C-D6CF-471A-9EF4-0F123F63FE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4" y="26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0" name="Freeform 272">
                  <a:extLst>
                    <a:ext uri="{FF2B5EF4-FFF2-40B4-BE49-F238E27FC236}">
                      <a16:creationId xmlns:a16="http://schemas.microsoft.com/office/drawing/2014/main" id="{92B35F11-AE23-4C18-B0D4-D981758FDD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2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1" name="Freeform 273">
                  <a:extLst>
                    <a:ext uri="{FF2B5EF4-FFF2-40B4-BE49-F238E27FC236}">
                      <a16:creationId xmlns:a16="http://schemas.microsoft.com/office/drawing/2014/main" id="{1E00710E-6449-4FF8-B7F5-3409608CA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4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2" name="Freeform 274">
                  <a:extLst>
                    <a:ext uri="{FF2B5EF4-FFF2-40B4-BE49-F238E27FC236}">
                      <a16:creationId xmlns:a16="http://schemas.microsoft.com/office/drawing/2014/main" id="{C9E45FFB-DCC5-4306-9FB4-241CE301F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2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3" name="Freeform 275">
                  <a:extLst>
                    <a:ext uri="{FF2B5EF4-FFF2-40B4-BE49-F238E27FC236}">
                      <a16:creationId xmlns:a16="http://schemas.microsoft.com/office/drawing/2014/main" id="{5402A728-CCBE-4D5C-BA5D-1741ECC9B5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0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4" name="Freeform 276">
                  <a:extLst>
                    <a:ext uri="{FF2B5EF4-FFF2-40B4-BE49-F238E27FC236}">
                      <a16:creationId xmlns:a16="http://schemas.microsoft.com/office/drawing/2014/main" id="{344F3DAF-85B1-4D35-96BF-62C3939E72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8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5" name="Freeform 277">
                  <a:extLst>
                    <a:ext uri="{FF2B5EF4-FFF2-40B4-BE49-F238E27FC236}">
                      <a16:creationId xmlns:a16="http://schemas.microsoft.com/office/drawing/2014/main" id="{FA20DCAC-E5C7-491E-AF83-584409677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0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6" name="Freeform 278">
                  <a:extLst>
                    <a:ext uri="{FF2B5EF4-FFF2-40B4-BE49-F238E27FC236}">
                      <a16:creationId xmlns:a16="http://schemas.microsoft.com/office/drawing/2014/main" id="{7235E44C-FBFE-41C6-BE2A-86AF26BFA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8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7" name="Freeform 279">
                  <a:extLst>
                    <a:ext uri="{FF2B5EF4-FFF2-40B4-BE49-F238E27FC236}">
                      <a16:creationId xmlns:a16="http://schemas.microsoft.com/office/drawing/2014/main" id="{982B251E-F39F-46CD-BCEF-809A23AC2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6" y="26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8" name="Freeform 280">
                  <a:extLst>
                    <a:ext uri="{FF2B5EF4-FFF2-40B4-BE49-F238E27FC236}">
                      <a16:creationId xmlns:a16="http://schemas.microsoft.com/office/drawing/2014/main" id="{E7D60942-DC0C-453C-B146-B2BFFD5996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4" y="26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9" name="Freeform 281">
                  <a:extLst>
                    <a:ext uri="{FF2B5EF4-FFF2-40B4-BE49-F238E27FC236}">
                      <a16:creationId xmlns:a16="http://schemas.microsoft.com/office/drawing/2014/main" id="{2D63FE62-AC9E-45D7-B170-D2D3177BA7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6" y="26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0" name="Freeform 282">
                  <a:extLst>
                    <a:ext uri="{FF2B5EF4-FFF2-40B4-BE49-F238E27FC236}">
                      <a16:creationId xmlns:a16="http://schemas.microsoft.com/office/drawing/2014/main" id="{186A9853-F852-4460-8288-C89B7B13C7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4" y="26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1" name="Freeform 283">
                  <a:extLst>
                    <a:ext uri="{FF2B5EF4-FFF2-40B4-BE49-F238E27FC236}">
                      <a16:creationId xmlns:a16="http://schemas.microsoft.com/office/drawing/2014/main" id="{F34EC5D2-B7C5-4C35-AB0D-0BC6E0CF46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26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2" name="Freeform 284">
                  <a:extLst>
                    <a:ext uri="{FF2B5EF4-FFF2-40B4-BE49-F238E27FC236}">
                      <a16:creationId xmlns:a16="http://schemas.microsoft.com/office/drawing/2014/main" id="{44DCC577-3DF1-4B80-BD36-E09C2C6D34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0" y="26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3" name="Freeform 285">
                  <a:extLst>
                    <a:ext uri="{FF2B5EF4-FFF2-40B4-BE49-F238E27FC236}">
                      <a16:creationId xmlns:a16="http://schemas.microsoft.com/office/drawing/2014/main" id="{FC96BEB9-54B7-4177-B85F-373D3FE17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2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4" name="Freeform 286">
                  <a:extLst>
                    <a:ext uri="{FF2B5EF4-FFF2-40B4-BE49-F238E27FC236}">
                      <a16:creationId xmlns:a16="http://schemas.microsoft.com/office/drawing/2014/main" id="{7F3E9883-F982-47A9-B5C3-2279A63B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0" y="26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5" name="Freeform 287">
                  <a:extLst>
                    <a:ext uri="{FF2B5EF4-FFF2-40B4-BE49-F238E27FC236}">
                      <a16:creationId xmlns:a16="http://schemas.microsoft.com/office/drawing/2014/main" id="{7C6D71DE-6A86-4384-9F60-CD83A7338F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8" y="26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6" name="Freeform 288">
                  <a:extLst>
                    <a:ext uri="{FF2B5EF4-FFF2-40B4-BE49-F238E27FC236}">
                      <a16:creationId xmlns:a16="http://schemas.microsoft.com/office/drawing/2014/main" id="{F341A67B-BE47-49D1-8FE0-63BCED2BDA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26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7" name="Freeform 289">
                  <a:extLst>
                    <a:ext uri="{FF2B5EF4-FFF2-40B4-BE49-F238E27FC236}">
                      <a16:creationId xmlns:a16="http://schemas.microsoft.com/office/drawing/2014/main" id="{5299FC44-4A61-43BC-9F93-A3D5E5D9D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8" y="263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8" name="Freeform 290">
                  <a:extLst>
                    <a:ext uri="{FF2B5EF4-FFF2-40B4-BE49-F238E27FC236}">
                      <a16:creationId xmlns:a16="http://schemas.microsoft.com/office/drawing/2014/main" id="{000BE433-40B9-4BB5-A25E-6C71D89F43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6" y="26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79" name="Freeform 291">
                  <a:extLst>
                    <a:ext uri="{FF2B5EF4-FFF2-40B4-BE49-F238E27FC236}">
                      <a16:creationId xmlns:a16="http://schemas.microsoft.com/office/drawing/2014/main" id="{1A466EF9-8275-4246-AD22-DD9276367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4" y="26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0" name="Freeform 292">
                  <a:extLst>
                    <a:ext uri="{FF2B5EF4-FFF2-40B4-BE49-F238E27FC236}">
                      <a16:creationId xmlns:a16="http://schemas.microsoft.com/office/drawing/2014/main" id="{1F9D9DC2-691B-443B-89E2-3158C65EBC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2" y="26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1" name="Freeform 293">
                  <a:extLst>
                    <a:ext uri="{FF2B5EF4-FFF2-40B4-BE49-F238E27FC236}">
                      <a16:creationId xmlns:a16="http://schemas.microsoft.com/office/drawing/2014/main" id="{241DE825-F2C0-4DEE-A812-1C85620C1B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4" y="26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2" name="Freeform 294">
                  <a:extLst>
                    <a:ext uri="{FF2B5EF4-FFF2-40B4-BE49-F238E27FC236}">
                      <a16:creationId xmlns:a16="http://schemas.microsoft.com/office/drawing/2014/main" id="{2221FE1A-40B0-4BAD-A8BA-1CA6739387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2" y="26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3" name="Freeform 295">
                  <a:extLst>
                    <a:ext uri="{FF2B5EF4-FFF2-40B4-BE49-F238E27FC236}">
                      <a16:creationId xmlns:a16="http://schemas.microsoft.com/office/drawing/2014/main" id="{B81EFAD4-EBA6-400C-A3A0-647898D24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" y="26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4" name="Freeform 296">
                  <a:extLst>
                    <a:ext uri="{FF2B5EF4-FFF2-40B4-BE49-F238E27FC236}">
                      <a16:creationId xmlns:a16="http://schemas.microsoft.com/office/drawing/2014/main" id="{84496B3B-9941-4124-B58E-159EF3A3F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26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5" name="Freeform 297">
                  <a:extLst>
                    <a:ext uri="{FF2B5EF4-FFF2-40B4-BE49-F238E27FC236}">
                      <a16:creationId xmlns:a16="http://schemas.microsoft.com/office/drawing/2014/main" id="{92EB4D55-B921-447B-A124-14C0BBD45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0" y="26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6" name="Freeform 298">
                  <a:extLst>
                    <a:ext uri="{FF2B5EF4-FFF2-40B4-BE49-F238E27FC236}">
                      <a16:creationId xmlns:a16="http://schemas.microsoft.com/office/drawing/2014/main" id="{A90B77B7-8C58-4429-AECE-7E113DEA1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8" y="26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7" name="Freeform 299">
                  <a:extLst>
                    <a:ext uri="{FF2B5EF4-FFF2-40B4-BE49-F238E27FC236}">
                      <a16:creationId xmlns:a16="http://schemas.microsoft.com/office/drawing/2014/main" id="{330E97AA-E825-4ECB-8D08-5C7094E65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6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8" name="Freeform 300">
                  <a:extLst>
                    <a:ext uri="{FF2B5EF4-FFF2-40B4-BE49-F238E27FC236}">
                      <a16:creationId xmlns:a16="http://schemas.microsoft.com/office/drawing/2014/main" id="{255D85D9-8BA1-499C-97F5-BD5FC4EE7E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4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89" name="Freeform 301">
                  <a:extLst>
                    <a:ext uri="{FF2B5EF4-FFF2-40B4-BE49-F238E27FC236}">
                      <a16:creationId xmlns:a16="http://schemas.microsoft.com/office/drawing/2014/main" id="{55CEEBA8-74AA-492D-8291-1F36C5FA93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6" y="26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0" name="Freeform 302">
                  <a:extLst>
                    <a:ext uri="{FF2B5EF4-FFF2-40B4-BE49-F238E27FC236}">
                      <a16:creationId xmlns:a16="http://schemas.microsoft.com/office/drawing/2014/main" id="{8BDD85F7-A2CB-4EA4-A609-7FFDFB928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4" y="263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1" name="Freeform 303">
                  <a:extLst>
                    <a:ext uri="{FF2B5EF4-FFF2-40B4-BE49-F238E27FC236}">
                      <a16:creationId xmlns:a16="http://schemas.microsoft.com/office/drawing/2014/main" id="{A8A7C63D-DFCC-4B90-973D-9714245E7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2" y="263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2" name="Freeform 304">
                  <a:extLst>
                    <a:ext uri="{FF2B5EF4-FFF2-40B4-BE49-F238E27FC236}">
                      <a16:creationId xmlns:a16="http://schemas.microsoft.com/office/drawing/2014/main" id="{BEA26D75-DD84-41A6-994C-EE859D3D0D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0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3" name="Freeform 305">
                  <a:extLst>
                    <a:ext uri="{FF2B5EF4-FFF2-40B4-BE49-F238E27FC236}">
                      <a16:creationId xmlns:a16="http://schemas.microsoft.com/office/drawing/2014/main" id="{BAF28178-8C4F-40C1-BFAB-91FD7A423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4" name="Freeform 306">
                  <a:extLst>
                    <a:ext uri="{FF2B5EF4-FFF2-40B4-BE49-F238E27FC236}">
                      <a16:creationId xmlns:a16="http://schemas.microsoft.com/office/drawing/2014/main" id="{6CADE4AA-086C-4DCD-9D26-A139E0765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0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5" name="Freeform 307">
                  <a:extLst>
                    <a:ext uri="{FF2B5EF4-FFF2-40B4-BE49-F238E27FC236}">
                      <a16:creationId xmlns:a16="http://schemas.microsoft.com/office/drawing/2014/main" id="{094DFCC6-0084-4769-9E3C-80BAA6B17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8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6" name="Freeform 308">
                  <a:extLst>
                    <a:ext uri="{FF2B5EF4-FFF2-40B4-BE49-F238E27FC236}">
                      <a16:creationId xmlns:a16="http://schemas.microsoft.com/office/drawing/2014/main" id="{AA66450B-56F9-43D0-B1A1-E475B17C59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6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7" name="Freeform 309">
                  <a:extLst>
                    <a:ext uri="{FF2B5EF4-FFF2-40B4-BE49-F238E27FC236}">
                      <a16:creationId xmlns:a16="http://schemas.microsoft.com/office/drawing/2014/main" id="{463416DE-2823-49CD-9221-4891089DAF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8" y="262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8" name="Freeform 310">
                  <a:extLst>
                    <a:ext uri="{FF2B5EF4-FFF2-40B4-BE49-F238E27FC236}">
                      <a16:creationId xmlns:a16="http://schemas.microsoft.com/office/drawing/2014/main" id="{08FD6054-3BA0-4632-A380-F8C7D4A162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6" y="26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99" name="Freeform 311">
                  <a:extLst>
                    <a:ext uri="{FF2B5EF4-FFF2-40B4-BE49-F238E27FC236}">
                      <a16:creationId xmlns:a16="http://schemas.microsoft.com/office/drawing/2014/main" id="{64AF306B-811D-489C-84C5-85D0FAE4D8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4" y="26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0" name="Freeform 312">
                  <a:extLst>
                    <a:ext uri="{FF2B5EF4-FFF2-40B4-BE49-F238E27FC236}">
                      <a16:creationId xmlns:a16="http://schemas.microsoft.com/office/drawing/2014/main" id="{3BD7DAE1-955D-43A5-8431-6374959594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2" y="26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1" name="Freeform 313">
                  <a:extLst>
                    <a:ext uri="{FF2B5EF4-FFF2-40B4-BE49-F238E27FC236}">
                      <a16:creationId xmlns:a16="http://schemas.microsoft.com/office/drawing/2014/main" id="{BD6B9F40-0007-4E6F-89CC-3FA470FDD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4" y="26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2" name="Freeform 314">
                  <a:extLst>
                    <a:ext uri="{FF2B5EF4-FFF2-40B4-BE49-F238E27FC236}">
                      <a16:creationId xmlns:a16="http://schemas.microsoft.com/office/drawing/2014/main" id="{B61B56E9-2DB4-4C09-9C3C-BB2538DE73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2" y="26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3" name="Freeform 315">
                  <a:extLst>
                    <a:ext uri="{FF2B5EF4-FFF2-40B4-BE49-F238E27FC236}">
                      <a16:creationId xmlns:a16="http://schemas.microsoft.com/office/drawing/2014/main" id="{1BCB2BDD-C4BF-47A3-A341-40C42B9F78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0" y="261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4" name="Freeform 316">
                  <a:extLst>
                    <a:ext uri="{FF2B5EF4-FFF2-40B4-BE49-F238E27FC236}">
                      <a16:creationId xmlns:a16="http://schemas.microsoft.com/office/drawing/2014/main" id="{4A7E40F2-4452-4107-BB5D-4725333A91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8" y="262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5" name="Freeform 317">
                  <a:extLst>
                    <a:ext uri="{FF2B5EF4-FFF2-40B4-BE49-F238E27FC236}">
                      <a16:creationId xmlns:a16="http://schemas.microsoft.com/office/drawing/2014/main" id="{E688197E-C9BE-496B-8B03-97166E6AF6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0" y="261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6" name="Freeform 318">
                  <a:extLst>
                    <a:ext uri="{FF2B5EF4-FFF2-40B4-BE49-F238E27FC236}">
                      <a16:creationId xmlns:a16="http://schemas.microsoft.com/office/drawing/2014/main" id="{C1A6F3A7-1DDB-47CF-8FA1-D1500308F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61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7" name="Freeform 319">
                  <a:extLst>
                    <a:ext uri="{FF2B5EF4-FFF2-40B4-BE49-F238E27FC236}">
                      <a16:creationId xmlns:a16="http://schemas.microsoft.com/office/drawing/2014/main" id="{23ECD52B-D4C4-4BE3-A9C4-FB05E864EC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6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8" name="Freeform 320">
                  <a:extLst>
                    <a:ext uri="{FF2B5EF4-FFF2-40B4-BE49-F238E27FC236}">
                      <a16:creationId xmlns:a16="http://schemas.microsoft.com/office/drawing/2014/main" id="{A59CF5B4-228E-4842-91D7-5A48C778E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" y="261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09" name="Freeform 321">
                  <a:extLst>
                    <a:ext uri="{FF2B5EF4-FFF2-40B4-BE49-F238E27FC236}">
                      <a16:creationId xmlns:a16="http://schemas.microsoft.com/office/drawing/2014/main" id="{C08E5CCA-3592-4A21-BC18-C0132D185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6" y="261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0" name="Freeform 322">
                  <a:extLst>
                    <a:ext uri="{FF2B5EF4-FFF2-40B4-BE49-F238E27FC236}">
                      <a16:creationId xmlns:a16="http://schemas.microsoft.com/office/drawing/2014/main" id="{66FB63FA-88D6-4647-9FE2-789914A6D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4" y="261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1" name="Freeform 323">
                  <a:extLst>
                    <a:ext uri="{FF2B5EF4-FFF2-40B4-BE49-F238E27FC236}">
                      <a16:creationId xmlns:a16="http://schemas.microsoft.com/office/drawing/2014/main" id="{B3787322-4FC6-4B3F-97DB-6C0517B65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2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2" name="Freeform 324">
                  <a:extLst>
                    <a:ext uri="{FF2B5EF4-FFF2-40B4-BE49-F238E27FC236}">
                      <a16:creationId xmlns:a16="http://schemas.microsoft.com/office/drawing/2014/main" id="{0BF79B42-C285-46C5-A286-4901FD680F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4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3" name="Freeform 325">
                  <a:extLst>
                    <a:ext uri="{FF2B5EF4-FFF2-40B4-BE49-F238E27FC236}">
                      <a16:creationId xmlns:a16="http://schemas.microsoft.com/office/drawing/2014/main" id="{BE61E9A7-14F7-415C-A77B-7B1D67F38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2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4" name="Freeform 326">
                  <a:extLst>
                    <a:ext uri="{FF2B5EF4-FFF2-40B4-BE49-F238E27FC236}">
                      <a16:creationId xmlns:a16="http://schemas.microsoft.com/office/drawing/2014/main" id="{BA63570E-898F-425E-B3C5-6FFC45528A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0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5" name="Freeform 327">
                  <a:extLst>
                    <a:ext uri="{FF2B5EF4-FFF2-40B4-BE49-F238E27FC236}">
                      <a16:creationId xmlns:a16="http://schemas.microsoft.com/office/drawing/2014/main" id="{1B1DDC36-22CB-4BEC-AC74-74D08EABF0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8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6" name="Freeform 328">
                  <a:extLst>
                    <a:ext uri="{FF2B5EF4-FFF2-40B4-BE49-F238E27FC236}">
                      <a16:creationId xmlns:a16="http://schemas.microsoft.com/office/drawing/2014/main" id="{BCDA19FF-7E3A-42DE-B04C-8518A05529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0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7" name="Freeform 329">
                  <a:extLst>
                    <a:ext uri="{FF2B5EF4-FFF2-40B4-BE49-F238E27FC236}">
                      <a16:creationId xmlns:a16="http://schemas.microsoft.com/office/drawing/2014/main" id="{8DC502CD-8463-43D7-A109-5F5E475B26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8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8" name="Freeform 330">
                  <a:extLst>
                    <a:ext uri="{FF2B5EF4-FFF2-40B4-BE49-F238E27FC236}">
                      <a16:creationId xmlns:a16="http://schemas.microsoft.com/office/drawing/2014/main" id="{DAA901D9-616A-4583-B35B-223ACCD63F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6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19" name="Freeform 331">
                  <a:extLst>
                    <a:ext uri="{FF2B5EF4-FFF2-40B4-BE49-F238E27FC236}">
                      <a16:creationId xmlns:a16="http://schemas.microsoft.com/office/drawing/2014/main" id="{452F888E-BF7F-4340-A1DA-EAE9063E27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4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0" name="Freeform 332">
                  <a:extLst>
                    <a:ext uri="{FF2B5EF4-FFF2-40B4-BE49-F238E27FC236}">
                      <a16:creationId xmlns:a16="http://schemas.microsoft.com/office/drawing/2014/main" id="{A2C3A722-C080-4D5A-B445-B5DA3B3F2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6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1" name="Freeform 333">
                  <a:extLst>
                    <a:ext uri="{FF2B5EF4-FFF2-40B4-BE49-F238E27FC236}">
                      <a16:creationId xmlns:a16="http://schemas.microsoft.com/office/drawing/2014/main" id="{4C235DE5-E685-4B12-ABA8-FD210A5DFE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4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2" name="Freeform 334">
                  <a:extLst>
                    <a:ext uri="{FF2B5EF4-FFF2-40B4-BE49-F238E27FC236}">
                      <a16:creationId xmlns:a16="http://schemas.microsoft.com/office/drawing/2014/main" id="{197E56D6-90D5-4AD7-9325-66209226E5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2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3" name="Freeform 335">
                  <a:extLst>
                    <a:ext uri="{FF2B5EF4-FFF2-40B4-BE49-F238E27FC236}">
                      <a16:creationId xmlns:a16="http://schemas.microsoft.com/office/drawing/2014/main" id="{A200FC9B-15F7-4AF5-89D8-9B3972A44F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0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4" name="Freeform 336">
                  <a:extLst>
                    <a:ext uri="{FF2B5EF4-FFF2-40B4-BE49-F238E27FC236}">
                      <a16:creationId xmlns:a16="http://schemas.microsoft.com/office/drawing/2014/main" id="{E185F57A-2CA0-4C00-85B2-08DC080541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2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5" name="Freeform 337">
                  <a:extLst>
                    <a:ext uri="{FF2B5EF4-FFF2-40B4-BE49-F238E27FC236}">
                      <a16:creationId xmlns:a16="http://schemas.microsoft.com/office/drawing/2014/main" id="{CDFC3A95-3E4B-481F-804D-D507E6C18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0" y="261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6" name="Freeform 338">
                  <a:extLst>
                    <a:ext uri="{FF2B5EF4-FFF2-40B4-BE49-F238E27FC236}">
                      <a16:creationId xmlns:a16="http://schemas.microsoft.com/office/drawing/2014/main" id="{CDA44EA6-D24B-4A2D-9FD8-7513D75BEF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8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7" name="Freeform 339">
                  <a:extLst>
                    <a:ext uri="{FF2B5EF4-FFF2-40B4-BE49-F238E27FC236}">
                      <a16:creationId xmlns:a16="http://schemas.microsoft.com/office/drawing/2014/main" id="{650770CC-C542-47B0-A195-B1FF393249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6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8" name="Freeform 340">
                  <a:extLst>
                    <a:ext uri="{FF2B5EF4-FFF2-40B4-BE49-F238E27FC236}">
                      <a16:creationId xmlns:a16="http://schemas.microsoft.com/office/drawing/2014/main" id="{C591DFE3-9811-46E5-9C3C-F65E07FB3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8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29" name="Freeform 341">
                  <a:extLst>
                    <a:ext uri="{FF2B5EF4-FFF2-40B4-BE49-F238E27FC236}">
                      <a16:creationId xmlns:a16="http://schemas.microsoft.com/office/drawing/2014/main" id="{52F77139-8737-4244-AF33-03B7D5A2F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6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0" name="Freeform 342">
                  <a:extLst>
                    <a:ext uri="{FF2B5EF4-FFF2-40B4-BE49-F238E27FC236}">
                      <a16:creationId xmlns:a16="http://schemas.microsoft.com/office/drawing/2014/main" id="{5ECCB69F-8C6A-4B1B-9E86-1E656731A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4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1" name="Freeform 343">
                  <a:extLst>
                    <a:ext uri="{FF2B5EF4-FFF2-40B4-BE49-F238E27FC236}">
                      <a16:creationId xmlns:a16="http://schemas.microsoft.com/office/drawing/2014/main" id="{BDFCCEAE-E1B4-497C-9BC3-DAE2C5E7A4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7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2" name="Freeform 344">
                  <a:extLst>
                    <a:ext uri="{FF2B5EF4-FFF2-40B4-BE49-F238E27FC236}">
                      <a16:creationId xmlns:a16="http://schemas.microsoft.com/office/drawing/2014/main" id="{E4C7E8F4-5212-4CD2-86AB-F174A28E4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3" name="Freeform 345">
                  <a:extLst>
                    <a:ext uri="{FF2B5EF4-FFF2-40B4-BE49-F238E27FC236}">
                      <a16:creationId xmlns:a16="http://schemas.microsoft.com/office/drawing/2014/main" id="{9BAD569E-CAB7-4296-9A37-7C5A3D843C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2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4" name="Freeform 346">
                  <a:extLst>
                    <a:ext uri="{FF2B5EF4-FFF2-40B4-BE49-F238E27FC236}">
                      <a16:creationId xmlns:a16="http://schemas.microsoft.com/office/drawing/2014/main" id="{6B7D2795-427D-4A3E-AA7D-565D355BD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0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5" name="Freeform 347">
                  <a:extLst>
                    <a:ext uri="{FF2B5EF4-FFF2-40B4-BE49-F238E27FC236}">
                      <a16:creationId xmlns:a16="http://schemas.microsoft.com/office/drawing/2014/main" id="{AEC1A088-19E9-4014-9954-B38CBDB8FE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8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6" name="Freeform 348">
                  <a:extLst>
                    <a:ext uri="{FF2B5EF4-FFF2-40B4-BE49-F238E27FC236}">
                      <a16:creationId xmlns:a16="http://schemas.microsoft.com/office/drawing/2014/main" id="{5A1F61D3-1817-47D6-B06D-9BE35278B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0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7" name="Freeform 349">
                  <a:extLst>
                    <a:ext uri="{FF2B5EF4-FFF2-40B4-BE49-F238E27FC236}">
                      <a16:creationId xmlns:a16="http://schemas.microsoft.com/office/drawing/2014/main" id="{704D566D-040D-4245-9208-2AB1BB29E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8" name="Freeform 350">
                  <a:extLst>
                    <a:ext uri="{FF2B5EF4-FFF2-40B4-BE49-F238E27FC236}">
                      <a16:creationId xmlns:a16="http://schemas.microsoft.com/office/drawing/2014/main" id="{C22CC019-313D-4381-BAF7-59BBF1DE9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6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39" name="Freeform 351">
                  <a:extLst>
                    <a:ext uri="{FF2B5EF4-FFF2-40B4-BE49-F238E27FC236}">
                      <a16:creationId xmlns:a16="http://schemas.microsoft.com/office/drawing/2014/main" id="{80A542E3-06D3-499C-85F5-891A850BF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4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0" name="Freeform 352">
                  <a:extLst>
                    <a:ext uri="{FF2B5EF4-FFF2-40B4-BE49-F238E27FC236}">
                      <a16:creationId xmlns:a16="http://schemas.microsoft.com/office/drawing/2014/main" id="{D0041DAA-4D0C-4502-8D66-18C92DA94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1" name="Freeform 353">
                  <a:extLst>
                    <a:ext uri="{FF2B5EF4-FFF2-40B4-BE49-F238E27FC236}">
                      <a16:creationId xmlns:a16="http://schemas.microsoft.com/office/drawing/2014/main" id="{F5462212-E48B-4AF9-996A-C0B7FFB07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4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2" name="Freeform 354">
                  <a:extLst>
                    <a:ext uri="{FF2B5EF4-FFF2-40B4-BE49-F238E27FC236}">
                      <a16:creationId xmlns:a16="http://schemas.microsoft.com/office/drawing/2014/main" id="{24DAA52F-C8E5-4378-A8FF-EF67F9814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2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3" name="Freeform 355">
                  <a:extLst>
                    <a:ext uri="{FF2B5EF4-FFF2-40B4-BE49-F238E27FC236}">
                      <a16:creationId xmlns:a16="http://schemas.microsoft.com/office/drawing/2014/main" id="{831AF9EA-1F5D-47EF-A86C-43041B00DC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0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4" name="Freeform 356">
                  <a:extLst>
                    <a:ext uri="{FF2B5EF4-FFF2-40B4-BE49-F238E27FC236}">
                      <a16:creationId xmlns:a16="http://schemas.microsoft.com/office/drawing/2014/main" id="{4AAE9F0A-7936-46C4-AB3D-5A315C308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2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5" name="Freeform 357">
                  <a:extLst>
                    <a:ext uri="{FF2B5EF4-FFF2-40B4-BE49-F238E27FC236}">
                      <a16:creationId xmlns:a16="http://schemas.microsoft.com/office/drawing/2014/main" id="{92ACC04A-4B5B-4144-837C-F0FEB52BDD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0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6" name="Freeform 358">
                  <a:extLst>
                    <a:ext uri="{FF2B5EF4-FFF2-40B4-BE49-F238E27FC236}">
                      <a16:creationId xmlns:a16="http://schemas.microsoft.com/office/drawing/2014/main" id="{D7D39BF8-0B30-4A17-B4B0-6CE8678B4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8" y="257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7" name="Freeform 359">
                  <a:extLst>
                    <a:ext uri="{FF2B5EF4-FFF2-40B4-BE49-F238E27FC236}">
                      <a16:creationId xmlns:a16="http://schemas.microsoft.com/office/drawing/2014/main" id="{A53F662C-3BE2-4177-9A85-606A1F154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6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8" name="Freeform 360">
                  <a:extLst>
                    <a:ext uri="{FF2B5EF4-FFF2-40B4-BE49-F238E27FC236}">
                      <a16:creationId xmlns:a16="http://schemas.microsoft.com/office/drawing/2014/main" id="{C4D7A679-3B72-4636-B85A-32966ED71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8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49" name="Freeform 361">
                  <a:extLst>
                    <a:ext uri="{FF2B5EF4-FFF2-40B4-BE49-F238E27FC236}">
                      <a16:creationId xmlns:a16="http://schemas.microsoft.com/office/drawing/2014/main" id="{FF151AE3-B3EE-4F59-B98C-D4FF0A6161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6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0" name="Freeform 362">
                  <a:extLst>
                    <a:ext uri="{FF2B5EF4-FFF2-40B4-BE49-F238E27FC236}">
                      <a16:creationId xmlns:a16="http://schemas.microsoft.com/office/drawing/2014/main" id="{B6E18630-D889-4B61-8169-59E712B11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4" y="25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1" name="Freeform 363">
                  <a:extLst>
                    <a:ext uri="{FF2B5EF4-FFF2-40B4-BE49-F238E27FC236}">
                      <a16:creationId xmlns:a16="http://schemas.microsoft.com/office/drawing/2014/main" id="{E4BBF7A7-673C-49F9-8FC6-646C6BECA5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2" y="25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2" name="Freeform 364">
                  <a:extLst>
                    <a:ext uri="{FF2B5EF4-FFF2-40B4-BE49-F238E27FC236}">
                      <a16:creationId xmlns:a16="http://schemas.microsoft.com/office/drawing/2014/main" id="{5D82DBFC-288F-4D98-B049-1990750A7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4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3" name="Freeform 365">
                  <a:extLst>
                    <a:ext uri="{FF2B5EF4-FFF2-40B4-BE49-F238E27FC236}">
                      <a16:creationId xmlns:a16="http://schemas.microsoft.com/office/drawing/2014/main" id="{05E83977-E166-4B73-8395-A4D7F5327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2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4" name="Freeform 366">
                  <a:extLst>
                    <a:ext uri="{FF2B5EF4-FFF2-40B4-BE49-F238E27FC236}">
                      <a16:creationId xmlns:a16="http://schemas.microsoft.com/office/drawing/2014/main" id="{4A78F551-65B4-46FB-B663-64B41DD0B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0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5" name="Freeform 367">
                  <a:extLst>
                    <a:ext uri="{FF2B5EF4-FFF2-40B4-BE49-F238E27FC236}">
                      <a16:creationId xmlns:a16="http://schemas.microsoft.com/office/drawing/2014/main" id="{F55B376D-C7C0-4FCB-9EC8-2344A4F280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8" y="25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6" name="Freeform 368">
                  <a:extLst>
                    <a:ext uri="{FF2B5EF4-FFF2-40B4-BE49-F238E27FC236}">
                      <a16:creationId xmlns:a16="http://schemas.microsoft.com/office/drawing/2014/main" id="{CBDDF07A-97D8-46C0-B702-652E1A9DC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0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7" name="Freeform 369">
                  <a:extLst>
                    <a:ext uri="{FF2B5EF4-FFF2-40B4-BE49-F238E27FC236}">
                      <a16:creationId xmlns:a16="http://schemas.microsoft.com/office/drawing/2014/main" id="{995179C8-6B0E-4B4B-8A30-D1E735864C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8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8" name="Freeform 370">
                  <a:extLst>
                    <a:ext uri="{FF2B5EF4-FFF2-40B4-BE49-F238E27FC236}">
                      <a16:creationId xmlns:a16="http://schemas.microsoft.com/office/drawing/2014/main" id="{819A140C-51F8-463E-804D-9862518AB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6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59" name="Freeform 371">
                  <a:extLst>
                    <a:ext uri="{FF2B5EF4-FFF2-40B4-BE49-F238E27FC236}">
                      <a16:creationId xmlns:a16="http://schemas.microsoft.com/office/drawing/2014/main" id="{C322DE63-D111-42D1-A8F1-C9E600FC0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0" name="Freeform 372">
                  <a:extLst>
                    <a:ext uri="{FF2B5EF4-FFF2-40B4-BE49-F238E27FC236}">
                      <a16:creationId xmlns:a16="http://schemas.microsoft.com/office/drawing/2014/main" id="{7441FDB0-6291-42FF-9166-A3BF48981A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6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1" name="Freeform 373">
                  <a:extLst>
                    <a:ext uri="{FF2B5EF4-FFF2-40B4-BE49-F238E27FC236}">
                      <a16:creationId xmlns:a16="http://schemas.microsoft.com/office/drawing/2014/main" id="{AA91F668-8CFD-4E42-8CAA-9F1A5DAB9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4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2" name="Freeform 374">
                  <a:extLst>
                    <a:ext uri="{FF2B5EF4-FFF2-40B4-BE49-F238E27FC236}">
                      <a16:creationId xmlns:a16="http://schemas.microsoft.com/office/drawing/2014/main" id="{D15628EE-C5E0-4BB5-AEDA-BEB9D05C20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2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3" name="Freeform 375">
                  <a:extLst>
                    <a:ext uri="{FF2B5EF4-FFF2-40B4-BE49-F238E27FC236}">
                      <a16:creationId xmlns:a16="http://schemas.microsoft.com/office/drawing/2014/main" id="{82CF8AA1-A4A1-4C78-8724-7B6E47B86C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4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4" name="Freeform 376">
                  <a:extLst>
                    <a:ext uri="{FF2B5EF4-FFF2-40B4-BE49-F238E27FC236}">
                      <a16:creationId xmlns:a16="http://schemas.microsoft.com/office/drawing/2014/main" id="{8925548F-E031-492F-AC84-CC128F8B9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5" name="Freeform 377">
                  <a:extLst>
                    <a:ext uri="{FF2B5EF4-FFF2-40B4-BE49-F238E27FC236}">
                      <a16:creationId xmlns:a16="http://schemas.microsoft.com/office/drawing/2014/main" id="{0E5D93D7-6FCA-4AAF-BA59-D57290CA6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0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6" name="Freeform 378">
                  <a:extLst>
                    <a:ext uri="{FF2B5EF4-FFF2-40B4-BE49-F238E27FC236}">
                      <a16:creationId xmlns:a16="http://schemas.microsoft.com/office/drawing/2014/main" id="{C6E1EA66-5F20-4062-8525-9523575400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8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7" name="Freeform 379">
                  <a:extLst>
                    <a:ext uri="{FF2B5EF4-FFF2-40B4-BE49-F238E27FC236}">
                      <a16:creationId xmlns:a16="http://schemas.microsoft.com/office/drawing/2014/main" id="{967CE1EE-B985-4FA2-9500-B78080A26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0" y="25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8" name="Freeform 380">
                  <a:extLst>
                    <a:ext uri="{FF2B5EF4-FFF2-40B4-BE49-F238E27FC236}">
                      <a16:creationId xmlns:a16="http://schemas.microsoft.com/office/drawing/2014/main" id="{7C7ED7AD-0595-4786-9320-0D2A3FFF23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8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69" name="Freeform 381">
                  <a:extLst>
                    <a:ext uri="{FF2B5EF4-FFF2-40B4-BE49-F238E27FC236}">
                      <a16:creationId xmlns:a16="http://schemas.microsoft.com/office/drawing/2014/main" id="{CED20CA1-BFB0-4336-8A9A-BEF456D085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6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0" name="Freeform 382">
                  <a:extLst>
                    <a:ext uri="{FF2B5EF4-FFF2-40B4-BE49-F238E27FC236}">
                      <a16:creationId xmlns:a16="http://schemas.microsoft.com/office/drawing/2014/main" id="{58090DAD-6268-47A0-B782-970A032A69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4" y="25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1" name="Freeform 383">
                  <a:extLst>
                    <a:ext uri="{FF2B5EF4-FFF2-40B4-BE49-F238E27FC236}">
                      <a16:creationId xmlns:a16="http://schemas.microsoft.com/office/drawing/2014/main" id="{F582BB23-61B5-43B9-B876-695FD42D10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6" y="25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2" name="Freeform 384">
                  <a:extLst>
                    <a:ext uri="{FF2B5EF4-FFF2-40B4-BE49-F238E27FC236}">
                      <a16:creationId xmlns:a16="http://schemas.microsoft.com/office/drawing/2014/main" id="{8C1FEEF4-A4E0-4064-930F-D9D4E8F830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4" y="25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3" name="Freeform 385">
                  <a:extLst>
                    <a:ext uri="{FF2B5EF4-FFF2-40B4-BE49-F238E27FC236}">
                      <a16:creationId xmlns:a16="http://schemas.microsoft.com/office/drawing/2014/main" id="{4F75A119-ADA2-47A7-B691-3B9390A3BD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2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4" name="Freeform 386">
                  <a:extLst>
                    <a:ext uri="{FF2B5EF4-FFF2-40B4-BE49-F238E27FC236}">
                      <a16:creationId xmlns:a16="http://schemas.microsoft.com/office/drawing/2014/main" id="{9A8405B8-7056-4BBB-9BCC-507E80C584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0" y="25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5" name="Freeform 387">
                  <a:extLst>
                    <a:ext uri="{FF2B5EF4-FFF2-40B4-BE49-F238E27FC236}">
                      <a16:creationId xmlns:a16="http://schemas.microsoft.com/office/drawing/2014/main" id="{7DD7FC65-409F-4CC7-8ABC-78C8013A7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2" y="2582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6" name="Freeform 388">
                  <a:extLst>
                    <a:ext uri="{FF2B5EF4-FFF2-40B4-BE49-F238E27FC236}">
                      <a16:creationId xmlns:a16="http://schemas.microsoft.com/office/drawing/2014/main" id="{3BD2C434-3E58-47C1-BFD2-12A72C8106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0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7" name="Freeform 389">
                  <a:extLst>
                    <a:ext uri="{FF2B5EF4-FFF2-40B4-BE49-F238E27FC236}">
                      <a16:creationId xmlns:a16="http://schemas.microsoft.com/office/drawing/2014/main" id="{7F383D04-C4D1-4698-A57A-1DC9A653B1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8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8" name="Freeform 390">
                  <a:extLst>
                    <a:ext uri="{FF2B5EF4-FFF2-40B4-BE49-F238E27FC236}">
                      <a16:creationId xmlns:a16="http://schemas.microsoft.com/office/drawing/2014/main" id="{9861859D-38EA-4E6B-B6F4-32D1344AB7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6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79" name="Freeform 391">
                  <a:extLst>
                    <a:ext uri="{FF2B5EF4-FFF2-40B4-BE49-F238E27FC236}">
                      <a16:creationId xmlns:a16="http://schemas.microsoft.com/office/drawing/2014/main" id="{F0E45FF3-FF3D-4596-985C-8CA2E7F8BD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8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0" name="Freeform 392">
                  <a:extLst>
                    <a:ext uri="{FF2B5EF4-FFF2-40B4-BE49-F238E27FC236}">
                      <a16:creationId xmlns:a16="http://schemas.microsoft.com/office/drawing/2014/main" id="{89FD7865-6D18-43B8-8F86-C7E254B9F5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6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1" name="Freeform 393">
                  <a:extLst>
                    <a:ext uri="{FF2B5EF4-FFF2-40B4-BE49-F238E27FC236}">
                      <a16:creationId xmlns:a16="http://schemas.microsoft.com/office/drawing/2014/main" id="{8363DC85-B819-4BE0-887C-093C51061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4" y="2586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2" name="Freeform 394">
                  <a:extLst>
                    <a:ext uri="{FF2B5EF4-FFF2-40B4-BE49-F238E27FC236}">
                      <a16:creationId xmlns:a16="http://schemas.microsoft.com/office/drawing/2014/main" id="{0FEE3045-FB87-4D5E-8722-950F764A84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2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3" name="Freeform 395">
                  <a:extLst>
                    <a:ext uri="{FF2B5EF4-FFF2-40B4-BE49-F238E27FC236}">
                      <a16:creationId xmlns:a16="http://schemas.microsoft.com/office/drawing/2014/main" id="{2C9055FC-C991-435D-800E-BA1811D23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4" y="2590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4" name="Freeform 396">
                  <a:extLst>
                    <a:ext uri="{FF2B5EF4-FFF2-40B4-BE49-F238E27FC236}">
                      <a16:creationId xmlns:a16="http://schemas.microsoft.com/office/drawing/2014/main" id="{03820585-1B65-4DB6-BD1B-208BFCFF39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2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5" name="Freeform 397">
                  <a:extLst>
                    <a:ext uri="{FF2B5EF4-FFF2-40B4-BE49-F238E27FC236}">
                      <a16:creationId xmlns:a16="http://schemas.microsoft.com/office/drawing/2014/main" id="{11C48C37-683D-4957-A513-2732844673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0" y="2594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6" name="Freeform 398">
                  <a:extLst>
                    <a:ext uri="{FF2B5EF4-FFF2-40B4-BE49-F238E27FC236}">
                      <a16:creationId xmlns:a16="http://schemas.microsoft.com/office/drawing/2014/main" id="{891DCD8F-32EF-497D-A945-893BC081CE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8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7" name="Freeform 399">
                  <a:extLst>
                    <a:ext uri="{FF2B5EF4-FFF2-40B4-BE49-F238E27FC236}">
                      <a16:creationId xmlns:a16="http://schemas.microsoft.com/office/drawing/2014/main" id="{0FB13A95-9280-4967-9C12-04ABF1B46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0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88" name="Freeform 400">
                  <a:extLst>
                    <a:ext uri="{FF2B5EF4-FFF2-40B4-BE49-F238E27FC236}">
                      <a16:creationId xmlns:a16="http://schemas.microsoft.com/office/drawing/2014/main" id="{B283AF5A-2D01-4327-8E09-3EB1A76817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8" y="2598"/>
                  <a:ext cx="40" cy="4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11FD2FA-4C43-4FD2-B9CA-A23C94AFE25C}"/>
                  </a:ext>
                </a:extLst>
              </p:cNvPr>
              <p:cNvGrpSpPr/>
              <p:nvPr/>
            </p:nvGrpSpPr>
            <p:grpSpPr>
              <a:xfrm>
                <a:off x="1471890" y="1274811"/>
                <a:ext cx="576502" cy="2194685"/>
                <a:chOff x="1547391" y="1333535"/>
                <a:chExt cx="576502" cy="2158650"/>
              </a:xfrm>
            </p:grpSpPr>
            <p:sp>
              <p:nvSpPr>
                <p:cNvPr id="17" name="Freeform 34">
                  <a:extLst>
                    <a:ext uri="{FF2B5EF4-FFF2-40B4-BE49-F238E27FC236}">
                      <a16:creationId xmlns:a16="http://schemas.microsoft.com/office/drawing/2014/main" id="{25D6048A-BC77-41D4-88EE-7000A330B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6105" y="2744826"/>
                  <a:ext cx="63500" cy="97358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" name="Freeform 35">
                  <a:extLst>
                    <a:ext uri="{FF2B5EF4-FFF2-40B4-BE49-F238E27FC236}">
                      <a16:creationId xmlns:a16="http://schemas.microsoft.com/office/drawing/2014/main" id="{9EE6CD2E-5761-4FC7-BB79-C2DC4D83E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8805" y="2763244"/>
                  <a:ext cx="65088" cy="99990"/>
                </a:xfrm>
                <a:custGeom>
                  <a:avLst/>
                  <a:gdLst>
                    <a:gd name="T0" fmla="*/ 20 w 40"/>
                    <a:gd name="T1" fmla="*/ 0 h 40"/>
                    <a:gd name="T2" fmla="*/ 40 w 40"/>
                    <a:gd name="T3" fmla="*/ 20 h 40"/>
                    <a:gd name="T4" fmla="*/ 20 w 40"/>
                    <a:gd name="T5" fmla="*/ 40 h 40"/>
                    <a:gd name="T6" fmla="*/ 0 w 40"/>
                    <a:gd name="T7" fmla="*/ 20 h 40"/>
                    <a:gd name="T8" fmla="*/ 20 w 40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0"/>
                    <a:gd name="T17" fmla="*/ 40 w 40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0">
                      <a:moveTo>
                        <a:pt x="20" y="0"/>
                      </a:moveTo>
                      <a:lnTo>
                        <a:pt x="40" y="20"/>
                      </a:lnTo>
                      <a:lnTo>
                        <a:pt x="20" y="40"/>
                      </a:lnTo>
                      <a:lnTo>
                        <a:pt x="0" y="2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4436075-B258-4D75-8A67-90579F3B08F2}"/>
                    </a:ext>
                  </a:extLst>
                </p:cNvPr>
                <p:cNvSpPr txBox="1"/>
                <p:nvPr/>
              </p:nvSpPr>
              <p:spPr>
                <a:xfrm>
                  <a:off x="1547391" y="2457984"/>
                  <a:ext cx="482824" cy="2969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440</a:t>
                  </a:r>
                </a:p>
              </p:txBody>
            </p:sp>
            <p:sp>
              <p:nvSpPr>
                <p:cNvPr id="20" name="Rectangle 417">
                  <a:extLst>
                    <a:ext uri="{FF2B5EF4-FFF2-40B4-BE49-F238E27FC236}">
                      <a16:creationId xmlns:a16="http://schemas.microsoft.com/office/drawing/2014/main" id="{91563F42-462D-40F1-A735-8160411E28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0630" y="3283787"/>
                  <a:ext cx="298450" cy="2083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430</a:t>
                  </a:r>
                </a:p>
              </p:txBody>
            </p:sp>
            <p:sp>
              <p:nvSpPr>
                <p:cNvPr id="21" name="Rectangle 418">
                  <a:extLst>
                    <a:ext uri="{FF2B5EF4-FFF2-40B4-BE49-F238E27FC236}">
                      <a16:creationId xmlns:a16="http://schemas.microsoft.com/office/drawing/2014/main" id="{0ED0B752-43D1-4A02-9D41-735D8F5B0E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0630" y="2893042"/>
                  <a:ext cx="298450" cy="2083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435</a:t>
                  </a:r>
                </a:p>
              </p:txBody>
            </p:sp>
            <p:sp>
              <p:nvSpPr>
                <p:cNvPr id="22" name="Rectangle 420">
                  <a:extLst>
                    <a:ext uri="{FF2B5EF4-FFF2-40B4-BE49-F238E27FC236}">
                      <a16:creationId xmlns:a16="http://schemas.microsoft.com/office/drawing/2014/main" id="{F176CA75-8287-4A63-864F-94F8E82A3F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0630" y="2118498"/>
                  <a:ext cx="298450" cy="2083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445</a:t>
                  </a:r>
                </a:p>
              </p:txBody>
            </p:sp>
            <p:sp>
              <p:nvSpPr>
                <p:cNvPr id="23" name="Rectangle 421">
                  <a:extLst>
                    <a:ext uri="{FF2B5EF4-FFF2-40B4-BE49-F238E27FC236}">
                      <a16:creationId xmlns:a16="http://schemas.microsoft.com/office/drawing/2014/main" id="{6AA1AFF1-C15A-4D36-8309-2B9E1A9CEA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0630" y="1724280"/>
                  <a:ext cx="298450" cy="2083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450</a:t>
                  </a:r>
                </a:p>
              </p:txBody>
            </p:sp>
            <p:sp>
              <p:nvSpPr>
                <p:cNvPr id="24" name="Rectangle 422">
                  <a:extLst>
                    <a:ext uri="{FF2B5EF4-FFF2-40B4-BE49-F238E27FC236}">
                      <a16:creationId xmlns:a16="http://schemas.microsoft.com/office/drawing/2014/main" id="{481E6EEB-973C-455C-B8A0-E489E4C766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0630" y="1333535"/>
                  <a:ext cx="298450" cy="2083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455</a:t>
                  </a:r>
                </a:p>
              </p:txBody>
            </p:sp>
          </p:grpSp>
          <p:sp>
            <p:nvSpPr>
              <p:cNvPr id="14" name="Line 17">
                <a:extLst>
                  <a:ext uri="{FF2B5EF4-FFF2-40B4-BE49-F238E27FC236}">
                    <a16:creationId xmlns:a16="http://schemas.microsoft.com/office/drawing/2014/main" id="{8BFE9A06-818B-464A-8701-CC7DE35E94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9422" y="2208870"/>
                <a:ext cx="5275447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Line 17">
                <a:extLst>
                  <a:ext uri="{FF2B5EF4-FFF2-40B4-BE49-F238E27FC236}">
                    <a16:creationId xmlns:a16="http://schemas.microsoft.com/office/drawing/2014/main" id="{E831962E-4851-4648-8642-CC928FE16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4768" y="3036430"/>
                <a:ext cx="5275447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Line 817">
                <a:extLst>
                  <a:ext uri="{FF2B5EF4-FFF2-40B4-BE49-F238E27FC236}">
                    <a16:creationId xmlns:a16="http://schemas.microsoft.com/office/drawing/2014/main" id="{7304683D-5A33-47FF-87F6-A628BB8DD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0386" y="3374064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12" name="Group 411">
              <a:extLst>
                <a:ext uri="{FF2B5EF4-FFF2-40B4-BE49-F238E27FC236}">
                  <a16:creationId xmlns:a16="http://schemas.microsoft.com/office/drawing/2014/main" id="{54FB155F-E07A-4727-AA0D-4D043299AC5B}"/>
                </a:ext>
              </a:extLst>
            </p:cNvPr>
            <p:cNvGrpSpPr/>
            <p:nvPr/>
          </p:nvGrpSpPr>
          <p:grpSpPr>
            <a:xfrm>
              <a:off x="1475847" y="2407632"/>
              <a:ext cx="7210953" cy="584775"/>
              <a:chOff x="1475847" y="2407632"/>
              <a:chExt cx="7210953" cy="584775"/>
            </a:xfrm>
          </p:grpSpPr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8A8C703A-11E0-4780-8B37-DD3699663D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23315" y="2737692"/>
                <a:ext cx="5281613" cy="130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14" name="TextBox 413">
                <a:extLst>
                  <a:ext uri="{FF2B5EF4-FFF2-40B4-BE49-F238E27FC236}">
                    <a16:creationId xmlns:a16="http://schemas.microsoft.com/office/drawing/2014/main" id="{A3D23321-8AAF-49D8-9E65-9CC896A92EFC}"/>
                  </a:ext>
                </a:extLst>
              </p:cNvPr>
              <p:cNvSpPr txBox="1"/>
              <p:nvPr/>
            </p:nvSpPr>
            <p:spPr>
              <a:xfrm>
                <a:off x="1475847" y="2593658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438</a:t>
                </a:r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2ED5309C-F3AC-452F-B5C9-C61B8B40406A}"/>
                  </a:ext>
                </a:extLst>
              </p:cNvPr>
              <p:cNvSpPr/>
              <p:nvPr/>
            </p:nvSpPr>
            <p:spPr>
              <a:xfrm>
                <a:off x="7385538" y="2407632"/>
                <a:ext cx="130126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0" dirty="0">
                    <a:solidFill>
                      <a:srgbClr val="0070C0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1870 H&amp;H</a:t>
                </a:r>
              </a:p>
              <a:p>
                <a:r>
                  <a:rPr lang="en-US" sz="1600" dirty="0">
                    <a:solidFill>
                      <a:srgbClr val="0070C0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LAKE LEVEL</a:t>
                </a:r>
                <a:endParaRPr lang="en-US" sz="1600" b="0" dirty="0">
                  <a:solidFill>
                    <a:srgbClr val="0070C0"/>
                  </a:solidFill>
                  <a:latin typeface="Franklin Gothic Medium" panose="020B06030201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7" name="Group 836">
              <a:extLst>
                <a:ext uri="{FF2B5EF4-FFF2-40B4-BE49-F238E27FC236}">
                  <a16:creationId xmlns:a16="http://schemas.microsoft.com/office/drawing/2014/main" id="{91F0840D-83F9-416B-9ADB-EEB4C8745D1C}"/>
                </a:ext>
              </a:extLst>
            </p:cNvPr>
            <p:cNvGrpSpPr/>
            <p:nvPr/>
          </p:nvGrpSpPr>
          <p:grpSpPr>
            <a:xfrm>
              <a:off x="1484227" y="5131737"/>
              <a:ext cx="7196220" cy="681135"/>
              <a:chOff x="1484227" y="5131737"/>
              <a:chExt cx="7196220" cy="681135"/>
            </a:xfrm>
          </p:grpSpPr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6D7A50B5-CF46-4E20-8982-A6B055BCF6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902096" y="5296562"/>
                <a:ext cx="532762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B52F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39" name="TextBox 838">
                <a:extLst>
                  <a:ext uri="{FF2B5EF4-FFF2-40B4-BE49-F238E27FC236}">
                    <a16:creationId xmlns:a16="http://schemas.microsoft.com/office/drawing/2014/main" id="{18783217-EB2F-4CF9-9046-4C07267BA4B8}"/>
                  </a:ext>
                </a:extLst>
              </p:cNvPr>
              <p:cNvSpPr txBox="1"/>
              <p:nvPr/>
            </p:nvSpPr>
            <p:spPr>
              <a:xfrm>
                <a:off x="7382361" y="5228097"/>
                <a:ext cx="1298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>
                    <a:solidFill>
                      <a:srgbClr val="0070C0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2014 H&amp;H</a:t>
                </a:r>
              </a:p>
              <a:p>
                <a:r>
                  <a:rPr lang="en-US" sz="1600" b="0" dirty="0">
                    <a:solidFill>
                      <a:srgbClr val="0070C0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LAKE LEVEL</a:t>
                </a:r>
              </a:p>
            </p:txBody>
          </p:sp>
          <p:sp>
            <p:nvSpPr>
              <p:cNvPr id="840" name="TextBox 839">
                <a:extLst>
                  <a:ext uri="{FF2B5EF4-FFF2-40B4-BE49-F238E27FC236}">
                    <a16:creationId xmlns:a16="http://schemas.microsoft.com/office/drawing/2014/main" id="{DF9736CB-C328-4902-A6A8-7EC047A33D19}"/>
                  </a:ext>
                </a:extLst>
              </p:cNvPr>
              <p:cNvSpPr txBox="1"/>
              <p:nvPr/>
            </p:nvSpPr>
            <p:spPr>
              <a:xfrm>
                <a:off x="1484227" y="5131737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438</a:t>
                </a:r>
              </a:p>
            </p:txBody>
          </p:sp>
        </p:grpSp>
        <p:grpSp>
          <p:nvGrpSpPr>
            <p:cNvPr id="843" name="Group 842">
              <a:extLst>
                <a:ext uri="{FF2B5EF4-FFF2-40B4-BE49-F238E27FC236}">
                  <a16:creationId xmlns:a16="http://schemas.microsoft.com/office/drawing/2014/main" id="{D281C7A4-9D90-485B-BAF6-3DDA7D18D641}"/>
                </a:ext>
              </a:extLst>
            </p:cNvPr>
            <p:cNvGrpSpPr/>
            <p:nvPr/>
          </p:nvGrpSpPr>
          <p:grpSpPr>
            <a:xfrm>
              <a:off x="1901070" y="4659869"/>
              <a:ext cx="6937854" cy="584775"/>
              <a:chOff x="1901070" y="4659869"/>
              <a:chExt cx="6937854" cy="584775"/>
            </a:xfrm>
          </p:grpSpPr>
          <p:sp>
            <p:nvSpPr>
              <p:cNvPr id="844" name="Line 830">
                <a:extLst>
                  <a:ext uri="{FF2B5EF4-FFF2-40B4-BE49-F238E27FC236}">
                    <a16:creationId xmlns:a16="http://schemas.microsoft.com/office/drawing/2014/main" id="{984B114B-7D1B-495E-BA57-A727ABE7B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1070" y="5129881"/>
                <a:ext cx="5327628" cy="3681"/>
              </a:xfrm>
              <a:prstGeom prst="line">
                <a:avLst/>
              </a:prstGeom>
              <a:ln w="28575">
                <a:headEnd/>
                <a:tailE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5" name="TextBox 844">
                <a:extLst>
                  <a:ext uri="{FF2B5EF4-FFF2-40B4-BE49-F238E27FC236}">
                    <a16:creationId xmlns:a16="http://schemas.microsoft.com/office/drawing/2014/main" id="{1F396194-8E7F-4237-B087-C29C5D3FE9DF}"/>
                  </a:ext>
                </a:extLst>
              </p:cNvPr>
              <p:cNvSpPr txBox="1"/>
              <p:nvPr/>
            </p:nvSpPr>
            <p:spPr>
              <a:xfrm>
                <a:off x="7385538" y="4659869"/>
                <a:ext cx="14533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>
                    <a:solidFill>
                      <a:srgbClr val="C00000"/>
                    </a:solidFill>
                    <a:latin typeface="Franklin Gothic Medium" panose="020B0603020102020204" pitchFamily="34" charset="0"/>
                    <a:cs typeface="Arial" panose="020B0604020202020204" pitchFamily="34" charset="0"/>
                  </a:rPr>
                  <a:t>1940 PEORIA DAM POOL</a:t>
                </a:r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947C8DA4-78F5-4173-91B9-449AAE3FB573}"/>
                </a:ext>
              </a:extLst>
            </p:cNvPr>
            <p:cNvGrpSpPr/>
            <p:nvPr/>
          </p:nvGrpSpPr>
          <p:grpSpPr>
            <a:xfrm>
              <a:off x="1485410" y="3788976"/>
              <a:ext cx="5771087" cy="2464020"/>
              <a:chOff x="1487212" y="3801842"/>
              <a:chExt cx="5771087" cy="2464020"/>
            </a:xfrm>
          </p:grpSpPr>
          <p:grpSp>
            <p:nvGrpSpPr>
              <p:cNvPr id="429" name="Group 423">
                <a:extLst>
                  <a:ext uri="{FF2B5EF4-FFF2-40B4-BE49-F238E27FC236}">
                    <a16:creationId xmlns:a16="http://schemas.microsoft.com/office/drawing/2014/main" id="{3488F6E9-9473-431D-97C5-2883B29C0F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2073" y="6051688"/>
                <a:ext cx="4984750" cy="214174"/>
                <a:chOff x="1662" y="2973"/>
                <a:chExt cx="2597" cy="94"/>
              </a:xfrm>
            </p:grpSpPr>
            <p:sp>
              <p:nvSpPr>
                <p:cNvPr id="825" name="Rectangle 424">
                  <a:extLst>
                    <a:ext uri="{FF2B5EF4-FFF2-40B4-BE49-F238E27FC236}">
                      <a16:creationId xmlns:a16="http://schemas.microsoft.com/office/drawing/2014/main" id="{42FDF02E-38F9-4D21-AE3F-5E25487B0C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2" y="2973"/>
                  <a:ext cx="47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J</a:t>
                  </a:r>
                  <a:endParaRPr lang="en-US" sz="1400" dirty="0">
                    <a:latin typeface="Arial" charset="0"/>
                  </a:endParaRPr>
                </a:p>
              </p:txBody>
            </p:sp>
            <p:sp>
              <p:nvSpPr>
                <p:cNvPr id="826" name="Rectangle 425">
                  <a:extLst>
                    <a:ext uri="{FF2B5EF4-FFF2-40B4-BE49-F238E27FC236}">
                      <a16:creationId xmlns:a16="http://schemas.microsoft.com/office/drawing/2014/main" id="{69599FD4-D6CF-4C88-8FB3-62A52A167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4" y="2973"/>
                  <a:ext cx="57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F</a:t>
                  </a:r>
                  <a:endParaRPr lang="en-US" sz="1400" dirty="0">
                    <a:latin typeface="Arial" charset="0"/>
                  </a:endParaRPr>
                </a:p>
              </p:txBody>
            </p:sp>
            <p:sp>
              <p:nvSpPr>
                <p:cNvPr id="827" name="Rectangle 426">
                  <a:extLst>
                    <a:ext uri="{FF2B5EF4-FFF2-40B4-BE49-F238E27FC236}">
                      <a16:creationId xmlns:a16="http://schemas.microsoft.com/office/drawing/2014/main" id="{1C1B4A62-0992-441D-9E0C-8BC7FAFB1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8" y="2973"/>
                  <a:ext cx="78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M</a:t>
                  </a:r>
                  <a:endParaRPr lang="en-US" sz="1400" dirty="0">
                    <a:latin typeface="Arial" charset="0"/>
                  </a:endParaRPr>
                </a:p>
              </p:txBody>
            </p:sp>
            <p:sp>
              <p:nvSpPr>
                <p:cNvPr id="828" name="Rectangle 427">
                  <a:extLst>
                    <a:ext uri="{FF2B5EF4-FFF2-40B4-BE49-F238E27FC236}">
                      <a16:creationId xmlns:a16="http://schemas.microsoft.com/office/drawing/2014/main" id="{E6564BAD-E21C-4925-85BB-6CD77AEA7C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8" y="2973"/>
                  <a:ext cx="63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A</a:t>
                  </a:r>
                  <a:endParaRPr lang="en-US" sz="1400" dirty="0">
                    <a:latin typeface="Arial" charset="0"/>
                  </a:endParaRPr>
                </a:p>
              </p:txBody>
            </p:sp>
            <p:sp>
              <p:nvSpPr>
                <p:cNvPr id="829" name="Rectangle 428">
                  <a:extLst>
                    <a:ext uri="{FF2B5EF4-FFF2-40B4-BE49-F238E27FC236}">
                      <a16:creationId xmlns:a16="http://schemas.microsoft.com/office/drawing/2014/main" id="{CC47E04E-B3A2-408B-9210-E5860AA240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2" y="2973"/>
                  <a:ext cx="78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M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830" name="Rectangle 429">
                  <a:extLst>
                    <a:ext uri="{FF2B5EF4-FFF2-40B4-BE49-F238E27FC236}">
                      <a16:creationId xmlns:a16="http://schemas.microsoft.com/office/drawing/2014/main" id="{D27210F0-5BD0-4751-A14F-110F1B2383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2" y="2973"/>
                  <a:ext cx="47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J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831" name="Rectangle 430">
                  <a:extLst>
                    <a:ext uri="{FF2B5EF4-FFF2-40B4-BE49-F238E27FC236}">
                      <a16:creationId xmlns:a16="http://schemas.microsoft.com/office/drawing/2014/main" id="{0D81744D-B937-49A1-BB83-B229B97600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2973"/>
                  <a:ext cx="47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J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832" name="Rectangle 431">
                  <a:extLst>
                    <a:ext uri="{FF2B5EF4-FFF2-40B4-BE49-F238E27FC236}">
                      <a16:creationId xmlns:a16="http://schemas.microsoft.com/office/drawing/2014/main" id="{414C72DD-BD6C-4005-B141-A59A2E263A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2" y="2973"/>
                  <a:ext cx="63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A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833" name="Rectangle 432">
                  <a:extLst>
                    <a:ext uri="{FF2B5EF4-FFF2-40B4-BE49-F238E27FC236}">
                      <a16:creationId xmlns:a16="http://schemas.microsoft.com/office/drawing/2014/main" id="{5082DB09-3711-4F94-85AB-7A6C9FB131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4" y="2973"/>
                  <a:ext cx="63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S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834" name="Rectangle 433">
                  <a:extLst>
                    <a:ext uri="{FF2B5EF4-FFF2-40B4-BE49-F238E27FC236}">
                      <a16:creationId xmlns:a16="http://schemas.microsoft.com/office/drawing/2014/main" id="{721918A5-F42C-464A-8E41-F1C39CA19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18" y="2973"/>
                  <a:ext cx="73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solidFill>
                        <a:srgbClr val="008C00"/>
                      </a:solidFill>
                      <a:latin typeface="Arial" charset="0"/>
                    </a:rPr>
                    <a:t>O</a:t>
                  </a:r>
                  <a:endParaRPr lang="en-US" sz="1400" dirty="0">
                    <a:solidFill>
                      <a:srgbClr val="008C00"/>
                    </a:solidFill>
                    <a:latin typeface="Arial" charset="0"/>
                  </a:endParaRPr>
                </a:p>
              </p:txBody>
            </p:sp>
            <p:sp>
              <p:nvSpPr>
                <p:cNvPr id="835" name="Rectangle 434">
                  <a:extLst>
                    <a:ext uri="{FF2B5EF4-FFF2-40B4-BE49-F238E27FC236}">
                      <a16:creationId xmlns:a16="http://schemas.microsoft.com/office/drawing/2014/main" id="{16E0C380-AD62-4F0F-AF45-D290032C0B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58" y="2973"/>
                  <a:ext cx="68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N</a:t>
                  </a:r>
                  <a:endParaRPr lang="en-US" sz="1400" dirty="0">
                    <a:latin typeface="Arial" charset="0"/>
                  </a:endParaRPr>
                </a:p>
              </p:txBody>
            </p:sp>
            <p:sp>
              <p:nvSpPr>
                <p:cNvPr id="836" name="Rectangle 435">
                  <a:extLst>
                    <a:ext uri="{FF2B5EF4-FFF2-40B4-BE49-F238E27FC236}">
                      <a16:creationId xmlns:a16="http://schemas.microsoft.com/office/drawing/2014/main" id="{B6A78949-3349-4896-ACE8-42A0B230C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8" y="2973"/>
                  <a:ext cx="81" cy="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D</a:t>
                  </a:r>
                  <a:endParaRPr lang="en-US" sz="1400" dirty="0">
                    <a:latin typeface="Arial" charset="0"/>
                  </a:endParaRPr>
                </a:p>
              </p:txBody>
            </p:sp>
          </p:grpSp>
          <p:grpSp>
            <p:nvGrpSpPr>
              <p:cNvPr id="430" name="Group 429">
                <a:extLst>
                  <a:ext uri="{FF2B5EF4-FFF2-40B4-BE49-F238E27FC236}">
                    <a16:creationId xmlns:a16="http://schemas.microsoft.com/office/drawing/2014/main" id="{5933B212-D33C-4DF0-8FB5-A685FAEA4124}"/>
                  </a:ext>
                </a:extLst>
              </p:cNvPr>
              <p:cNvGrpSpPr/>
              <p:nvPr/>
            </p:nvGrpSpPr>
            <p:grpSpPr>
              <a:xfrm>
                <a:off x="1487212" y="3801842"/>
                <a:ext cx="482824" cy="2237129"/>
                <a:chOff x="256356" y="3697573"/>
                <a:chExt cx="482824" cy="2237129"/>
              </a:xfrm>
            </p:grpSpPr>
            <p:sp>
              <p:nvSpPr>
                <p:cNvPr id="819" name="TextBox 818">
                  <a:extLst>
                    <a:ext uri="{FF2B5EF4-FFF2-40B4-BE49-F238E27FC236}">
                      <a16:creationId xmlns:a16="http://schemas.microsoft.com/office/drawing/2014/main" id="{C70EC769-8384-4E2C-8D47-6178B89AF0E3}"/>
                    </a:ext>
                  </a:extLst>
                </p:cNvPr>
                <p:cNvSpPr txBox="1"/>
                <p:nvPr/>
              </p:nvSpPr>
              <p:spPr>
                <a:xfrm>
                  <a:off x="256356" y="4862903"/>
                  <a:ext cx="4828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440</a:t>
                  </a:r>
                </a:p>
              </p:txBody>
            </p:sp>
            <p:sp>
              <p:nvSpPr>
                <p:cNvPr id="820" name="Rectangle 417">
                  <a:extLst>
                    <a:ext uri="{FF2B5EF4-FFF2-40B4-BE49-F238E27FC236}">
                      <a16:creationId xmlns:a16="http://schemas.microsoft.com/office/drawing/2014/main" id="{5EB2CDEF-4B91-440B-B66A-A2010C5043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595" y="5718728"/>
                  <a:ext cx="298450" cy="2159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430</a:t>
                  </a:r>
                </a:p>
              </p:txBody>
            </p:sp>
            <p:sp>
              <p:nvSpPr>
                <p:cNvPr id="821" name="Rectangle 418">
                  <a:extLst>
                    <a:ext uri="{FF2B5EF4-FFF2-40B4-BE49-F238E27FC236}">
                      <a16:creationId xmlns:a16="http://schemas.microsoft.com/office/drawing/2014/main" id="{E8DAC5B9-B466-44F6-88FC-84AB84BB92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595" y="5313777"/>
                  <a:ext cx="298450" cy="2159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435</a:t>
                  </a:r>
                </a:p>
              </p:txBody>
            </p:sp>
            <p:sp>
              <p:nvSpPr>
                <p:cNvPr id="822" name="Rectangle 420">
                  <a:extLst>
                    <a:ext uri="{FF2B5EF4-FFF2-40B4-BE49-F238E27FC236}">
                      <a16:creationId xmlns:a16="http://schemas.microsoft.com/office/drawing/2014/main" id="{C2F7CC27-5F47-41B5-9051-A620E799B2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595" y="4511074"/>
                  <a:ext cx="298450" cy="2159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445</a:t>
                  </a:r>
                </a:p>
              </p:txBody>
            </p:sp>
            <p:sp>
              <p:nvSpPr>
                <p:cNvPr id="823" name="Rectangle 421">
                  <a:extLst>
                    <a:ext uri="{FF2B5EF4-FFF2-40B4-BE49-F238E27FC236}">
                      <a16:creationId xmlns:a16="http://schemas.microsoft.com/office/drawing/2014/main" id="{F131F0A6-C043-437C-961C-023FCDFE11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595" y="4102524"/>
                  <a:ext cx="298450" cy="2159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450</a:t>
                  </a:r>
                </a:p>
              </p:txBody>
            </p:sp>
            <p:sp>
              <p:nvSpPr>
                <p:cNvPr id="824" name="Rectangle 422">
                  <a:extLst>
                    <a:ext uri="{FF2B5EF4-FFF2-40B4-BE49-F238E27FC236}">
                      <a16:creationId xmlns:a16="http://schemas.microsoft.com/office/drawing/2014/main" id="{0499DC06-DAC8-43A6-91B8-FE300F8BE4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595" y="3697573"/>
                  <a:ext cx="298450" cy="2159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US" sz="1400" b="0" dirty="0">
                      <a:latin typeface="Arial" charset="0"/>
                    </a:rPr>
                    <a:t>455</a:t>
                  </a:r>
                </a:p>
              </p:txBody>
            </p:sp>
          </p:grpSp>
          <p:sp>
            <p:nvSpPr>
              <p:cNvPr id="431" name="Line 817">
                <a:extLst>
                  <a:ext uri="{FF2B5EF4-FFF2-40B4-BE49-F238E27FC236}">
                    <a16:creationId xmlns:a16="http://schemas.microsoft.com/office/drawing/2014/main" id="{05A3286F-18D3-42AA-9B19-B1EC081562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7374" y="5929913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2" name="Line 819">
                <a:extLst>
                  <a:ext uri="{FF2B5EF4-FFF2-40B4-BE49-F238E27FC236}">
                    <a16:creationId xmlns:a16="http://schemas.microsoft.com/office/drawing/2014/main" id="{41ABA317-9824-49DC-94B7-2221DCC0E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1449" y="5929913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3" name="Line 820">
                <a:extLst>
                  <a:ext uri="{FF2B5EF4-FFF2-40B4-BE49-F238E27FC236}">
                    <a16:creationId xmlns:a16="http://schemas.microsoft.com/office/drawing/2014/main" id="{84672BDF-263C-4456-A646-4D03F93627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89599" y="5929913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4" name="Line 821">
                <a:extLst>
                  <a:ext uri="{FF2B5EF4-FFF2-40B4-BE49-F238E27FC236}">
                    <a16:creationId xmlns:a16="http://schemas.microsoft.com/office/drawing/2014/main" id="{5B70A1EF-B5B2-4875-B58E-B069AEBAEE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35686" y="5929913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5" name="Line 823">
                <a:extLst>
                  <a:ext uri="{FF2B5EF4-FFF2-40B4-BE49-F238E27FC236}">
                    <a16:creationId xmlns:a16="http://schemas.microsoft.com/office/drawing/2014/main" id="{19DA7BDE-50D3-4565-9DE5-E1206B3A01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13574" y="5929913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6" name="Line 824">
                <a:extLst>
                  <a:ext uri="{FF2B5EF4-FFF2-40B4-BE49-F238E27FC236}">
                    <a16:creationId xmlns:a16="http://schemas.microsoft.com/office/drawing/2014/main" id="{1BCE346F-887A-40D9-86A3-8D8AF3BC5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67599" y="5929913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7" name="Line 825">
                <a:extLst>
                  <a:ext uri="{FF2B5EF4-FFF2-40B4-BE49-F238E27FC236}">
                    <a16:creationId xmlns:a16="http://schemas.microsoft.com/office/drawing/2014/main" id="{B693A88E-C68C-49F8-B4B4-CBB4441CE3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97811" y="5929913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8" name="Line 826">
                <a:extLst>
                  <a:ext uri="{FF2B5EF4-FFF2-40B4-BE49-F238E27FC236}">
                    <a16:creationId xmlns:a16="http://schemas.microsoft.com/office/drawing/2014/main" id="{FF08DF40-0225-4E37-90FB-319C9FF968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43899" y="5929913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9" name="Line 827">
                <a:extLst>
                  <a:ext uri="{FF2B5EF4-FFF2-40B4-BE49-F238E27FC236}">
                    <a16:creationId xmlns:a16="http://schemas.microsoft.com/office/drawing/2014/main" id="{E8E1AD0D-BAE7-4070-8E99-33301A6FE2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83636" y="5929913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0" name="Rectangle 805">
                <a:extLst>
                  <a:ext uri="{FF2B5EF4-FFF2-40B4-BE49-F238E27FC236}">
                    <a16:creationId xmlns:a16="http://schemas.microsoft.com/office/drawing/2014/main" id="{8454E596-AEA3-40F6-8049-C70D81968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58366" y="3976540"/>
                <a:ext cx="51296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b="1" dirty="0">
                    <a:latin typeface="Arial" charset="0"/>
                  </a:rPr>
                  <a:t>1993</a:t>
                </a:r>
                <a:endParaRPr lang="en-US" b="1" dirty="0"/>
              </a:p>
            </p:txBody>
          </p:sp>
          <p:sp>
            <p:nvSpPr>
              <p:cNvPr id="443" name="Line 807">
                <a:extLst>
                  <a:ext uri="{FF2B5EF4-FFF2-40B4-BE49-F238E27FC236}">
                    <a16:creationId xmlns:a16="http://schemas.microsoft.com/office/drawing/2014/main" id="{B83DB0AE-15CB-4140-B60F-BF7E5859A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1286" y="5124801"/>
                <a:ext cx="5278438" cy="180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6" name="Line 817">
                <a:extLst>
                  <a:ext uri="{FF2B5EF4-FFF2-40B4-BE49-F238E27FC236}">
                    <a16:creationId xmlns:a16="http://schemas.microsoft.com/office/drawing/2014/main" id="{E2596FD3-C47B-40C3-A74A-494016AFFE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5766" y="5931311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7" name="Line 817">
                <a:extLst>
                  <a:ext uri="{FF2B5EF4-FFF2-40B4-BE49-F238E27FC236}">
                    <a16:creationId xmlns:a16="http://schemas.microsoft.com/office/drawing/2014/main" id="{FFED53D9-63C7-45F2-8296-BAAA7D2C8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9833" y="5931311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8" name="Line 819">
                <a:extLst>
                  <a:ext uri="{FF2B5EF4-FFF2-40B4-BE49-F238E27FC236}">
                    <a16:creationId xmlns:a16="http://schemas.microsoft.com/office/drawing/2014/main" id="{0347E3D2-4B5A-45E0-A1D8-AB9C963A7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8309" y="5931311"/>
                <a:ext cx="1588" cy="6659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49" name="Group 438">
                <a:extLst>
                  <a:ext uri="{FF2B5EF4-FFF2-40B4-BE49-F238E27FC236}">
                    <a16:creationId xmlns:a16="http://schemas.microsoft.com/office/drawing/2014/main" id="{F8704EAB-1E0E-49A6-AEAC-8E643E1909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10011" y="4026934"/>
                <a:ext cx="5348288" cy="1079869"/>
                <a:chOff x="1319" y="3027"/>
                <a:chExt cx="3369" cy="476"/>
              </a:xfrm>
            </p:grpSpPr>
            <p:sp>
              <p:nvSpPr>
                <p:cNvPr id="453" name="Freeform 439">
                  <a:extLst>
                    <a:ext uri="{FF2B5EF4-FFF2-40B4-BE49-F238E27FC236}">
                      <a16:creationId xmlns:a16="http://schemas.microsoft.com/office/drawing/2014/main" id="{0F65494F-E1FE-4F56-9385-927C5E0881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3" y="3051"/>
                  <a:ext cx="3320" cy="428"/>
                </a:xfrm>
                <a:custGeom>
                  <a:avLst/>
                  <a:gdLst>
                    <a:gd name="T0" fmla="*/ 44 w 682"/>
                    <a:gd name="T1" fmla="*/ 82 h 89"/>
                    <a:gd name="T2" fmla="*/ 102 w 682"/>
                    <a:gd name="T3" fmla="*/ 48 h 89"/>
                    <a:gd name="T4" fmla="*/ 156 w 682"/>
                    <a:gd name="T5" fmla="*/ 135 h 89"/>
                    <a:gd name="T6" fmla="*/ 209 w 682"/>
                    <a:gd name="T7" fmla="*/ 125 h 89"/>
                    <a:gd name="T8" fmla="*/ 263 w 682"/>
                    <a:gd name="T9" fmla="*/ 130 h 89"/>
                    <a:gd name="T10" fmla="*/ 321 w 682"/>
                    <a:gd name="T11" fmla="*/ 226 h 89"/>
                    <a:gd name="T12" fmla="*/ 375 w 682"/>
                    <a:gd name="T13" fmla="*/ 308 h 89"/>
                    <a:gd name="T14" fmla="*/ 428 w 682"/>
                    <a:gd name="T15" fmla="*/ 361 h 89"/>
                    <a:gd name="T16" fmla="*/ 482 w 682"/>
                    <a:gd name="T17" fmla="*/ 399 h 89"/>
                    <a:gd name="T18" fmla="*/ 540 w 682"/>
                    <a:gd name="T19" fmla="*/ 375 h 89"/>
                    <a:gd name="T20" fmla="*/ 594 w 682"/>
                    <a:gd name="T21" fmla="*/ 173 h 89"/>
                    <a:gd name="T22" fmla="*/ 647 w 682"/>
                    <a:gd name="T23" fmla="*/ 144 h 89"/>
                    <a:gd name="T24" fmla="*/ 701 w 682"/>
                    <a:gd name="T25" fmla="*/ 212 h 89"/>
                    <a:gd name="T26" fmla="*/ 755 w 682"/>
                    <a:gd name="T27" fmla="*/ 77 h 89"/>
                    <a:gd name="T28" fmla="*/ 813 w 682"/>
                    <a:gd name="T29" fmla="*/ 96 h 89"/>
                    <a:gd name="T30" fmla="*/ 867 w 682"/>
                    <a:gd name="T31" fmla="*/ 77 h 89"/>
                    <a:gd name="T32" fmla="*/ 920 w 682"/>
                    <a:gd name="T33" fmla="*/ 115 h 89"/>
                    <a:gd name="T34" fmla="*/ 974 w 682"/>
                    <a:gd name="T35" fmla="*/ 67 h 89"/>
                    <a:gd name="T36" fmla="*/ 1032 w 682"/>
                    <a:gd name="T37" fmla="*/ 0 h 89"/>
                    <a:gd name="T38" fmla="*/ 1086 w 682"/>
                    <a:gd name="T39" fmla="*/ 82 h 89"/>
                    <a:gd name="T40" fmla="*/ 1139 w 682"/>
                    <a:gd name="T41" fmla="*/ 154 h 89"/>
                    <a:gd name="T42" fmla="*/ 1193 w 682"/>
                    <a:gd name="T43" fmla="*/ 231 h 89"/>
                    <a:gd name="T44" fmla="*/ 1251 w 682"/>
                    <a:gd name="T45" fmla="*/ 317 h 89"/>
                    <a:gd name="T46" fmla="*/ 1305 w 682"/>
                    <a:gd name="T47" fmla="*/ 380 h 89"/>
                    <a:gd name="T48" fmla="*/ 1358 w 682"/>
                    <a:gd name="T49" fmla="*/ 428 h 89"/>
                    <a:gd name="T50" fmla="*/ 1412 w 682"/>
                    <a:gd name="T51" fmla="*/ 390 h 89"/>
                    <a:gd name="T52" fmla="*/ 1470 w 682"/>
                    <a:gd name="T53" fmla="*/ 159 h 89"/>
                    <a:gd name="T54" fmla="*/ 1524 w 682"/>
                    <a:gd name="T55" fmla="*/ 159 h 89"/>
                    <a:gd name="T56" fmla="*/ 1577 w 682"/>
                    <a:gd name="T57" fmla="*/ 101 h 89"/>
                    <a:gd name="T58" fmla="*/ 1631 w 682"/>
                    <a:gd name="T59" fmla="*/ 178 h 89"/>
                    <a:gd name="T60" fmla="*/ 1689 w 682"/>
                    <a:gd name="T61" fmla="*/ 48 h 89"/>
                    <a:gd name="T62" fmla="*/ 1743 w 682"/>
                    <a:gd name="T63" fmla="*/ 115 h 89"/>
                    <a:gd name="T64" fmla="*/ 1796 w 682"/>
                    <a:gd name="T65" fmla="*/ 178 h 89"/>
                    <a:gd name="T66" fmla="*/ 1850 w 682"/>
                    <a:gd name="T67" fmla="*/ 192 h 89"/>
                    <a:gd name="T68" fmla="*/ 1908 w 682"/>
                    <a:gd name="T69" fmla="*/ 125 h 89"/>
                    <a:gd name="T70" fmla="*/ 1962 w 682"/>
                    <a:gd name="T71" fmla="*/ 183 h 89"/>
                    <a:gd name="T72" fmla="*/ 2015 w 682"/>
                    <a:gd name="T73" fmla="*/ 260 h 89"/>
                    <a:gd name="T74" fmla="*/ 2069 w 682"/>
                    <a:gd name="T75" fmla="*/ 303 h 89"/>
                    <a:gd name="T76" fmla="*/ 2127 w 682"/>
                    <a:gd name="T77" fmla="*/ 317 h 89"/>
                    <a:gd name="T78" fmla="*/ 2181 w 682"/>
                    <a:gd name="T79" fmla="*/ 341 h 89"/>
                    <a:gd name="T80" fmla="*/ 2234 w 682"/>
                    <a:gd name="T81" fmla="*/ 327 h 89"/>
                    <a:gd name="T82" fmla="*/ 2288 w 682"/>
                    <a:gd name="T83" fmla="*/ 216 h 89"/>
                    <a:gd name="T84" fmla="*/ 2346 w 682"/>
                    <a:gd name="T85" fmla="*/ 168 h 89"/>
                    <a:gd name="T86" fmla="*/ 2400 w 682"/>
                    <a:gd name="T87" fmla="*/ 106 h 89"/>
                    <a:gd name="T88" fmla="*/ 2453 w 682"/>
                    <a:gd name="T89" fmla="*/ 168 h 89"/>
                    <a:gd name="T90" fmla="*/ 2507 w 682"/>
                    <a:gd name="T91" fmla="*/ 207 h 89"/>
                    <a:gd name="T92" fmla="*/ 2565 w 682"/>
                    <a:gd name="T93" fmla="*/ 284 h 89"/>
                    <a:gd name="T94" fmla="*/ 2619 w 682"/>
                    <a:gd name="T95" fmla="*/ 327 h 89"/>
                    <a:gd name="T96" fmla="*/ 2673 w 682"/>
                    <a:gd name="T97" fmla="*/ 178 h 89"/>
                    <a:gd name="T98" fmla="*/ 2726 w 682"/>
                    <a:gd name="T99" fmla="*/ 178 h 89"/>
                    <a:gd name="T100" fmla="*/ 2780 w 682"/>
                    <a:gd name="T101" fmla="*/ 255 h 89"/>
                    <a:gd name="T102" fmla="*/ 2838 w 682"/>
                    <a:gd name="T103" fmla="*/ 327 h 89"/>
                    <a:gd name="T104" fmla="*/ 2892 w 682"/>
                    <a:gd name="T105" fmla="*/ 390 h 89"/>
                    <a:gd name="T106" fmla="*/ 2945 w 682"/>
                    <a:gd name="T107" fmla="*/ 380 h 89"/>
                    <a:gd name="T108" fmla="*/ 2999 w 682"/>
                    <a:gd name="T109" fmla="*/ 380 h 89"/>
                    <a:gd name="T110" fmla="*/ 3057 w 682"/>
                    <a:gd name="T111" fmla="*/ 322 h 89"/>
                    <a:gd name="T112" fmla="*/ 3111 w 682"/>
                    <a:gd name="T113" fmla="*/ 308 h 89"/>
                    <a:gd name="T114" fmla="*/ 3164 w 682"/>
                    <a:gd name="T115" fmla="*/ 341 h 89"/>
                    <a:gd name="T116" fmla="*/ 3218 w 682"/>
                    <a:gd name="T117" fmla="*/ 341 h 89"/>
                    <a:gd name="T118" fmla="*/ 3276 w 682"/>
                    <a:gd name="T119" fmla="*/ 380 h 8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682"/>
                    <a:gd name="T181" fmla="*/ 0 h 89"/>
                    <a:gd name="T182" fmla="*/ 682 w 682"/>
                    <a:gd name="T183" fmla="*/ 89 h 89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682" h="89">
                      <a:moveTo>
                        <a:pt x="0" y="51"/>
                      </a:moveTo>
                      <a:lnTo>
                        <a:pt x="2" y="44"/>
                      </a:lnTo>
                      <a:lnTo>
                        <a:pt x="4" y="42"/>
                      </a:lnTo>
                      <a:lnTo>
                        <a:pt x="6" y="40"/>
                      </a:lnTo>
                      <a:lnTo>
                        <a:pt x="7" y="30"/>
                      </a:lnTo>
                      <a:lnTo>
                        <a:pt x="9" y="17"/>
                      </a:lnTo>
                      <a:lnTo>
                        <a:pt x="11" y="6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7" y="4"/>
                      </a:lnTo>
                      <a:lnTo>
                        <a:pt x="19" y="6"/>
                      </a:lnTo>
                      <a:lnTo>
                        <a:pt x="21" y="10"/>
                      </a:lnTo>
                      <a:lnTo>
                        <a:pt x="22" y="12"/>
                      </a:lnTo>
                      <a:lnTo>
                        <a:pt x="24" y="14"/>
                      </a:lnTo>
                      <a:lnTo>
                        <a:pt x="26" y="15"/>
                      </a:lnTo>
                      <a:lnTo>
                        <a:pt x="28" y="21"/>
                      </a:lnTo>
                      <a:lnTo>
                        <a:pt x="30" y="24"/>
                      </a:lnTo>
                      <a:lnTo>
                        <a:pt x="32" y="28"/>
                      </a:lnTo>
                      <a:lnTo>
                        <a:pt x="34" y="31"/>
                      </a:lnTo>
                      <a:lnTo>
                        <a:pt x="36" y="35"/>
                      </a:lnTo>
                      <a:lnTo>
                        <a:pt x="37" y="38"/>
                      </a:lnTo>
                      <a:lnTo>
                        <a:pt x="39" y="36"/>
                      </a:lnTo>
                      <a:lnTo>
                        <a:pt x="41" y="32"/>
                      </a:lnTo>
                      <a:lnTo>
                        <a:pt x="43" y="26"/>
                      </a:lnTo>
                      <a:lnTo>
                        <a:pt x="45" y="22"/>
                      </a:lnTo>
                      <a:lnTo>
                        <a:pt x="47" y="20"/>
                      </a:lnTo>
                      <a:lnTo>
                        <a:pt x="49" y="20"/>
                      </a:lnTo>
                      <a:lnTo>
                        <a:pt x="51" y="21"/>
                      </a:lnTo>
                      <a:lnTo>
                        <a:pt x="52" y="24"/>
                      </a:lnTo>
                      <a:lnTo>
                        <a:pt x="54" y="27"/>
                      </a:lnTo>
                      <a:lnTo>
                        <a:pt x="56" y="30"/>
                      </a:lnTo>
                      <a:lnTo>
                        <a:pt x="58" y="34"/>
                      </a:lnTo>
                      <a:lnTo>
                        <a:pt x="60" y="37"/>
                      </a:lnTo>
                      <a:lnTo>
                        <a:pt x="62" y="40"/>
                      </a:lnTo>
                      <a:lnTo>
                        <a:pt x="64" y="43"/>
                      </a:lnTo>
                      <a:lnTo>
                        <a:pt x="66" y="47"/>
                      </a:lnTo>
                      <a:lnTo>
                        <a:pt x="67" y="50"/>
                      </a:lnTo>
                      <a:lnTo>
                        <a:pt x="69" y="52"/>
                      </a:lnTo>
                      <a:lnTo>
                        <a:pt x="71" y="55"/>
                      </a:lnTo>
                      <a:lnTo>
                        <a:pt x="73" y="58"/>
                      </a:lnTo>
                      <a:lnTo>
                        <a:pt x="75" y="60"/>
                      </a:lnTo>
                      <a:lnTo>
                        <a:pt x="77" y="64"/>
                      </a:lnTo>
                      <a:lnTo>
                        <a:pt x="79" y="66"/>
                      </a:lnTo>
                      <a:lnTo>
                        <a:pt x="81" y="68"/>
                      </a:lnTo>
                      <a:lnTo>
                        <a:pt x="82" y="70"/>
                      </a:lnTo>
                      <a:lnTo>
                        <a:pt x="84" y="71"/>
                      </a:lnTo>
                      <a:lnTo>
                        <a:pt x="86" y="73"/>
                      </a:lnTo>
                      <a:lnTo>
                        <a:pt x="88" y="75"/>
                      </a:lnTo>
                      <a:lnTo>
                        <a:pt x="90" y="76"/>
                      </a:lnTo>
                      <a:lnTo>
                        <a:pt x="92" y="78"/>
                      </a:lnTo>
                      <a:lnTo>
                        <a:pt x="94" y="80"/>
                      </a:lnTo>
                      <a:lnTo>
                        <a:pt x="96" y="81"/>
                      </a:lnTo>
                      <a:lnTo>
                        <a:pt x="97" y="82"/>
                      </a:lnTo>
                      <a:lnTo>
                        <a:pt x="99" y="83"/>
                      </a:lnTo>
                      <a:lnTo>
                        <a:pt x="101" y="84"/>
                      </a:lnTo>
                      <a:lnTo>
                        <a:pt x="103" y="85"/>
                      </a:lnTo>
                      <a:lnTo>
                        <a:pt x="105" y="83"/>
                      </a:lnTo>
                      <a:lnTo>
                        <a:pt x="107" y="81"/>
                      </a:lnTo>
                      <a:lnTo>
                        <a:pt x="109" y="78"/>
                      </a:lnTo>
                      <a:lnTo>
                        <a:pt x="111" y="78"/>
                      </a:lnTo>
                      <a:lnTo>
                        <a:pt x="112" y="78"/>
                      </a:lnTo>
                      <a:lnTo>
                        <a:pt x="114" y="77"/>
                      </a:lnTo>
                      <a:lnTo>
                        <a:pt x="116" y="63"/>
                      </a:lnTo>
                      <a:lnTo>
                        <a:pt x="118" y="49"/>
                      </a:lnTo>
                      <a:lnTo>
                        <a:pt x="120" y="41"/>
                      </a:lnTo>
                      <a:lnTo>
                        <a:pt x="122" y="36"/>
                      </a:lnTo>
                      <a:lnTo>
                        <a:pt x="124" y="32"/>
                      </a:lnTo>
                      <a:lnTo>
                        <a:pt x="125" y="30"/>
                      </a:lnTo>
                      <a:lnTo>
                        <a:pt x="127" y="29"/>
                      </a:lnTo>
                      <a:lnTo>
                        <a:pt x="129" y="29"/>
                      </a:lnTo>
                      <a:lnTo>
                        <a:pt x="131" y="29"/>
                      </a:lnTo>
                      <a:lnTo>
                        <a:pt x="133" y="30"/>
                      </a:lnTo>
                      <a:lnTo>
                        <a:pt x="135" y="32"/>
                      </a:lnTo>
                      <a:lnTo>
                        <a:pt x="137" y="35"/>
                      </a:lnTo>
                      <a:lnTo>
                        <a:pt x="139" y="35"/>
                      </a:lnTo>
                      <a:lnTo>
                        <a:pt x="140" y="38"/>
                      </a:lnTo>
                      <a:lnTo>
                        <a:pt x="142" y="41"/>
                      </a:lnTo>
                      <a:lnTo>
                        <a:pt x="144" y="44"/>
                      </a:lnTo>
                      <a:lnTo>
                        <a:pt x="146" y="46"/>
                      </a:lnTo>
                      <a:lnTo>
                        <a:pt x="148" y="48"/>
                      </a:lnTo>
                      <a:lnTo>
                        <a:pt x="150" y="50"/>
                      </a:lnTo>
                      <a:lnTo>
                        <a:pt x="152" y="44"/>
                      </a:lnTo>
                      <a:lnTo>
                        <a:pt x="154" y="28"/>
                      </a:lnTo>
                      <a:lnTo>
                        <a:pt x="155" y="16"/>
                      </a:lnTo>
                      <a:lnTo>
                        <a:pt x="157" y="11"/>
                      </a:lnTo>
                      <a:lnTo>
                        <a:pt x="159" y="10"/>
                      </a:lnTo>
                      <a:lnTo>
                        <a:pt x="161" y="11"/>
                      </a:lnTo>
                      <a:lnTo>
                        <a:pt x="163" y="13"/>
                      </a:lnTo>
                      <a:lnTo>
                        <a:pt x="165" y="16"/>
                      </a:lnTo>
                      <a:lnTo>
                        <a:pt x="167" y="20"/>
                      </a:lnTo>
                      <a:lnTo>
                        <a:pt x="169" y="23"/>
                      </a:lnTo>
                      <a:lnTo>
                        <a:pt x="170" y="20"/>
                      </a:lnTo>
                      <a:lnTo>
                        <a:pt x="172" y="16"/>
                      </a:lnTo>
                      <a:lnTo>
                        <a:pt x="174" y="15"/>
                      </a:lnTo>
                      <a:lnTo>
                        <a:pt x="176" y="15"/>
                      </a:lnTo>
                      <a:lnTo>
                        <a:pt x="178" y="16"/>
                      </a:lnTo>
                      <a:lnTo>
                        <a:pt x="180" y="18"/>
                      </a:lnTo>
                      <a:lnTo>
                        <a:pt x="182" y="20"/>
                      </a:lnTo>
                      <a:lnTo>
                        <a:pt x="184" y="21"/>
                      </a:lnTo>
                      <a:lnTo>
                        <a:pt x="185" y="21"/>
                      </a:lnTo>
                      <a:lnTo>
                        <a:pt x="187" y="22"/>
                      </a:lnTo>
                      <a:lnTo>
                        <a:pt x="189" y="24"/>
                      </a:lnTo>
                      <a:lnTo>
                        <a:pt x="191" y="27"/>
                      </a:lnTo>
                      <a:lnTo>
                        <a:pt x="193" y="30"/>
                      </a:lnTo>
                      <a:lnTo>
                        <a:pt x="195" y="31"/>
                      </a:lnTo>
                      <a:lnTo>
                        <a:pt x="197" y="24"/>
                      </a:lnTo>
                      <a:lnTo>
                        <a:pt x="199" y="18"/>
                      </a:lnTo>
                      <a:lnTo>
                        <a:pt x="200" y="14"/>
                      </a:lnTo>
                      <a:lnTo>
                        <a:pt x="202" y="12"/>
                      </a:lnTo>
                      <a:lnTo>
                        <a:pt x="204" y="10"/>
                      </a:lnTo>
                      <a:lnTo>
                        <a:pt x="206" y="5"/>
                      </a:lnTo>
                      <a:lnTo>
                        <a:pt x="208" y="1"/>
                      </a:lnTo>
                      <a:lnTo>
                        <a:pt x="210" y="0"/>
                      </a:lnTo>
                      <a:lnTo>
                        <a:pt x="212" y="0"/>
                      </a:lnTo>
                      <a:lnTo>
                        <a:pt x="214" y="2"/>
                      </a:lnTo>
                      <a:lnTo>
                        <a:pt x="215" y="6"/>
                      </a:lnTo>
                      <a:lnTo>
                        <a:pt x="217" y="9"/>
                      </a:lnTo>
                      <a:lnTo>
                        <a:pt x="219" y="12"/>
                      </a:lnTo>
                      <a:lnTo>
                        <a:pt x="221" y="15"/>
                      </a:lnTo>
                      <a:lnTo>
                        <a:pt x="223" y="17"/>
                      </a:lnTo>
                      <a:lnTo>
                        <a:pt x="225" y="20"/>
                      </a:lnTo>
                      <a:lnTo>
                        <a:pt x="227" y="22"/>
                      </a:lnTo>
                      <a:lnTo>
                        <a:pt x="229" y="25"/>
                      </a:lnTo>
                      <a:lnTo>
                        <a:pt x="230" y="27"/>
                      </a:lnTo>
                      <a:lnTo>
                        <a:pt x="232" y="30"/>
                      </a:lnTo>
                      <a:lnTo>
                        <a:pt x="234" y="32"/>
                      </a:lnTo>
                      <a:lnTo>
                        <a:pt x="236" y="35"/>
                      </a:lnTo>
                      <a:lnTo>
                        <a:pt x="238" y="37"/>
                      </a:lnTo>
                      <a:lnTo>
                        <a:pt x="240" y="39"/>
                      </a:lnTo>
                      <a:lnTo>
                        <a:pt x="242" y="42"/>
                      </a:lnTo>
                      <a:lnTo>
                        <a:pt x="244" y="45"/>
                      </a:lnTo>
                      <a:lnTo>
                        <a:pt x="245" y="48"/>
                      </a:lnTo>
                      <a:lnTo>
                        <a:pt x="247" y="52"/>
                      </a:lnTo>
                      <a:lnTo>
                        <a:pt x="249" y="55"/>
                      </a:lnTo>
                      <a:lnTo>
                        <a:pt x="251" y="56"/>
                      </a:lnTo>
                      <a:lnTo>
                        <a:pt x="253" y="60"/>
                      </a:lnTo>
                      <a:lnTo>
                        <a:pt x="255" y="63"/>
                      </a:lnTo>
                      <a:lnTo>
                        <a:pt x="257" y="66"/>
                      </a:lnTo>
                      <a:lnTo>
                        <a:pt x="259" y="69"/>
                      </a:lnTo>
                      <a:lnTo>
                        <a:pt x="260" y="72"/>
                      </a:lnTo>
                      <a:lnTo>
                        <a:pt x="262" y="75"/>
                      </a:lnTo>
                      <a:lnTo>
                        <a:pt x="264" y="77"/>
                      </a:lnTo>
                      <a:lnTo>
                        <a:pt x="266" y="79"/>
                      </a:lnTo>
                      <a:lnTo>
                        <a:pt x="268" y="79"/>
                      </a:lnTo>
                      <a:lnTo>
                        <a:pt x="270" y="81"/>
                      </a:lnTo>
                      <a:lnTo>
                        <a:pt x="272" y="82"/>
                      </a:lnTo>
                      <a:lnTo>
                        <a:pt x="274" y="83"/>
                      </a:lnTo>
                      <a:lnTo>
                        <a:pt x="275" y="84"/>
                      </a:lnTo>
                      <a:lnTo>
                        <a:pt x="277" y="86"/>
                      </a:lnTo>
                      <a:lnTo>
                        <a:pt x="279" y="89"/>
                      </a:lnTo>
                      <a:lnTo>
                        <a:pt x="281" y="87"/>
                      </a:lnTo>
                      <a:lnTo>
                        <a:pt x="283" y="84"/>
                      </a:lnTo>
                      <a:lnTo>
                        <a:pt x="285" y="83"/>
                      </a:lnTo>
                      <a:lnTo>
                        <a:pt x="287" y="79"/>
                      </a:lnTo>
                      <a:lnTo>
                        <a:pt x="289" y="79"/>
                      </a:lnTo>
                      <a:lnTo>
                        <a:pt x="290" y="81"/>
                      </a:lnTo>
                      <a:lnTo>
                        <a:pt x="292" y="79"/>
                      </a:lnTo>
                      <a:lnTo>
                        <a:pt x="294" y="78"/>
                      </a:lnTo>
                      <a:lnTo>
                        <a:pt x="296" y="76"/>
                      </a:lnTo>
                      <a:lnTo>
                        <a:pt x="298" y="63"/>
                      </a:lnTo>
                      <a:lnTo>
                        <a:pt x="300" y="47"/>
                      </a:lnTo>
                      <a:lnTo>
                        <a:pt x="302" y="33"/>
                      </a:lnTo>
                      <a:lnTo>
                        <a:pt x="304" y="29"/>
                      </a:lnTo>
                      <a:lnTo>
                        <a:pt x="305" y="29"/>
                      </a:lnTo>
                      <a:lnTo>
                        <a:pt x="307" y="30"/>
                      </a:lnTo>
                      <a:lnTo>
                        <a:pt x="309" y="31"/>
                      </a:lnTo>
                      <a:lnTo>
                        <a:pt x="311" y="32"/>
                      </a:lnTo>
                      <a:lnTo>
                        <a:pt x="313" y="33"/>
                      </a:lnTo>
                      <a:lnTo>
                        <a:pt x="315" y="36"/>
                      </a:lnTo>
                      <a:lnTo>
                        <a:pt x="317" y="36"/>
                      </a:lnTo>
                      <a:lnTo>
                        <a:pt x="319" y="34"/>
                      </a:lnTo>
                      <a:lnTo>
                        <a:pt x="320" y="27"/>
                      </a:lnTo>
                      <a:lnTo>
                        <a:pt x="322" y="22"/>
                      </a:lnTo>
                      <a:lnTo>
                        <a:pt x="324" y="21"/>
                      </a:lnTo>
                      <a:lnTo>
                        <a:pt x="326" y="24"/>
                      </a:lnTo>
                      <a:lnTo>
                        <a:pt x="328" y="27"/>
                      </a:lnTo>
                      <a:lnTo>
                        <a:pt x="330" y="30"/>
                      </a:lnTo>
                      <a:lnTo>
                        <a:pt x="332" y="34"/>
                      </a:lnTo>
                      <a:lnTo>
                        <a:pt x="334" y="36"/>
                      </a:lnTo>
                      <a:lnTo>
                        <a:pt x="335" y="37"/>
                      </a:lnTo>
                      <a:lnTo>
                        <a:pt x="337" y="33"/>
                      </a:lnTo>
                      <a:lnTo>
                        <a:pt x="339" y="27"/>
                      </a:lnTo>
                      <a:lnTo>
                        <a:pt x="341" y="22"/>
                      </a:lnTo>
                      <a:lnTo>
                        <a:pt x="343" y="17"/>
                      </a:lnTo>
                      <a:lnTo>
                        <a:pt x="345" y="13"/>
                      </a:lnTo>
                      <a:lnTo>
                        <a:pt x="347" y="10"/>
                      </a:lnTo>
                      <a:lnTo>
                        <a:pt x="348" y="11"/>
                      </a:lnTo>
                      <a:lnTo>
                        <a:pt x="350" y="12"/>
                      </a:lnTo>
                      <a:lnTo>
                        <a:pt x="352" y="15"/>
                      </a:lnTo>
                      <a:lnTo>
                        <a:pt x="354" y="18"/>
                      </a:lnTo>
                      <a:lnTo>
                        <a:pt x="356" y="21"/>
                      </a:lnTo>
                      <a:lnTo>
                        <a:pt x="358" y="24"/>
                      </a:lnTo>
                      <a:lnTo>
                        <a:pt x="360" y="27"/>
                      </a:lnTo>
                      <a:lnTo>
                        <a:pt x="362" y="30"/>
                      </a:lnTo>
                      <a:lnTo>
                        <a:pt x="363" y="31"/>
                      </a:lnTo>
                      <a:lnTo>
                        <a:pt x="365" y="33"/>
                      </a:lnTo>
                      <a:lnTo>
                        <a:pt x="367" y="35"/>
                      </a:lnTo>
                      <a:lnTo>
                        <a:pt x="369" y="37"/>
                      </a:lnTo>
                      <a:lnTo>
                        <a:pt x="371" y="38"/>
                      </a:lnTo>
                      <a:lnTo>
                        <a:pt x="373" y="39"/>
                      </a:lnTo>
                      <a:lnTo>
                        <a:pt x="375" y="39"/>
                      </a:lnTo>
                      <a:lnTo>
                        <a:pt x="377" y="38"/>
                      </a:lnTo>
                      <a:lnTo>
                        <a:pt x="378" y="39"/>
                      </a:lnTo>
                      <a:lnTo>
                        <a:pt x="380" y="40"/>
                      </a:lnTo>
                      <a:lnTo>
                        <a:pt x="382" y="39"/>
                      </a:lnTo>
                      <a:lnTo>
                        <a:pt x="384" y="34"/>
                      </a:lnTo>
                      <a:lnTo>
                        <a:pt x="386" y="30"/>
                      </a:lnTo>
                      <a:lnTo>
                        <a:pt x="388" y="27"/>
                      </a:lnTo>
                      <a:lnTo>
                        <a:pt x="390" y="25"/>
                      </a:lnTo>
                      <a:lnTo>
                        <a:pt x="392" y="26"/>
                      </a:lnTo>
                      <a:lnTo>
                        <a:pt x="393" y="26"/>
                      </a:lnTo>
                      <a:lnTo>
                        <a:pt x="395" y="28"/>
                      </a:lnTo>
                      <a:lnTo>
                        <a:pt x="397" y="30"/>
                      </a:lnTo>
                      <a:lnTo>
                        <a:pt x="399" y="32"/>
                      </a:lnTo>
                      <a:lnTo>
                        <a:pt x="401" y="35"/>
                      </a:lnTo>
                      <a:lnTo>
                        <a:pt x="403" y="38"/>
                      </a:lnTo>
                      <a:lnTo>
                        <a:pt x="405" y="41"/>
                      </a:lnTo>
                      <a:lnTo>
                        <a:pt x="407" y="44"/>
                      </a:lnTo>
                      <a:lnTo>
                        <a:pt x="408" y="46"/>
                      </a:lnTo>
                      <a:lnTo>
                        <a:pt x="410" y="49"/>
                      </a:lnTo>
                      <a:lnTo>
                        <a:pt x="412" y="52"/>
                      </a:lnTo>
                      <a:lnTo>
                        <a:pt x="414" y="54"/>
                      </a:lnTo>
                      <a:lnTo>
                        <a:pt x="416" y="56"/>
                      </a:lnTo>
                      <a:lnTo>
                        <a:pt x="418" y="60"/>
                      </a:lnTo>
                      <a:lnTo>
                        <a:pt x="420" y="60"/>
                      </a:lnTo>
                      <a:lnTo>
                        <a:pt x="422" y="62"/>
                      </a:lnTo>
                      <a:lnTo>
                        <a:pt x="423" y="64"/>
                      </a:lnTo>
                      <a:lnTo>
                        <a:pt x="425" y="63"/>
                      </a:lnTo>
                      <a:lnTo>
                        <a:pt x="427" y="61"/>
                      </a:lnTo>
                      <a:lnTo>
                        <a:pt x="429" y="60"/>
                      </a:lnTo>
                      <a:lnTo>
                        <a:pt x="431" y="62"/>
                      </a:lnTo>
                      <a:lnTo>
                        <a:pt x="433" y="63"/>
                      </a:lnTo>
                      <a:lnTo>
                        <a:pt x="435" y="66"/>
                      </a:lnTo>
                      <a:lnTo>
                        <a:pt x="437" y="66"/>
                      </a:lnTo>
                      <a:lnTo>
                        <a:pt x="438" y="66"/>
                      </a:lnTo>
                      <a:lnTo>
                        <a:pt x="440" y="67"/>
                      </a:lnTo>
                      <a:lnTo>
                        <a:pt x="442" y="67"/>
                      </a:lnTo>
                      <a:lnTo>
                        <a:pt x="444" y="67"/>
                      </a:lnTo>
                      <a:lnTo>
                        <a:pt x="446" y="68"/>
                      </a:lnTo>
                      <a:lnTo>
                        <a:pt x="448" y="71"/>
                      </a:lnTo>
                      <a:lnTo>
                        <a:pt x="450" y="73"/>
                      </a:lnTo>
                      <a:lnTo>
                        <a:pt x="452" y="75"/>
                      </a:lnTo>
                      <a:lnTo>
                        <a:pt x="453" y="73"/>
                      </a:lnTo>
                      <a:lnTo>
                        <a:pt x="455" y="72"/>
                      </a:lnTo>
                      <a:lnTo>
                        <a:pt x="457" y="71"/>
                      </a:lnTo>
                      <a:lnTo>
                        <a:pt x="459" y="68"/>
                      </a:lnTo>
                      <a:lnTo>
                        <a:pt x="461" y="63"/>
                      </a:lnTo>
                      <a:lnTo>
                        <a:pt x="463" y="55"/>
                      </a:lnTo>
                      <a:lnTo>
                        <a:pt x="465" y="53"/>
                      </a:lnTo>
                      <a:lnTo>
                        <a:pt x="467" y="52"/>
                      </a:lnTo>
                      <a:lnTo>
                        <a:pt x="468" y="47"/>
                      </a:lnTo>
                      <a:lnTo>
                        <a:pt x="470" y="45"/>
                      </a:lnTo>
                      <a:lnTo>
                        <a:pt x="472" y="44"/>
                      </a:lnTo>
                      <a:lnTo>
                        <a:pt x="474" y="44"/>
                      </a:lnTo>
                      <a:lnTo>
                        <a:pt x="476" y="45"/>
                      </a:lnTo>
                      <a:lnTo>
                        <a:pt x="478" y="46"/>
                      </a:lnTo>
                      <a:lnTo>
                        <a:pt x="480" y="48"/>
                      </a:lnTo>
                      <a:lnTo>
                        <a:pt x="482" y="35"/>
                      </a:lnTo>
                      <a:lnTo>
                        <a:pt x="483" y="16"/>
                      </a:lnTo>
                      <a:lnTo>
                        <a:pt x="485" y="20"/>
                      </a:lnTo>
                      <a:lnTo>
                        <a:pt x="487" y="19"/>
                      </a:lnTo>
                      <a:lnTo>
                        <a:pt x="489" y="19"/>
                      </a:lnTo>
                      <a:lnTo>
                        <a:pt x="491" y="20"/>
                      </a:lnTo>
                      <a:lnTo>
                        <a:pt x="493" y="22"/>
                      </a:lnTo>
                      <a:lnTo>
                        <a:pt x="495" y="26"/>
                      </a:lnTo>
                      <a:lnTo>
                        <a:pt x="497" y="30"/>
                      </a:lnTo>
                      <a:lnTo>
                        <a:pt x="498" y="34"/>
                      </a:lnTo>
                      <a:lnTo>
                        <a:pt x="500" y="35"/>
                      </a:lnTo>
                      <a:lnTo>
                        <a:pt x="502" y="35"/>
                      </a:lnTo>
                      <a:lnTo>
                        <a:pt x="504" y="35"/>
                      </a:lnTo>
                      <a:lnTo>
                        <a:pt x="506" y="36"/>
                      </a:lnTo>
                      <a:lnTo>
                        <a:pt x="508" y="38"/>
                      </a:lnTo>
                      <a:lnTo>
                        <a:pt x="510" y="39"/>
                      </a:lnTo>
                      <a:lnTo>
                        <a:pt x="512" y="39"/>
                      </a:lnTo>
                      <a:lnTo>
                        <a:pt x="513" y="41"/>
                      </a:lnTo>
                      <a:lnTo>
                        <a:pt x="515" y="43"/>
                      </a:lnTo>
                      <a:lnTo>
                        <a:pt x="517" y="44"/>
                      </a:lnTo>
                      <a:lnTo>
                        <a:pt x="519" y="47"/>
                      </a:lnTo>
                      <a:lnTo>
                        <a:pt x="521" y="49"/>
                      </a:lnTo>
                      <a:lnTo>
                        <a:pt x="523" y="52"/>
                      </a:lnTo>
                      <a:lnTo>
                        <a:pt x="525" y="55"/>
                      </a:lnTo>
                      <a:lnTo>
                        <a:pt x="527" y="59"/>
                      </a:lnTo>
                      <a:lnTo>
                        <a:pt x="528" y="61"/>
                      </a:lnTo>
                      <a:lnTo>
                        <a:pt x="530" y="62"/>
                      </a:lnTo>
                      <a:lnTo>
                        <a:pt x="532" y="63"/>
                      </a:lnTo>
                      <a:lnTo>
                        <a:pt x="534" y="65"/>
                      </a:lnTo>
                      <a:lnTo>
                        <a:pt x="536" y="67"/>
                      </a:lnTo>
                      <a:lnTo>
                        <a:pt x="538" y="68"/>
                      </a:lnTo>
                      <a:lnTo>
                        <a:pt x="540" y="71"/>
                      </a:lnTo>
                      <a:lnTo>
                        <a:pt x="542" y="72"/>
                      </a:lnTo>
                      <a:lnTo>
                        <a:pt x="543" y="64"/>
                      </a:lnTo>
                      <a:lnTo>
                        <a:pt x="545" y="53"/>
                      </a:lnTo>
                      <a:lnTo>
                        <a:pt x="547" y="43"/>
                      </a:lnTo>
                      <a:lnTo>
                        <a:pt x="549" y="37"/>
                      </a:lnTo>
                      <a:lnTo>
                        <a:pt x="551" y="35"/>
                      </a:lnTo>
                      <a:lnTo>
                        <a:pt x="553" y="33"/>
                      </a:lnTo>
                      <a:lnTo>
                        <a:pt x="555" y="32"/>
                      </a:lnTo>
                      <a:lnTo>
                        <a:pt x="557" y="33"/>
                      </a:lnTo>
                      <a:lnTo>
                        <a:pt x="558" y="35"/>
                      </a:lnTo>
                      <a:lnTo>
                        <a:pt x="560" y="37"/>
                      </a:lnTo>
                      <a:lnTo>
                        <a:pt x="562" y="39"/>
                      </a:lnTo>
                      <a:lnTo>
                        <a:pt x="564" y="42"/>
                      </a:lnTo>
                      <a:lnTo>
                        <a:pt x="566" y="45"/>
                      </a:lnTo>
                      <a:lnTo>
                        <a:pt x="568" y="48"/>
                      </a:lnTo>
                      <a:lnTo>
                        <a:pt x="570" y="51"/>
                      </a:lnTo>
                      <a:lnTo>
                        <a:pt x="571" y="53"/>
                      </a:lnTo>
                      <a:lnTo>
                        <a:pt x="573" y="56"/>
                      </a:lnTo>
                      <a:lnTo>
                        <a:pt x="575" y="57"/>
                      </a:lnTo>
                      <a:lnTo>
                        <a:pt x="577" y="60"/>
                      </a:lnTo>
                      <a:lnTo>
                        <a:pt x="579" y="64"/>
                      </a:lnTo>
                      <a:lnTo>
                        <a:pt x="581" y="67"/>
                      </a:lnTo>
                      <a:lnTo>
                        <a:pt x="583" y="68"/>
                      </a:lnTo>
                      <a:lnTo>
                        <a:pt x="585" y="72"/>
                      </a:lnTo>
                      <a:lnTo>
                        <a:pt x="586" y="75"/>
                      </a:lnTo>
                      <a:lnTo>
                        <a:pt x="588" y="77"/>
                      </a:lnTo>
                      <a:lnTo>
                        <a:pt x="590" y="79"/>
                      </a:lnTo>
                      <a:lnTo>
                        <a:pt x="592" y="80"/>
                      </a:lnTo>
                      <a:lnTo>
                        <a:pt x="594" y="81"/>
                      </a:lnTo>
                      <a:lnTo>
                        <a:pt x="596" y="82"/>
                      </a:lnTo>
                      <a:lnTo>
                        <a:pt x="598" y="83"/>
                      </a:lnTo>
                      <a:lnTo>
                        <a:pt x="600" y="83"/>
                      </a:lnTo>
                      <a:lnTo>
                        <a:pt x="601" y="84"/>
                      </a:lnTo>
                      <a:lnTo>
                        <a:pt x="603" y="80"/>
                      </a:lnTo>
                      <a:lnTo>
                        <a:pt x="605" y="79"/>
                      </a:lnTo>
                      <a:lnTo>
                        <a:pt x="607" y="76"/>
                      </a:lnTo>
                      <a:lnTo>
                        <a:pt x="609" y="75"/>
                      </a:lnTo>
                      <a:lnTo>
                        <a:pt x="611" y="75"/>
                      </a:lnTo>
                      <a:lnTo>
                        <a:pt x="613" y="76"/>
                      </a:lnTo>
                      <a:lnTo>
                        <a:pt x="615" y="78"/>
                      </a:lnTo>
                      <a:lnTo>
                        <a:pt x="616" y="79"/>
                      </a:lnTo>
                      <a:lnTo>
                        <a:pt x="618" y="76"/>
                      </a:lnTo>
                      <a:lnTo>
                        <a:pt x="620" y="71"/>
                      </a:lnTo>
                      <a:lnTo>
                        <a:pt x="622" y="67"/>
                      </a:lnTo>
                      <a:lnTo>
                        <a:pt x="624" y="67"/>
                      </a:lnTo>
                      <a:lnTo>
                        <a:pt x="626" y="67"/>
                      </a:lnTo>
                      <a:lnTo>
                        <a:pt x="628" y="67"/>
                      </a:lnTo>
                      <a:lnTo>
                        <a:pt x="630" y="67"/>
                      </a:lnTo>
                      <a:lnTo>
                        <a:pt x="631" y="67"/>
                      </a:lnTo>
                      <a:lnTo>
                        <a:pt x="633" y="67"/>
                      </a:lnTo>
                      <a:lnTo>
                        <a:pt x="635" y="65"/>
                      </a:lnTo>
                      <a:lnTo>
                        <a:pt x="637" y="65"/>
                      </a:lnTo>
                      <a:lnTo>
                        <a:pt x="639" y="64"/>
                      </a:lnTo>
                      <a:lnTo>
                        <a:pt x="641" y="65"/>
                      </a:lnTo>
                      <a:lnTo>
                        <a:pt x="643" y="65"/>
                      </a:lnTo>
                      <a:lnTo>
                        <a:pt x="645" y="68"/>
                      </a:lnTo>
                      <a:lnTo>
                        <a:pt x="646" y="69"/>
                      </a:lnTo>
                      <a:lnTo>
                        <a:pt x="648" y="69"/>
                      </a:lnTo>
                      <a:lnTo>
                        <a:pt x="650" y="71"/>
                      </a:lnTo>
                      <a:lnTo>
                        <a:pt x="652" y="72"/>
                      </a:lnTo>
                      <a:lnTo>
                        <a:pt x="654" y="71"/>
                      </a:lnTo>
                      <a:lnTo>
                        <a:pt x="656" y="71"/>
                      </a:lnTo>
                      <a:lnTo>
                        <a:pt x="658" y="71"/>
                      </a:lnTo>
                      <a:lnTo>
                        <a:pt x="660" y="71"/>
                      </a:lnTo>
                      <a:lnTo>
                        <a:pt x="661" y="71"/>
                      </a:lnTo>
                      <a:lnTo>
                        <a:pt x="663" y="72"/>
                      </a:lnTo>
                      <a:lnTo>
                        <a:pt x="665" y="72"/>
                      </a:lnTo>
                      <a:lnTo>
                        <a:pt x="667" y="74"/>
                      </a:lnTo>
                      <a:lnTo>
                        <a:pt x="669" y="75"/>
                      </a:lnTo>
                      <a:lnTo>
                        <a:pt x="671" y="77"/>
                      </a:lnTo>
                      <a:lnTo>
                        <a:pt x="673" y="79"/>
                      </a:lnTo>
                      <a:lnTo>
                        <a:pt x="675" y="81"/>
                      </a:lnTo>
                      <a:lnTo>
                        <a:pt x="676" y="83"/>
                      </a:lnTo>
                      <a:lnTo>
                        <a:pt x="678" y="82"/>
                      </a:lnTo>
                      <a:lnTo>
                        <a:pt x="680" y="83"/>
                      </a:lnTo>
                      <a:lnTo>
                        <a:pt x="682" y="80"/>
                      </a:lnTo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54" name="Freeform 440">
                  <a:extLst>
                    <a:ext uri="{FF2B5EF4-FFF2-40B4-BE49-F238E27FC236}">
                      <a16:creationId xmlns:a16="http://schemas.microsoft.com/office/drawing/2014/main" id="{6527B9FA-5FBA-41F6-9CCC-C7AFDD353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9" y="327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55" name="Freeform 441">
                  <a:extLst>
                    <a:ext uri="{FF2B5EF4-FFF2-40B4-BE49-F238E27FC236}">
                      <a16:creationId xmlns:a16="http://schemas.microsoft.com/office/drawing/2014/main" id="{8290D91B-0AA5-466D-8E6A-C9D78C290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9" y="323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56" name="Freeform 442">
                  <a:extLst>
                    <a:ext uri="{FF2B5EF4-FFF2-40B4-BE49-F238E27FC236}">
                      <a16:creationId xmlns:a16="http://schemas.microsoft.com/office/drawing/2014/main" id="{1DCB21AF-F4DA-432B-83C2-2CD7E4A21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8" y="3229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57" name="Freeform 443">
                  <a:extLst>
                    <a:ext uri="{FF2B5EF4-FFF2-40B4-BE49-F238E27FC236}">
                      <a16:creationId xmlns:a16="http://schemas.microsoft.com/office/drawing/2014/main" id="{46EEDA2C-64E5-47A6-9488-9D58B424E0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8" y="3219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58" name="Freeform 444">
                  <a:extLst>
                    <a:ext uri="{FF2B5EF4-FFF2-40B4-BE49-F238E27FC236}">
                      <a16:creationId xmlns:a16="http://schemas.microsoft.com/office/drawing/2014/main" id="{102EBFC1-766B-4897-9931-B7AEFED9BC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3" y="3171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59" name="Freeform 445">
                  <a:extLst>
                    <a:ext uri="{FF2B5EF4-FFF2-40B4-BE49-F238E27FC236}">
                      <a16:creationId xmlns:a16="http://schemas.microsoft.com/office/drawing/2014/main" id="{960D5CB3-0FB5-4BB3-839F-5CF508D0DB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3" y="310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60" name="Freeform 446">
                  <a:extLst>
                    <a:ext uri="{FF2B5EF4-FFF2-40B4-BE49-F238E27FC236}">
                      <a16:creationId xmlns:a16="http://schemas.microsoft.com/office/drawing/2014/main" id="{B44D003C-4A58-4645-A140-77067217E0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2" y="3056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61" name="Freeform 447">
                  <a:extLst>
                    <a:ext uri="{FF2B5EF4-FFF2-40B4-BE49-F238E27FC236}">
                      <a16:creationId xmlns:a16="http://schemas.microsoft.com/office/drawing/2014/main" id="{5E8F381D-673F-48C5-8A8A-363967BAF8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2" y="3036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62" name="Freeform 448">
                  <a:extLst>
                    <a:ext uri="{FF2B5EF4-FFF2-40B4-BE49-F238E27FC236}">
                      <a16:creationId xmlns:a16="http://schemas.microsoft.com/office/drawing/2014/main" id="{1A3DF2FD-257E-4BA0-8673-16D2151D2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2" y="3041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63" name="Freeform 449">
                  <a:extLst>
                    <a:ext uri="{FF2B5EF4-FFF2-40B4-BE49-F238E27FC236}">
                      <a16:creationId xmlns:a16="http://schemas.microsoft.com/office/drawing/2014/main" id="{1EA14234-A1B7-4C5C-9D57-051F105DC5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2" y="3046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64" name="Freeform 450">
                  <a:extLst>
                    <a:ext uri="{FF2B5EF4-FFF2-40B4-BE49-F238E27FC236}">
                      <a16:creationId xmlns:a16="http://schemas.microsoft.com/office/drawing/2014/main" id="{30299D89-8028-404D-88CB-8FBA1A438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1" y="3056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65" name="Freeform 451">
                  <a:extLst>
                    <a:ext uri="{FF2B5EF4-FFF2-40B4-BE49-F238E27FC236}">
                      <a16:creationId xmlns:a16="http://schemas.microsoft.com/office/drawing/2014/main" id="{FA912399-3521-4625-9CBB-62D741B83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1" y="307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66" name="Freeform 452">
                  <a:extLst>
                    <a:ext uri="{FF2B5EF4-FFF2-40B4-BE49-F238E27FC236}">
                      <a16:creationId xmlns:a16="http://schemas.microsoft.com/office/drawing/2014/main" id="{82277F8D-DD14-46BD-862C-760CEB8AD1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6" y="308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67" name="Freeform 453">
                  <a:extLst>
                    <a:ext uri="{FF2B5EF4-FFF2-40B4-BE49-F238E27FC236}">
                      <a16:creationId xmlns:a16="http://schemas.microsoft.com/office/drawing/2014/main" id="{BA611640-2840-4030-A1A9-F61042466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6" y="3094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68" name="Freeform 454">
                  <a:extLst>
                    <a:ext uri="{FF2B5EF4-FFF2-40B4-BE49-F238E27FC236}">
                      <a16:creationId xmlns:a16="http://schemas.microsoft.com/office/drawing/2014/main" id="{FB26EEC6-5FAB-48CC-AE53-EA058BE56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5" y="3099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69" name="Freeform 455">
                  <a:extLst>
                    <a:ext uri="{FF2B5EF4-FFF2-40B4-BE49-F238E27FC236}">
                      <a16:creationId xmlns:a16="http://schemas.microsoft.com/office/drawing/2014/main" id="{98318CC1-2A95-441E-AB7F-2AA8418AEE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5" y="3128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70" name="Freeform 456">
                  <a:extLst>
                    <a:ext uri="{FF2B5EF4-FFF2-40B4-BE49-F238E27FC236}">
                      <a16:creationId xmlns:a16="http://schemas.microsoft.com/office/drawing/2014/main" id="{2434A63B-5966-453D-88B9-072B8F7DA7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5" y="314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71" name="Freeform 457">
                  <a:extLst>
                    <a:ext uri="{FF2B5EF4-FFF2-40B4-BE49-F238E27FC236}">
                      <a16:creationId xmlns:a16="http://schemas.microsoft.com/office/drawing/2014/main" id="{FF40E44F-C029-4B64-A76C-2B65CDD17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316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72" name="Freeform 458">
                  <a:extLst>
                    <a:ext uri="{FF2B5EF4-FFF2-40B4-BE49-F238E27FC236}">
                      <a16:creationId xmlns:a16="http://schemas.microsoft.com/office/drawing/2014/main" id="{B12C40B6-A224-46B3-9422-3CCC41623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4" y="3176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73" name="Freeform 459">
                  <a:extLst>
                    <a:ext uri="{FF2B5EF4-FFF2-40B4-BE49-F238E27FC236}">
                      <a16:creationId xmlns:a16="http://schemas.microsoft.com/office/drawing/2014/main" id="{B8ADA111-769F-4ED1-AD02-A4E4EC19AE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319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74" name="Freeform 460">
                  <a:extLst>
                    <a:ext uri="{FF2B5EF4-FFF2-40B4-BE49-F238E27FC236}">
                      <a16:creationId xmlns:a16="http://schemas.microsoft.com/office/drawing/2014/main" id="{27378E26-5461-4426-828A-0DCE9E8F2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9" y="3210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75" name="Freeform 461">
                  <a:extLst>
                    <a:ext uri="{FF2B5EF4-FFF2-40B4-BE49-F238E27FC236}">
                      <a16:creationId xmlns:a16="http://schemas.microsoft.com/office/drawing/2014/main" id="{CCA78928-6585-4000-A7F1-0B1E89A8E9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3200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76" name="Freeform 462">
                  <a:extLst>
                    <a:ext uri="{FF2B5EF4-FFF2-40B4-BE49-F238E27FC236}">
                      <a16:creationId xmlns:a16="http://schemas.microsoft.com/office/drawing/2014/main" id="{6E548DA4-4C0F-4DF5-95D6-13C2253241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8" y="318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77" name="Freeform 463">
                  <a:extLst>
                    <a:ext uri="{FF2B5EF4-FFF2-40B4-BE49-F238E27FC236}">
                      <a16:creationId xmlns:a16="http://schemas.microsoft.com/office/drawing/2014/main" id="{D1386D70-E0B9-439E-A117-B1ED69014F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315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78" name="Freeform 464">
                  <a:extLst>
                    <a:ext uri="{FF2B5EF4-FFF2-40B4-BE49-F238E27FC236}">
                      <a16:creationId xmlns:a16="http://schemas.microsoft.com/office/drawing/2014/main" id="{94DD79CE-E65E-4084-BF77-6791DAB6B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8" y="313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79" name="Freeform 465">
                  <a:extLst>
                    <a:ext uri="{FF2B5EF4-FFF2-40B4-BE49-F238E27FC236}">
                      <a16:creationId xmlns:a16="http://schemas.microsoft.com/office/drawing/2014/main" id="{0D566DFF-97DA-4784-A311-5B936598B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8" y="3123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80" name="Freeform 466">
                  <a:extLst>
                    <a:ext uri="{FF2B5EF4-FFF2-40B4-BE49-F238E27FC236}">
                      <a16:creationId xmlns:a16="http://schemas.microsoft.com/office/drawing/2014/main" id="{91A6BAFA-F792-4FC3-B841-4AB329F07B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7" y="312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81" name="Freeform 467">
                  <a:extLst>
                    <a:ext uri="{FF2B5EF4-FFF2-40B4-BE49-F238E27FC236}">
                      <a16:creationId xmlns:a16="http://schemas.microsoft.com/office/drawing/2014/main" id="{3AAAEF3F-4D56-47A4-A7EB-BA687B55E9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" y="3128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82" name="Freeform 468">
                  <a:extLst>
                    <a:ext uri="{FF2B5EF4-FFF2-40B4-BE49-F238E27FC236}">
                      <a16:creationId xmlns:a16="http://schemas.microsoft.com/office/drawing/2014/main" id="{0566A239-A50B-47A7-9B61-B5435DA0C2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2" y="314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83" name="Freeform 469">
                  <a:extLst>
                    <a:ext uri="{FF2B5EF4-FFF2-40B4-BE49-F238E27FC236}">
                      <a16:creationId xmlns:a16="http://schemas.microsoft.com/office/drawing/2014/main" id="{6E6568D2-28D5-45EF-A200-BB06DC77B3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2" y="315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84" name="Freeform 470">
                  <a:extLst>
                    <a:ext uri="{FF2B5EF4-FFF2-40B4-BE49-F238E27FC236}">
                      <a16:creationId xmlns:a16="http://schemas.microsoft.com/office/drawing/2014/main" id="{013FF5BC-8D0C-496E-8397-707466947A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1" y="317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85" name="Freeform 471">
                  <a:extLst>
                    <a:ext uri="{FF2B5EF4-FFF2-40B4-BE49-F238E27FC236}">
                      <a16:creationId xmlns:a16="http://schemas.microsoft.com/office/drawing/2014/main" id="{525551F5-B49D-4081-A140-00A63E60BD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1" y="3190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5 h 49"/>
                    <a:gd name="T4" fmla="*/ 25 w 49"/>
                    <a:gd name="T5" fmla="*/ 49 h 49"/>
                    <a:gd name="T6" fmla="*/ 0 w 49"/>
                    <a:gd name="T7" fmla="*/ 25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5"/>
                      </a:lnTo>
                      <a:lnTo>
                        <a:pt x="25" y="49"/>
                      </a:lnTo>
                      <a:lnTo>
                        <a:pt x="0" y="2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86" name="Freeform 472">
                  <a:extLst>
                    <a:ext uri="{FF2B5EF4-FFF2-40B4-BE49-F238E27FC236}">
                      <a16:creationId xmlns:a16="http://schemas.microsoft.com/office/drawing/2014/main" id="{E96A1237-1E54-485A-BF5F-B3C9CEAAF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1" y="320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87" name="Freeform 473">
                  <a:extLst>
                    <a:ext uri="{FF2B5EF4-FFF2-40B4-BE49-F238E27FC236}">
                      <a16:creationId xmlns:a16="http://schemas.microsoft.com/office/drawing/2014/main" id="{CAA0C01B-26B5-4914-BD3D-7F4DCE451B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1" y="3219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88" name="Freeform 474">
                  <a:extLst>
                    <a:ext uri="{FF2B5EF4-FFF2-40B4-BE49-F238E27FC236}">
                      <a16:creationId xmlns:a16="http://schemas.microsoft.com/office/drawing/2014/main" id="{81B37DD7-09A0-404A-83E2-11DD482F2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3234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89" name="Freeform 475">
                  <a:extLst>
                    <a:ext uri="{FF2B5EF4-FFF2-40B4-BE49-F238E27FC236}">
                      <a16:creationId xmlns:a16="http://schemas.microsoft.com/office/drawing/2014/main" id="{92241631-F86A-4D9E-8425-7247F0084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0" y="325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90" name="Freeform 476">
                  <a:extLst>
                    <a:ext uri="{FF2B5EF4-FFF2-40B4-BE49-F238E27FC236}">
                      <a16:creationId xmlns:a16="http://schemas.microsoft.com/office/drawing/2014/main" id="{AF4155B1-C16B-433A-9FEA-7B31A2CF1A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5" y="3268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91" name="Freeform 477">
                  <a:extLst>
                    <a:ext uri="{FF2B5EF4-FFF2-40B4-BE49-F238E27FC236}">
                      <a16:creationId xmlns:a16="http://schemas.microsoft.com/office/drawing/2014/main" id="{63ACDCB5-2646-4053-AF5C-DD2E77E24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5" y="327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92" name="Freeform 478">
                  <a:extLst>
                    <a:ext uri="{FF2B5EF4-FFF2-40B4-BE49-F238E27FC236}">
                      <a16:creationId xmlns:a16="http://schemas.microsoft.com/office/drawing/2014/main" id="{41E35D7E-DCDE-476C-A0D6-7B7E8619D4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4" y="3292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93" name="Freeform 479">
                  <a:extLst>
                    <a:ext uri="{FF2B5EF4-FFF2-40B4-BE49-F238E27FC236}">
                      <a16:creationId xmlns:a16="http://schemas.microsoft.com/office/drawing/2014/main" id="{472D09B2-B82E-4A2D-941F-5039E6B0B7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4" y="3306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94" name="Freeform 480">
                  <a:extLst>
                    <a:ext uri="{FF2B5EF4-FFF2-40B4-BE49-F238E27FC236}">
                      <a16:creationId xmlns:a16="http://schemas.microsoft.com/office/drawing/2014/main" id="{D84A5308-DFCE-4E11-A32E-3395B812C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4" y="3316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95" name="Freeform 481">
                  <a:extLst>
                    <a:ext uri="{FF2B5EF4-FFF2-40B4-BE49-F238E27FC236}">
                      <a16:creationId xmlns:a16="http://schemas.microsoft.com/office/drawing/2014/main" id="{94371B20-7B8E-4AA4-ABBC-96FE30EFF6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4" y="333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96" name="Freeform 482">
                  <a:extLst>
                    <a:ext uri="{FF2B5EF4-FFF2-40B4-BE49-F238E27FC236}">
                      <a16:creationId xmlns:a16="http://schemas.microsoft.com/office/drawing/2014/main" id="{8017E097-5DBA-4A0E-9C9A-CC6BD94DEA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3" y="334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97" name="Freeform 483">
                  <a:extLst>
                    <a:ext uri="{FF2B5EF4-FFF2-40B4-BE49-F238E27FC236}">
                      <a16:creationId xmlns:a16="http://schemas.microsoft.com/office/drawing/2014/main" id="{F98DEA37-B76E-4693-B13F-A36B786C7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3" y="3354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98" name="Freeform 484">
                  <a:extLst>
                    <a:ext uri="{FF2B5EF4-FFF2-40B4-BE49-F238E27FC236}">
                      <a16:creationId xmlns:a16="http://schemas.microsoft.com/office/drawing/2014/main" id="{C5B87A76-2EE0-4AEA-ABF9-E589E3AEBC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8" y="3364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499" name="Freeform 485">
                  <a:extLst>
                    <a:ext uri="{FF2B5EF4-FFF2-40B4-BE49-F238E27FC236}">
                      <a16:creationId xmlns:a16="http://schemas.microsoft.com/office/drawing/2014/main" id="{CE496FE0-D13E-4601-ACC0-50F280117C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8" y="336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00" name="Freeform 486">
                  <a:extLst>
                    <a:ext uri="{FF2B5EF4-FFF2-40B4-BE49-F238E27FC236}">
                      <a16:creationId xmlns:a16="http://schemas.microsoft.com/office/drawing/2014/main" id="{27523EA8-BCF8-4978-8556-12FDAE0AE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7" y="3378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01" name="Freeform 487">
                  <a:extLst>
                    <a:ext uri="{FF2B5EF4-FFF2-40B4-BE49-F238E27FC236}">
                      <a16:creationId xmlns:a16="http://schemas.microsoft.com/office/drawing/2014/main" id="{31BCDE8F-03FA-4561-BC71-43558BEA0C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7" y="3388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02" name="Freeform 488">
                  <a:extLst>
                    <a:ext uri="{FF2B5EF4-FFF2-40B4-BE49-F238E27FC236}">
                      <a16:creationId xmlns:a16="http://schemas.microsoft.com/office/drawing/2014/main" id="{7230A4AB-915E-45EA-AE6B-B42D6BAC20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7" y="339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03" name="Freeform 489">
                  <a:extLst>
                    <a:ext uri="{FF2B5EF4-FFF2-40B4-BE49-F238E27FC236}">
                      <a16:creationId xmlns:a16="http://schemas.microsoft.com/office/drawing/2014/main" id="{381FFD82-66BD-4B17-9234-F7DC89EA6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7" y="340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04" name="Freeform 490">
                  <a:extLst>
                    <a:ext uri="{FF2B5EF4-FFF2-40B4-BE49-F238E27FC236}">
                      <a16:creationId xmlns:a16="http://schemas.microsoft.com/office/drawing/2014/main" id="{36463D58-8EB4-4879-9C45-9A6B04DDA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6" y="3412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05" name="Freeform 491">
                  <a:extLst>
                    <a:ext uri="{FF2B5EF4-FFF2-40B4-BE49-F238E27FC236}">
                      <a16:creationId xmlns:a16="http://schemas.microsoft.com/office/drawing/2014/main" id="{30302444-E00C-408A-8FF4-325E3B7F47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6" y="341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06" name="Freeform 492">
                  <a:extLst>
                    <a:ext uri="{FF2B5EF4-FFF2-40B4-BE49-F238E27FC236}">
                      <a16:creationId xmlns:a16="http://schemas.microsoft.com/office/drawing/2014/main" id="{21365589-E7AE-4B5F-B637-C564C214C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1" y="342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07" name="Freeform 493">
                  <a:extLst>
                    <a:ext uri="{FF2B5EF4-FFF2-40B4-BE49-F238E27FC236}">
                      <a16:creationId xmlns:a16="http://schemas.microsoft.com/office/drawing/2014/main" id="{43BAA229-5473-4BCB-AC97-C3A56F92E4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1" y="3426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08" name="Freeform 494">
                  <a:extLst>
                    <a:ext uri="{FF2B5EF4-FFF2-40B4-BE49-F238E27FC236}">
                      <a16:creationId xmlns:a16="http://schemas.microsoft.com/office/drawing/2014/main" id="{2F81F642-D864-4977-AFEF-81BFE62F49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1" y="3431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09" name="Freeform 495">
                  <a:extLst>
                    <a:ext uri="{FF2B5EF4-FFF2-40B4-BE49-F238E27FC236}">
                      <a16:creationId xmlns:a16="http://schemas.microsoft.com/office/drawing/2014/main" id="{692C89EF-FFF9-45C5-A172-FA691CF98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0" y="3436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10" name="Freeform 496">
                  <a:extLst>
                    <a:ext uri="{FF2B5EF4-FFF2-40B4-BE49-F238E27FC236}">
                      <a16:creationId xmlns:a16="http://schemas.microsoft.com/office/drawing/2014/main" id="{90F6305B-93F1-47A9-80DA-13F746D7F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0" y="3426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11" name="Freeform 497">
                  <a:extLst>
                    <a:ext uri="{FF2B5EF4-FFF2-40B4-BE49-F238E27FC236}">
                      <a16:creationId xmlns:a16="http://schemas.microsoft.com/office/drawing/2014/main" id="{0EC4FFD4-9F49-4796-A570-C089419B3E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0" y="341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12" name="Freeform 498">
                  <a:extLst>
                    <a:ext uri="{FF2B5EF4-FFF2-40B4-BE49-F238E27FC236}">
                      <a16:creationId xmlns:a16="http://schemas.microsoft.com/office/drawing/2014/main" id="{116B6858-B672-4C08-98C6-E45DCBD2C9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9" y="3402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13" name="Freeform 499">
                  <a:extLst>
                    <a:ext uri="{FF2B5EF4-FFF2-40B4-BE49-F238E27FC236}">
                      <a16:creationId xmlns:a16="http://schemas.microsoft.com/office/drawing/2014/main" id="{3432A683-8735-46FE-8B41-559544CA2A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9" y="3402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14" name="Freeform 500">
                  <a:extLst>
                    <a:ext uri="{FF2B5EF4-FFF2-40B4-BE49-F238E27FC236}">
                      <a16:creationId xmlns:a16="http://schemas.microsoft.com/office/drawing/2014/main" id="{A432B63C-71BD-41AC-9B65-CD068503F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4" y="340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15" name="Freeform 501">
                  <a:extLst>
                    <a:ext uri="{FF2B5EF4-FFF2-40B4-BE49-F238E27FC236}">
                      <a16:creationId xmlns:a16="http://schemas.microsoft.com/office/drawing/2014/main" id="{CBB39B98-64F9-4CF1-BCB0-B21973616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4" y="3398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16" name="Freeform 502">
                  <a:extLst>
                    <a:ext uri="{FF2B5EF4-FFF2-40B4-BE49-F238E27FC236}">
                      <a16:creationId xmlns:a16="http://schemas.microsoft.com/office/drawing/2014/main" id="{DD92BB39-2579-4C90-85FC-D27EC0508D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4" y="3330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17" name="Freeform 503">
                  <a:extLst>
                    <a:ext uri="{FF2B5EF4-FFF2-40B4-BE49-F238E27FC236}">
                      <a16:creationId xmlns:a16="http://schemas.microsoft.com/office/drawing/2014/main" id="{08DB8EFB-7071-4FDC-AF59-838F083A2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3" y="326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18" name="Freeform 504">
                  <a:extLst>
                    <a:ext uri="{FF2B5EF4-FFF2-40B4-BE49-F238E27FC236}">
                      <a16:creationId xmlns:a16="http://schemas.microsoft.com/office/drawing/2014/main" id="{CC6B7C81-CD68-4421-87F3-1B797D2C08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3" y="3224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19" name="Freeform 505">
                  <a:extLst>
                    <a:ext uri="{FF2B5EF4-FFF2-40B4-BE49-F238E27FC236}">
                      <a16:creationId xmlns:a16="http://schemas.microsoft.com/office/drawing/2014/main" id="{0D91FCBB-542C-4C9D-852C-474B0874B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" y="3200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20" name="Freeform 506">
                  <a:extLst>
                    <a:ext uri="{FF2B5EF4-FFF2-40B4-BE49-F238E27FC236}">
                      <a16:creationId xmlns:a16="http://schemas.microsoft.com/office/drawing/2014/main" id="{643F0186-6AFD-4748-A751-53F9EA35A3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2" y="318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21" name="Freeform 507">
                  <a:extLst>
                    <a:ext uri="{FF2B5EF4-FFF2-40B4-BE49-F238E27FC236}">
                      <a16:creationId xmlns:a16="http://schemas.microsoft.com/office/drawing/2014/main" id="{FB63CCE7-7D58-48D4-8FD2-9B0922723C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7" y="317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22" name="Freeform 508">
                  <a:extLst>
                    <a:ext uri="{FF2B5EF4-FFF2-40B4-BE49-F238E27FC236}">
                      <a16:creationId xmlns:a16="http://schemas.microsoft.com/office/drawing/2014/main" id="{665C1CB7-D5BC-4ED3-A867-748E5778F4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7" y="3166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23" name="Freeform 509">
                  <a:extLst>
                    <a:ext uri="{FF2B5EF4-FFF2-40B4-BE49-F238E27FC236}">
                      <a16:creationId xmlns:a16="http://schemas.microsoft.com/office/drawing/2014/main" id="{FFF39B2D-DA2D-498D-BBCF-98C9BD2A6E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7" y="3166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24" name="Freeform 510">
                  <a:extLst>
                    <a:ext uri="{FF2B5EF4-FFF2-40B4-BE49-F238E27FC236}">
                      <a16:creationId xmlns:a16="http://schemas.microsoft.com/office/drawing/2014/main" id="{4D0AF17E-D6EB-46DF-90ED-2F2AC75D9E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7" y="3166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25" name="Freeform 511">
                  <a:extLst>
                    <a:ext uri="{FF2B5EF4-FFF2-40B4-BE49-F238E27FC236}">
                      <a16:creationId xmlns:a16="http://schemas.microsoft.com/office/drawing/2014/main" id="{4CA409C7-E1EB-410B-BAD9-FCDC2FA1C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6" y="317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26" name="Freeform 512">
                  <a:extLst>
                    <a:ext uri="{FF2B5EF4-FFF2-40B4-BE49-F238E27FC236}">
                      <a16:creationId xmlns:a16="http://schemas.microsoft.com/office/drawing/2014/main" id="{10E7093B-97A5-4C3C-9EDA-B6AE96EC0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6" y="3181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27" name="Freeform 513">
                  <a:extLst>
                    <a:ext uri="{FF2B5EF4-FFF2-40B4-BE49-F238E27FC236}">
                      <a16:creationId xmlns:a16="http://schemas.microsoft.com/office/drawing/2014/main" id="{D5975ED5-4945-4BE0-A9BA-F0B3CD712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6" y="319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28" name="Freeform 514">
                  <a:extLst>
                    <a:ext uri="{FF2B5EF4-FFF2-40B4-BE49-F238E27FC236}">
                      <a16:creationId xmlns:a16="http://schemas.microsoft.com/office/drawing/2014/main" id="{3DC95A9C-C30D-4EBA-ACA2-20F0EF83C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319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29" name="Freeform 515">
                  <a:extLst>
                    <a:ext uri="{FF2B5EF4-FFF2-40B4-BE49-F238E27FC236}">
                      <a16:creationId xmlns:a16="http://schemas.microsoft.com/office/drawing/2014/main" id="{689EDE16-14DF-4A37-BCCA-1156F950E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3210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30" name="Freeform 516">
                  <a:extLst>
                    <a:ext uri="{FF2B5EF4-FFF2-40B4-BE49-F238E27FC236}">
                      <a16:creationId xmlns:a16="http://schemas.microsoft.com/office/drawing/2014/main" id="{47DCDC78-A50F-494C-8F1F-214F8D2E0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0" y="3224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31" name="Freeform 517">
                  <a:extLst>
                    <a:ext uri="{FF2B5EF4-FFF2-40B4-BE49-F238E27FC236}">
                      <a16:creationId xmlns:a16="http://schemas.microsoft.com/office/drawing/2014/main" id="{7CB70E4A-2A11-4F50-A3B7-A7BAA14B2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3239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32" name="Freeform 518">
                  <a:extLst>
                    <a:ext uri="{FF2B5EF4-FFF2-40B4-BE49-F238E27FC236}">
                      <a16:creationId xmlns:a16="http://schemas.microsoft.com/office/drawing/2014/main" id="{8D97F3D5-E564-4BD9-96F4-0F4F1FA01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" y="3248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33" name="Freeform 519">
                  <a:extLst>
                    <a:ext uri="{FF2B5EF4-FFF2-40B4-BE49-F238E27FC236}">
                      <a16:creationId xmlns:a16="http://schemas.microsoft.com/office/drawing/2014/main" id="{F07A8200-37E7-4251-919C-41DC6EC57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9" y="3258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34" name="Freeform 520">
                  <a:extLst>
                    <a:ext uri="{FF2B5EF4-FFF2-40B4-BE49-F238E27FC236}">
                      <a16:creationId xmlns:a16="http://schemas.microsoft.com/office/drawing/2014/main" id="{8C8772EE-7AFF-44F4-844B-2D86DC30E4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9" y="3268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35" name="Freeform 521">
                  <a:extLst>
                    <a:ext uri="{FF2B5EF4-FFF2-40B4-BE49-F238E27FC236}">
                      <a16:creationId xmlns:a16="http://schemas.microsoft.com/office/drawing/2014/main" id="{1B4FDC12-AF70-47A9-BFBD-842B6A0016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9" y="323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36" name="Freeform 522">
                  <a:extLst>
                    <a:ext uri="{FF2B5EF4-FFF2-40B4-BE49-F238E27FC236}">
                      <a16:creationId xmlns:a16="http://schemas.microsoft.com/office/drawing/2014/main" id="{5AF04326-11A0-4964-B046-40C67C09D7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9" y="316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37" name="Freeform 523">
                  <a:extLst>
                    <a:ext uri="{FF2B5EF4-FFF2-40B4-BE49-F238E27FC236}">
                      <a16:creationId xmlns:a16="http://schemas.microsoft.com/office/drawing/2014/main" id="{79F8F2F1-A179-4033-B83C-219001A233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3" y="3104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38" name="Freeform 524">
                  <a:extLst>
                    <a:ext uri="{FF2B5EF4-FFF2-40B4-BE49-F238E27FC236}">
                      <a16:creationId xmlns:a16="http://schemas.microsoft.com/office/drawing/2014/main" id="{B3E9599F-5EAA-441C-95DD-184E8552EE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3" y="3080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39" name="Freeform 525">
                  <a:extLst>
                    <a:ext uri="{FF2B5EF4-FFF2-40B4-BE49-F238E27FC236}">
                      <a16:creationId xmlns:a16="http://schemas.microsoft.com/office/drawing/2014/main" id="{00E7E2F2-9975-46B1-85F1-8A4BCA3A5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3" y="307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40" name="Freeform 526">
                  <a:extLst>
                    <a:ext uri="{FF2B5EF4-FFF2-40B4-BE49-F238E27FC236}">
                      <a16:creationId xmlns:a16="http://schemas.microsoft.com/office/drawing/2014/main" id="{76FB5946-720E-4140-AAE5-5BBB5D3D1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3" y="3080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41" name="Freeform 527">
                  <a:extLst>
                    <a:ext uri="{FF2B5EF4-FFF2-40B4-BE49-F238E27FC236}">
                      <a16:creationId xmlns:a16="http://schemas.microsoft.com/office/drawing/2014/main" id="{06A0C2CC-E4C9-4E66-9581-E2E558AAD5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3089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4 h 49"/>
                    <a:gd name="T4" fmla="*/ 25 w 49"/>
                    <a:gd name="T5" fmla="*/ 49 h 49"/>
                    <a:gd name="T6" fmla="*/ 0 w 49"/>
                    <a:gd name="T7" fmla="*/ 24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9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42" name="Freeform 528">
                  <a:extLst>
                    <a:ext uri="{FF2B5EF4-FFF2-40B4-BE49-F238E27FC236}">
                      <a16:creationId xmlns:a16="http://schemas.microsoft.com/office/drawing/2014/main" id="{EFB5D1DA-1097-4BBC-8D5F-4A6299297F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3104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43" name="Freeform 529">
                  <a:extLst>
                    <a:ext uri="{FF2B5EF4-FFF2-40B4-BE49-F238E27FC236}">
                      <a16:creationId xmlns:a16="http://schemas.microsoft.com/office/drawing/2014/main" id="{7A71CA98-2B46-4D16-B1BE-3E40DA517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312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44" name="Freeform 530">
                  <a:extLst>
                    <a:ext uri="{FF2B5EF4-FFF2-40B4-BE49-F238E27FC236}">
                      <a16:creationId xmlns:a16="http://schemas.microsoft.com/office/drawing/2014/main" id="{B1A24355-79C2-4D56-B992-FEA3C1B78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2" y="3138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45" name="Freeform 531">
                  <a:extLst>
                    <a:ext uri="{FF2B5EF4-FFF2-40B4-BE49-F238E27FC236}">
                      <a16:creationId xmlns:a16="http://schemas.microsoft.com/office/drawing/2014/main" id="{A870D0F9-17E7-47ED-ACD0-2ADACC4AF5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6" y="312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46" name="Freeform 532">
                  <a:extLst>
                    <a:ext uri="{FF2B5EF4-FFF2-40B4-BE49-F238E27FC236}">
                      <a16:creationId xmlns:a16="http://schemas.microsoft.com/office/drawing/2014/main" id="{090E68A9-E5AE-40C4-98BE-2378F9DA7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6" y="3104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47" name="Freeform 533">
                  <a:extLst>
                    <a:ext uri="{FF2B5EF4-FFF2-40B4-BE49-F238E27FC236}">
                      <a16:creationId xmlns:a16="http://schemas.microsoft.com/office/drawing/2014/main" id="{5FB9934A-0578-47C7-832E-C9AD39C2F9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6" y="3099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48" name="Freeform 534">
                  <a:extLst>
                    <a:ext uri="{FF2B5EF4-FFF2-40B4-BE49-F238E27FC236}">
                      <a16:creationId xmlns:a16="http://schemas.microsoft.com/office/drawing/2014/main" id="{50EB8F6D-731E-4938-9048-FD9A00A6D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6" y="309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49" name="Freeform 535">
                  <a:extLst>
                    <a:ext uri="{FF2B5EF4-FFF2-40B4-BE49-F238E27FC236}">
                      <a16:creationId xmlns:a16="http://schemas.microsoft.com/office/drawing/2014/main" id="{66EA2BF7-6D05-4F57-AD49-8A677A713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3104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50" name="Freeform 536">
                  <a:extLst>
                    <a:ext uri="{FF2B5EF4-FFF2-40B4-BE49-F238E27FC236}">
                      <a16:creationId xmlns:a16="http://schemas.microsoft.com/office/drawing/2014/main" id="{8C4A6A4C-B60A-42F7-8429-C55A516E19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5" y="3113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5 h 49"/>
                    <a:gd name="T4" fmla="*/ 24 w 49"/>
                    <a:gd name="T5" fmla="*/ 49 h 49"/>
                    <a:gd name="T6" fmla="*/ 0 w 49"/>
                    <a:gd name="T7" fmla="*/ 25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51" name="Freeform 537">
                  <a:extLst>
                    <a:ext uri="{FF2B5EF4-FFF2-40B4-BE49-F238E27FC236}">
                      <a16:creationId xmlns:a16="http://schemas.microsoft.com/office/drawing/2014/main" id="{5E72B653-CF70-4C42-8781-AF2BDA053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5" y="312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52" name="Freeform 538">
                  <a:extLst>
                    <a:ext uri="{FF2B5EF4-FFF2-40B4-BE49-F238E27FC236}">
                      <a16:creationId xmlns:a16="http://schemas.microsoft.com/office/drawing/2014/main" id="{3D3F4A60-F3D3-4E5E-958C-BF3520832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5" y="3128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53" name="Freeform 539">
                  <a:extLst>
                    <a:ext uri="{FF2B5EF4-FFF2-40B4-BE49-F238E27FC236}">
                      <a16:creationId xmlns:a16="http://schemas.microsoft.com/office/drawing/2014/main" id="{348E6A23-A982-446D-B6C4-CD0CEA2850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9" y="3128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54" name="Freeform 540">
                  <a:extLst>
                    <a:ext uri="{FF2B5EF4-FFF2-40B4-BE49-F238E27FC236}">
                      <a16:creationId xmlns:a16="http://schemas.microsoft.com/office/drawing/2014/main" id="{34811570-86B9-463B-9221-D894339A5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9" y="313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55" name="Freeform 541">
                  <a:extLst>
                    <a:ext uri="{FF2B5EF4-FFF2-40B4-BE49-F238E27FC236}">
                      <a16:creationId xmlns:a16="http://schemas.microsoft.com/office/drawing/2014/main" id="{13CFE5DE-D154-44A9-970E-F411E83D8F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9" y="314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56" name="Freeform 542">
                  <a:extLst>
                    <a:ext uri="{FF2B5EF4-FFF2-40B4-BE49-F238E27FC236}">
                      <a16:creationId xmlns:a16="http://schemas.microsoft.com/office/drawing/2014/main" id="{40391412-C47A-4EDA-BB3A-6149BF861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9" y="315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57" name="Freeform 543">
                  <a:extLst>
                    <a:ext uri="{FF2B5EF4-FFF2-40B4-BE49-F238E27FC236}">
                      <a16:creationId xmlns:a16="http://schemas.microsoft.com/office/drawing/2014/main" id="{6866216B-8D6A-4D74-92CF-F432E7EEC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8" y="317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58" name="Freeform 544">
                  <a:extLst>
                    <a:ext uri="{FF2B5EF4-FFF2-40B4-BE49-F238E27FC236}">
                      <a16:creationId xmlns:a16="http://schemas.microsoft.com/office/drawing/2014/main" id="{AF8EE0FC-8B8F-49BF-9C45-EDCE8B54BF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8" y="3176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59" name="Freeform 545">
                  <a:extLst>
                    <a:ext uri="{FF2B5EF4-FFF2-40B4-BE49-F238E27FC236}">
                      <a16:creationId xmlns:a16="http://schemas.microsoft.com/office/drawing/2014/main" id="{AEAB26DB-D938-4BE3-B0E6-AFEC172C7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8" y="314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60" name="Freeform 546">
                  <a:extLst>
                    <a:ext uri="{FF2B5EF4-FFF2-40B4-BE49-F238E27FC236}">
                      <a16:creationId xmlns:a16="http://schemas.microsoft.com/office/drawing/2014/main" id="{3D098668-EA45-4FC3-9F0F-AE99D566DD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8" y="3113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5 h 49"/>
                    <a:gd name="T4" fmla="*/ 24 w 48"/>
                    <a:gd name="T5" fmla="*/ 49 h 49"/>
                    <a:gd name="T6" fmla="*/ 0 w 48"/>
                    <a:gd name="T7" fmla="*/ 25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61" name="Freeform 547">
                  <a:extLst>
                    <a:ext uri="{FF2B5EF4-FFF2-40B4-BE49-F238E27FC236}">
                      <a16:creationId xmlns:a16="http://schemas.microsoft.com/office/drawing/2014/main" id="{2DF2FA4E-3A3B-4D6F-96D0-9A197A2636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2" y="3094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62" name="Freeform 548">
                  <a:extLst>
                    <a:ext uri="{FF2B5EF4-FFF2-40B4-BE49-F238E27FC236}">
                      <a16:creationId xmlns:a16="http://schemas.microsoft.com/office/drawing/2014/main" id="{D29D533A-D4A9-40EC-864C-76FCC934E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2" y="308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63" name="Freeform 549">
                  <a:extLst>
                    <a:ext uri="{FF2B5EF4-FFF2-40B4-BE49-F238E27FC236}">
                      <a16:creationId xmlns:a16="http://schemas.microsoft.com/office/drawing/2014/main" id="{8B6026A4-A85E-442A-9CCD-0EC5973F0D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2" y="307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64" name="Freeform 550">
                  <a:extLst>
                    <a:ext uri="{FF2B5EF4-FFF2-40B4-BE49-F238E27FC236}">
                      <a16:creationId xmlns:a16="http://schemas.microsoft.com/office/drawing/2014/main" id="{C1BAFD99-385A-4560-8177-88FCA46D8F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2" y="3051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65" name="Freeform 551">
                  <a:extLst>
                    <a:ext uri="{FF2B5EF4-FFF2-40B4-BE49-F238E27FC236}">
                      <a16:creationId xmlns:a16="http://schemas.microsoft.com/office/drawing/2014/main" id="{41CB18F1-BF81-45AA-9E67-60345EA4E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1" y="3032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66" name="Freeform 552">
                  <a:extLst>
                    <a:ext uri="{FF2B5EF4-FFF2-40B4-BE49-F238E27FC236}">
                      <a16:creationId xmlns:a16="http://schemas.microsoft.com/office/drawing/2014/main" id="{09DCD5D0-DE71-46B7-B0CF-67F49004C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" y="302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67" name="Freeform 553">
                  <a:extLst>
                    <a:ext uri="{FF2B5EF4-FFF2-40B4-BE49-F238E27FC236}">
                      <a16:creationId xmlns:a16="http://schemas.microsoft.com/office/drawing/2014/main" id="{104DF0B5-FAB4-4EC9-975C-4D5AFDF4E6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1" y="3027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68" name="Freeform 554">
                  <a:extLst>
                    <a:ext uri="{FF2B5EF4-FFF2-40B4-BE49-F238E27FC236}">
                      <a16:creationId xmlns:a16="http://schemas.microsoft.com/office/drawing/2014/main" id="{8C1708E3-76C2-4F5C-A74B-2A16E45A6A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1" y="3036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69" name="Freeform 555">
                  <a:extLst>
                    <a:ext uri="{FF2B5EF4-FFF2-40B4-BE49-F238E27FC236}">
                      <a16:creationId xmlns:a16="http://schemas.microsoft.com/office/drawing/2014/main" id="{7102C027-793B-4A31-9E07-E521676FF1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6" y="3056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70" name="Freeform 556">
                  <a:extLst>
                    <a:ext uri="{FF2B5EF4-FFF2-40B4-BE49-F238E27FC236}">
                      <a16:creationId xmlns:a16="http://schemas.microsoft.com/office/drawing/2014/main" id="{EC978235-A59D-4E21-86D9-39AFF3FAD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5" y="3070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71" name="Freeform 557">
                  <a:extLst>
                    <a:ext uri="{FF2B5EF4-FFF2-40B4-BE49-F238E27FC236}">
                      <a16:creationId xmlns:a16="http://schemas.microsoft.com/office/drawing/2014/main" id="{DE36ADC1-627B-44C5-B140-EC2F63150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5" y="308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72" name="Freeform 558">
                  <a:extLst>
                    <a:ext uri="{FF2B5EF4-FFF2-40B4-BE49-F238E27FC236}">
                      <a16:creationId xmlns:a16="http://schemas.microsoft.com/office/drawing/2014/main" id="{2CB92EA3-7FAF-441A-B222-ADF660434F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5" y="309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73" name="Freeform 559">
                  <a:extLst>
                    <a:ext uri="{FF2B5EF4-FFF2-40B4-BE49-F238E27FC236}">
                      <a16:creationId xmlns:a16="http://schemas.microsoft.com/office/drawing/2014/main" id="{9A7D0DFD-59F9-496D-B884-8458ECBFDF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4" y="3109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74" name="Freeform 560">
                  <a:extLst>
                    <a:ext uri="{FF2B5EF4-FFF2-40B4-BE49-F238E27FC236}">
                      <a16:creationId xmlns:a16="http://schemas.microsoft.com/office/drawing/2014/main" id="{521814CC-A018-47A2-A4EC-3E9372DBD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4" y="312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75" name="Freeform 561">
                  <a:extLst>
                    <a:ext uri="{FF2B5EF4-FFF2-40B4-BE49-F238E27FC236}">
                      <a16:creationId xmlns:a16="http://schemas.microsoft.com/office/drawing/2014/main" id="{3D3BD1F3-53E2-4294-B49B-00AD6A68CF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" y="313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76" name="Freeform 562">
                  <a:extLst>
                    <a:ext uri="{FF2B5EF4-FFF2-40B4-BE49-F238E27FC236}">
                      <a16:creationId xmlns:a16="http://schemas.microsoft.com/office/drawing/2014/main" id="{8ED97856-78B8-4D42-8863-2CC30F97B2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4" y="314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77" name="Freeform 563">
                  <a:extLst>
                    <a:ext uri="{FF2B5EF4-FFF2-40B4-BE49-F238E27FC236}">
                      <a16:creationId xmlns:a16="http://schemas.microsoft.com/office/drawing/2014/main" id="{5D24F1F9-016D-40BC-981B-5E967B83EE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9" y="315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78" name="Freeform 564">
                  <a:extLst>
                    <a:ext uri="{FF2B5EF4-FFF2-40B4-BE49-F238E27FC236}">
                      <a16:creationId xmlns:a16="http://schemas.microsoft.com/office/drawing/2014/main" id="{FB3451B6-2B60-42FC-80BC-1E5B428506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8" y="317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79" name="Freeform 565">
                  <a:extLst>
                    <a:ext uri="{FF2B5EF4-FFF2-40B4-BE49-F238E27FC236}">
                      <a16:creationId xmlns:a16="http://schemas.microsoft.com/office/drawing/2014/main" id="{EC16E314-B375-42BE-9C91-2F1EDF316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8" y="3181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80" name="Freeform 566">
                  <a:extLst>
                    <a:ext uri="{FF2B5EF4-FFF2-40B4-BE49-F238E27FC236}">
                      <a16:creationId xmlns:a16="http://schemas.microsoft.com/office/drawing/2014/main" id="{71546F2A-F024-49CD-8B96-73F365CDDD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319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81" name="Freeform 567">
                  <a:extLst>
                    <a:ext uri="{FF2B5EF4-FFF2-40B4-BE49-F238E27FC236}">
                      <a16:creationId xmlns:a16="http://schemas.microsoft.com/office/drawing/2014/main" id="{81D99CCA-3B2A-4C38-B960-DC8B7E38B1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7" y="320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82" name="Freeform 568">
                  <a:extLst>
                    <a:ext uri="{FF2B5EF4-FFF2-40B4-BE49-F238E27FC236}">
                      <a16:creationId xmlns:a16="http://schemas.microsoft.com/office/drawing/2014/main" id="{ECEB2C1B-CD43-4092-AF03-32372F88F8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" y="321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83" name="Freeform 569">
                  <a:extLst>
                    <a:ext uri="{FF2B5EF4-FFF2-40B4-BE49-F238E27FC236}">
                      <a16:creationId xmlns:a16="http://schemas.microsoft.com/office/drawing/2014/main" id="{1D555950-55CD-4F5B-B977-2CD74DC8F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7" y="3229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84" name="Freeform 570">
                  <a:extLst>
                    <a:ext uri="{FF2B5EF4-FFF2-40B4-BE49-F238E27FC236}">
                      <a16:creationId xmlns:a16="http://schemas.microsoft.com/office/drawing/2014/main" id="{BF62C15A-73DA-4677-B43A-EE91781D6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7" y="3243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5 h 49"/>
                    <a:gd name="T4" fmla="*/ 24 w 48"/>
                    <a:gd name="T5" fmla="*/ 49 h 49"/>
                    <a:gd name="T6" fmla="*/ 0 w 48"/>
                    <a:gd name="T7" fmla="*/ 25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85" name="Freeform 571">
                  <a:extLst>
                    <a:ext uri="{FF2B5EF4-FFF2-40B4-BE49-F238E27FC236}">
                      <a16:creationId xmlns:a16="http://schemas.microsoft.com/office/drawing/2014/main" id="{463E6ACF-D0A0-4A30-8A81-0A65B27A39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2" y="3258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86" name="Freeform 572">
                  <a:extLst>
                    <a:ext uri="{FF2B5EF4-FFF2-40B4-BE49-F238E27FC236}">
                      <a16:creationId xmlns:a16="http://schemas.microsoft.com/office/drawing/2014/main" id="{7A7CFB5A-FBCD-41ED-A7AE-164BB43E7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1" y="327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87" name="Freeform 573">
                  <a:extLst>
                    <a:ext uri="{FF2B5EF4-FFF2-40B4-BE49-F238E27FC236}">
                      <a16:creationId xmlns:a16="http://schemas.microsoft.com/office/drawing/2014/main" id="{698EA302-209B-4D8D-95B0-5F811D07C1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329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88" name="Freeform 574">
                  <a:extLst>
                    <a:ext uri="{FF2B5EF4-FFF2-40B4-BE49-F238E27FC236}">
                      <a16:creationId xmlns:a16="http://schemas.microsoft.com/office/drawing/2014/main" id="{CF02A599-2DA2-4FA2-81F1-75C2802E76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1" y="3296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89" name="Freeform 575">
                  <a:extLst>
                    <a:ext uri="{FF2B5EF4-FFF2-40B4-BE49-F238E27FC236}">
                      <a16:creationId xmlns:a16="http://schemas.microsoft.com/office/drawing/2014/main" id="{76FFD0F3-CC1E-486E-9825-D6481FD86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0" y="3316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90" name="Freeform 576">
                  <a:extLst>
                    <a:ext uri="{FF2B5EF4-FFF2-40B4-BE49-F238E27FC236}">
                      <a16:creationId xmlns:a16="http://schemas.microsoft.com/office/drawing/2014/main" id="{375691D7-EB3C-4B9B-A3E5-191CCAC6C8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0" y="3330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91" name="Freeform 577">
                  <a:extLst>
                    <a:ext uri="{FF2B5EF4-FFF2-40B4-BE49-F238E27FC236}">
                      <a16:creationId xmlns:a16="http://schemas.microsoft.com/office/drawing/2014/main" id="{54029308-5D91-4420-BD87-A47FB86C7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0" y="334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92" name="Freeform 578">
                  <a:extLst>
                    <a:ext uri="{FF2B5EF4-FFF2-40B4-BE49-F238E27FC236}">
                      <a16:creationId xmlns:a16="http://schemas.microsoft.com/office/drawing/2014/main" id="{9BBD4E66-9A0E-4CAD-BE31-88C83A646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0" y="335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93" name="Freeform 579">
                  <a:extLst>
                    <a:ext uri="{FF2B5EF4-FFF2-40B4-BE49-F238E27FC236}">
                      <a16:creationId xmlns:a16="http://schemas.microsoft.com/office/drawing/2014/main" id="{7E527E46-D449-47E5-B066-446769122B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3373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5 h 49"/>
                    <a:gd name="T4" fmla="*/ 24 w 48"/>
                    <a:gd name="T5" fmla="*/ 49 h 49"/>
                    <a:gd name="T6" fmla="*/ 0 w 48"/>
                    <a:gd name="T7" fmla="*/ 25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94" name="Freeform 580">
                  <a:extLst>
                    <a:ext uri="{FF2B5EF4-FFF2-40B4-BE49-F238E27FC236}">
                      <a16:creationId xmlns:a16="http://schemas.microsoft.com/office/drawing/2014/main" id="{4666DDAF-8FCE-428C-912E-ACBFEFAD53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4" y="3388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95" name="Freeform 581">
                  <a:extLst>
                    <a:ext uri="{FF2B5EF4-FFF2-40B4-BE49-F238E27FC236}">
                      <a16:creationId xmlns:a16="http://schemas.microsoft.com/office/drawing/2014/main" id="{7AB85D70-F8F4-4BCF-8F80-DF1AF19470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4" y="3398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96" name="Freeform 582">
                  <a:extLst>
                    <a:ext uri="{FF2B5EF4-FFF2-40B4-BE49-F238E27FC236}">
                      <a16:creationId xmlns:a16="http://schemas.microsoft.com/office/drawing/2014/main" id="{AF181705-CBD9-4F33-BAC9-951FC252D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340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97" name="Freeform 583">
                  <a:extLst>
                    <a:ext uri="{FF2B5EF4-FFF2-40B4-BE49-F238E27FC236}">
                      <a16:creationId xmlns:a16="http://schemas.microsoft.com/office/drawing/2014/main" id="{F90CC21E-41AE-46B6-BBC3-BE85725B80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340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98" name="Freeform 584">
                  <a:extLst>
                    <a:ext uri="{FF2B5EF4-FFF2-40B4-BE49-F238E27FC236}">
                      <a16:creationId xmlns:a16="http://schemas.microsoft.com/office/drawing/2014/main" id="{8B0EFB83-513E-4529-94BE-D09F75954F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3" y="341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599" name="Freeform 585">
                  <a:extLst>
                    <a:ext uri="{FF2B5EF4-FFF2-40B4-BE49-F238E27FC236}">
                      <a16:creationId xmlns:a16="http://schemas.microsoft.com/office/drawing/2014/main" id="{70A0AD00-D8C1-452D-BEA8-2B8DB92922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3" y="342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00" name="Freeform 586">
                  <a:extLst>
                    <a:ext uri="{FF2B5EF4-FFF2-40B4-BE49-F238E27FC236}">
                      <a16:creationId xmlns:a16="http://schemas.microsoft.com/office/drawing/2014/main" id="{1C6D7594-5BF2-4BBE-827B-4273E146A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3" y="3426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01" name="Freeform 587">
                  <a:extLst>
                    <a:ext uri="{FF2B5EF4-FFF2-40B4-BE49-F238E27FC236}">
                      <a16:creationId xmlns:a16="http://schemas.microsoft.com/office/drawing/2014/main" id="{A57F08C1-709F-48F0-A343-88F2B8BE3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3431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02" name="Freeform 588">
                  <a:extLst>
                    <a:ext uri="{FF2B5EF4-FFF2-40B4-BE49-F238E27FC236}">
                      <a16:creationId xmlns:a16="http://schemas.microsoft.com/office/drawing/2014/main" id="{8E6DB4BB-4F20-4A05-93CB-F16C76705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7" y="344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03" name="Freeform 589">
                  <a:extLst>
                    <a:ext uri="{FF2B5EF4-FFF2-40B4-BE49-F238E27FC236}">
                      <a16:creationId xmlns:a16="http://schemas.microsoft.com/office/drawing/2014/main" id="{4135A6B8-AC94-49FB-8C0A-7C9063ABE8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345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04" name="Freeform 590">
                  <a:extLst>
                    <a:ext uri="{FF2B5EF4-FFF2-40B4-BE49-F238E27FC236}">
                      <a16:creationId xmlns:a16="http://schemas.microsoft.com/office/drawing/2014/main" id="{94D9F80B-9DA4-499F-B232-DDABD3751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3446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05" name="Freeform 591">
                  <a:extLst>
                    <a:ext uri="{FF2B5EF4-FFF2-40B4-BE49-F238E27FC236}">
                      <a16:creationId xmlns:a16="http://schemas.microsoft.com/office/drawing/2014/main" id="{FA8E7341-121D-4A0F-8AED-F175FF5E9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431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06" name="Freeform 592">
                  <a:extLst>
                    <a:ext uri="{FF2B5EF4-FFF2-40B4-BE49-F238E27FC236}">
                      <a16:creationId xmlns:a16="http://schemas.microsoft.com/office/drawing/2014/main" id="{D6C9278E-513E-4DD9-902B-B8CEFE1B0A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3426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4 h 49"/>
                    <a:gd name="T4" fmla="*/ 25 w 49"/>
                    <a:gd name="T5" fmla="*/ 49 h 49"/>
                    <a:gd name="T6" fmla="*/ 0 w 49"/>
                    <a:gd name="T7" fmla="*/ 24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9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07" name="Freeform 593">
                  <a:extLst>
                    <a:ext uri="{FF2B5EF4-FFF2-40B4-BE49-F238E27FC236}">
                      <a16:creationId xmlns:a16="http://schemas.microsoft.com/office/drawing/2014/main" id="{582EEC06-9E3A-45BB-A694-FABF3CCEE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3407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08" name="Freeform 594">
                  <a:extLst>
                    <a:ext uri="{FF2B5EF4-FFF2-40B4-BE49-F238E27FC236}">
                      <a16:creationId xmlns:a16="http://schemas.microsoft.com/office/drawing/2014/main" id="{9D32D61B-0BDA-47DE-902D-918684DC03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340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09" name="Freeform 595">
                  <a:extLst>
                    <a:ext uri="{FF2B5EF4-FFF2-40B4-BE49-F238E27FC236}">
                      <a16:creationId xmlns:a16="http://schemas.microsoft.com/office/drawing/2014/main" id="{90735153-6282-43C3-A255-3515A511B9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1" y="341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10" name="Freeform 596">
                  <a:extLst>
                    <a:ext uri="{FF2B5EF4-FFF2-40B4-BE49-F238E27FC236}">
                      <a16:creationId xmlns:a16="http://schemas.microsoft.com/office/drawing/2014/main" id="{D1A8D0A4-543D-4D02-B906-94B33D2510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340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11" name="Freeform 597">
                  <a:extLst>
                    <a:ext uri="{FF2B5EF4-FFF2-40B4-BE49-F238E27FC236}">
                      <a16:creationId xmlns:a16="http://schemas.microsoft.com/office/drawing/2014/main" id="{99E803FF-95CB-4048-A01B-15DDDC8DBC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0" y="340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12" name="Freeform 598">
                  <a:extLst>
                    <a:ext uri="{FF2B5EF4-FFF2-40B4-BE49-F238E27FC236}">
                      <a16:creationId xmlns:a16="http://schemas.microsoft.com/office/drawing/2014/main" id="{8B125811-0457-439B-B107-05E7A829A3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0" y="339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13" name="Freeform 599">
                  <a:extLst>
                    <a:ext uri="{FF2B5EF4-FFF2-40B4-BE49-F238E27FC236}">
                      <a16:creationId xmlns:a16="http://schemas.microsoft.com/office/drawing/2014/main" id="{978591DE-4405-4B9F-994D-92AF1EB830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" y="3330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14" name="Freeform 600">
                  <a:extLst>
                    <a:ext uri="{FF2B5EF4-FFF2-40B4-BE49-F238E27FC236}">
                      <a16:creationId xmlns:a16="http://schemas.microsoft.com/office/drawing/2014/main" id="{D3A116F9-81F7-47AD-BE07-EF0AC2FC0F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9" y="325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15" name="Freeform 601">
                  <a:extLst>
                    <a:ext uri="{FF2B5EF4-FFF2-40B4-BE49-F238E27FC236}">
                      <a16:creationId xmlns:a16="http://schemas.microsoft.com/office/drawing/2014/main" id="{FFF20804-0152-4F89-AC54-D43E491924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9" y="3186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16" name="Freeform 602">
                  <a:extLst>
                    <a:ext uri="{FF2B5EF4-FFF2-40B4-BE49-F238E27FC236}">
                      <a16:creationId xmlns:a16="http://schemas.microsoft.com/office/drawing/2014/main" id="{1A1B2B99-26CD-47D8-B749-1D7F86539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9" y="3166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17" name="Freeform 603">
                  <a:extLst>
                    <a:ext uri="{FF2B5EF4-FFF2-40B4-BE49-F238E27FC236}">
                      <a16:creationId xmlns:a16="http://schemas.microsoft.com/office/drawing/2014/main" id="{F0F2A0FB-E859-4D45-B47F-6B9107BA1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4" y="3166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18" name="Freeform 604">
                  <a:extLst>
                    <a:ext uri="{FF2B5EF4-FFF2-40B4-BE49-F238E27FC236}">
                      <a16:creationId xmlns:a16="http://schemas.microsoft.com/office/drawing/2014/main" id="{DCE8A5F9-0D5C-413A-BCB4-AECE14BCC4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3" y="317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19" name="Freeform 605">
                  <a:extLst>
                    <a:ext uri="{FF2B5EF4-FFF2-40B4-BE49-F238E27FC236}">
                      <a16:creationId xmlns:a16="http://schemas.microsoft.com/office/drawing/2014/main" id="{367601EB-F907-49CF-B278-ED32E5486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3" y="3176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20" name="Freeform 606">
                  <a:extLst>
                    <a:ext uri="{FF2B5EF4-FFF2-40B4-BE49-F238E27FC236}">
                      <a16:creationId xmlns:a16="http://schemas.microsoft.com/office/drawing/2014/main" id="{C9362465-D4A7-48F7-AE69-812EE98F08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3" y="3181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21" name="Freeform 607">
                  <a:extLst>
                    <a:ext uri="{FF2B5EF4-FFF2-40B4-BE49-F238E27FC236}">
                      <a16:creationId xmlns:a16="http://schemas.microsoft.com/office/drawing/2014/main" id="{8C2EBADC-FE5A-4832-8D8C-116C7F82FB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" y="3186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22" name="Freeform 608">
                  <a:extLst>
                    <a:ext uri="{FF2B5EF4-FFF2-40B4-BE49-F238E27FC236}">
                      <a16:creationId xmlns:a16="http://schemas.microsoft.com/office/drawing/2014/main" id="{6FE0ECEF-649A-4A7C-8FF8-05187522B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2" y="3200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23" name="Freeform 609">
                  <a:extLst>
                    <a:ext uri="{FF2B5EF4-FFF2-40B4-BE49-F238E27FC236}">
                      <a16:creationId xmlns:a16="http://schemas.microsoft.com/office/drawing/2014/main" id="{92118205-9FA8-4E34-89B7-4C8F8BEEA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2" y="3200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24" name="Freeform 610">
                  <a:extLst>
                    <a:ext uri="{FF2B5EF4-FFF2-40B4-BE49-F238E27FC236}">
                      <a16:creationId xmlns:a16="http://schemas.microsoft.com/office/drawing/2014/main" id="{8809C1A8-DE3D-4B25-870E-46D0EEDBB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2" y="3190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5 h 49"/>
                    <a:gd name="T4" fmla="*/ 24 w 48"/>
                    <a:gd name="T5" fmla="*/ 49 h 49"/>
                    <a:gd name="T6" fmla="*/ 0 w 48"/>
                    <a:gd name="T7" fmla="*/ 25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25" name="Freeform 611">
                  <a:extLst>
                    <a:ext uri="{FF2B5EF4-FFF2-40B4-BE49-F238E27FC236}">
                      <a16:creationId xmlns:a16="http://schemas.microsoft.com/office/drawing/2014/main" id="{5390F55D-6CA4-4E99-9A7A-CFD37E92E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7" y="315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26" name="Freeform 612">
                  <a:extLst>
                    <a:ext uri="{FF2B5EF4-FFF2-40B4-BE49-F238E27FC236}">
                      <a16:creationId xmlns:a16="http://schemas.microsoft.com/office/drawing/2014/main" id="{81DF407B-CFA3-40D0-AFE0-63BCA7489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6" y="313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27" name="Freeform 613">
                  <a:extLst>
                    <a:ext uri="{FF2B5EF4-FFF2-40B4-BE49-F238E27FC236}">
                      <a16:creationId xmlns:a16="http://schemas.microsoft.com/office/drawing/2014/main" id="{AA9E8EE3-4840-478C-99E2-C8239292D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6" y="3128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28" name="Freeform 614">
                  <a:extLst>
                    <a:ext uri="{FF2B5EF4-FFF2-40B4-BE49-F238E27FC236}">
                      <a16:creationId xmlns:a16="http://schemas.microsoft.com/office/drawing/2014/main" id="{8989142C-43D7-439C-9AB2-F1D4DB76AE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" y="314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29" name="Freeform 615">
                  <a:extLst>
                    <a:ext uri="{FF2B5EF4-FFF2-40B4-BE49-F238E27FC236}">
                      <a16:creationId xmlns:a16="http://schemas.microsoft.com/office/drawing/2014/main" id="{A4ED4EE2-8BE9-4DB2-9F1A-6F1AEFAA42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6" y="315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30" name="Freeform 616">
                  <a:extLst>
                    <a:ext uri="{FF2B5EF4-FFF2-40B4-BE49-F238E27FC236}">
                      <a16:creationId xmlns:a16="http://schemas.microsoft.com/office/drawing/2014/main" id="{57407FB7-3EB0-4950-A8DE-C9EB042C1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5" y="317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31" name="Freeform 617">
                  <a:extLst>
                    <a:ext uri="{FF2B5EF4-FFF2-40B4-BE49-F238E27FC236}">
                      <a16:creationId xmlns:a16="http://schemas.microsoft.com/office/drawing/2014/main" id="{5FEB85CE-966C-4A40-8E6C-D39E71115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5" y="3190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5 h 49"/>
                    <a:gd name="T4" fmla="*/ 24 w 49"/>
                    <a:gd name="T5" fmla="*/ 49 h 49"/>
                    <a:gd name="T6" fmla="*/ 0 w 49"/>
                    <a:gd name="T7" fmla="*/ 25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32" name="Freeform 618">
                  <a:extLst>
                    <a:ext uri="{FF2B5EF4-FFF2-40B4-BE49-F238E27FC236}">
                      <a16:creationId xmlns:a16="http://schemas.microsoft.com/office/drawing/2014/main" id="{4600894D-8F79-405B-B197-5F97AE5ACF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5" y="3200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33" name="Freeform 619">
                  <a:extLst>
                    <a:ext uri="{FF2B5EF4-FFF2-40B4-BE49-F238E27FC236}">
                      <a16:creationId xmlns:a16="http://schemas.microsoft.com/office/drawing/2014/main" id="{317F2BB1-F994-4E36-80A4-656CAD19B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0" y="320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34" name="Freeform 620">
                  <a:extLst>
                    <a:ext uri="{FF2B5EF4-FFF2-40B4-BE49-F238E27FC236}">
                      <a16:creationId xmlns:a16="http://schemas.microsoft.com/office/drawing/2014/main" id="{5715B35E-A57B-43C5-96EA-4911204D91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9" y="3186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35" name="Freeform 621">
                  <a:extLst>
                    <a:ext uri="{FF2B5EF4-FFF2-40B4-BE49-F238E27FC236}">
                      <a16:creationId xmlns:a16="http://schemas.microsoft.com/office/drawing/2014/main" id="{18AEEAFF-22DC-4A4A-827E-2E5F2D9C3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9" y="315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36" name="Freeform 622">
                  <a:extLst>
                    <a:ext uri="{FF2B5EF4-FFF2-40B4-BE49-F238E27FC236}">
                      <a16:creationId xmlns:a16="http://schemas.microsoft.com/office/drawing/2014/main" id="{8C704F63-C4C8-468E-BFD9-C28B98BD01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" y="313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37" name="Freeform 623">
                  <a:extLst>
                    <a:ext uri="{FF2B5EF4-FFF2-40B4-BE49-F238E27FC236}">
                      <a16:creationId xmlns:a16="http://schemas.microsoft.com/office/drawing/2014/main" id="{D0D15FF1-1840-4785-B64C-B96A01CFD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9" y="310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38" name="Freeform 624">
                  <a:extLst>
                    <a:ext uri="{FF2B5EF4-FFF2-40B4-BE49-F238E27FC236}">
                      <a16:creationId xmlns:a16="http://schemas.microsoft.com/office/drawing/2014/main" id="{817DD62F-24DC-421C-8D1A-D900FAE70B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8" y="3089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4 h 49"/>
                    <a:gd name="T4" fmla="*/ 25 w 49"/>
                    <a:gd name="T5" fmla="*/ 49 h 49"/>
                    <a:gd name="T6" fmla="*/ 0 w 49"/>
                    <a:gd name="T7" fmla="*/ 24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9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39" name="Freeform 625">
                  <a:extLst>
                    <a:ext uri="{FF2B5EF4-FFF2-40B4-BE49-F238E27FC236}">
                      <a16:creationId xmlns:a16="http://schemas.microsoft.com/office/drawing/2014/main" id="{36B8F4F9-1E7C-4B00-BD7E-DDB70694C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307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40" name="Freeform 626">
                  <a:extLst>
                    <a:ext uri="{FF2B5EF4-FFF2-40B4-BE49-F238E27FC236}">
                      <a16:creationId xmlns:a16="http://schemas.microsoft.com/office/drawing/2014/main" id="{935C2CF7-2C99-491F-A849-DCD37C9F7B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3" y="3080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41" name="Freeform 627">
                  <a:extLst>
                    <a:ext uri="{FF2B5EF4-FFF2-40B4-BE49-F238E27FC236}">
                      <a16:creationId xmlns:a16="http://schemas.microsoft.com/office/drawing/2014/main" id="{70E96591-71F8-42AB-AE75-62A2D89EB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3" y="308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42" name="Freeform 628">
                  <a:extLst>
                    <a:ext uri="{FF2B5EF4-FFF2-40B4-BE49-F238E27FC236}">
                      <a16:creationId xmlns:a16="http://schemas.microsoft.com/office/drawing/2014/main" id="{1E7483C3-DA17-485B-B43A-16E09A79D0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2" y="3099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43" name="Freeform 629">
                  <a:extLst>
                    <a:ext uri="{FF2B5EF4-FFF2-40B4-BE49-F238E27FC236}">
                      <a16:creationId xmlns:a16="http://schemas.microsoft.com/office/drawing/2014/main" id="{7BCD2B4A-326B-44B3-9B72-8347A8AD84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2" y="3113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5 h 49"/>
                    <a:gd name="T4" fmla="*/ 25 w 49"/>
                    <a:gd name="T5" fmla="*/ 49 h 49"/>
                    <a:gd name="T6" fmla="*/ 0 w 49"/>
                    <a:gd name="T7" fmla="*/ 25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5"/>
                      </a:lnTo>
                      <a:lnTo>
                        <a:pt x="25" y="49"/>
                      </a:lnTo>
                      <a:lnTo>
                        <a:pt x="0" y="2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44" name="Freeform 630">
                  <a:extLst>
                    <a:ext uri="{FF2B5EF4-FFF2-40B4-BE49-F238E27FC236}">
                      <a16:creationId xmlns:a16="http://schemas.microsoft.com/office/drawing/2014/main" id="{40012ACD-E628-4B20-931A-BADE9566A1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2" y="3128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45" name="Freeform 631">
                  <a:extLst>
                    <a:ext uri="{FF2B5EF4-FFF2-40B4-BE49-F238E27FC236}">
                      <a16:creationId xmlns:a16="http://schemas.microsoft.com/office/drawing/2014/main" id="{25744FE9-D5D6-4BEE-82C8-160430669D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2" y="314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46" name="Freeform 632">
                  <a:extLst>
                    <a:ext uri="{FF2B5EF4-FFF2-40B4-BE49-F238E27FC236}">
                      <a16:creationId xmlns:a16="http://schemas.microsoft.com/office/drawing/2014/main" id="{0B156ADB-3E0B-4D69-85DF-1922ED3161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1" y="315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47" name="Freeform 633">
                  <a:extLst>
                    <a:ext uri="{FF2B5EF4-FFF2-40B4-BE49-F238E27FC236}">
                      <a16:creationId xmlns:a16="http://schemas.microsoft.com/office/drawing/2014/main" id="{3FC8FFBB-D67F-4825-BADC-00F079655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1" y="3171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48" name="Freeform 634">
                  <a:extLst>
                    <a:ext uri="{FF2B5EF4-FFF2-40B4-BE49-F238E27FC236}">
                      <a16:creationId xmlns:a16="http://schemas.microsoft.com/office/drawing/2014/main" id="{229D6D0F-3B26-4CE4-B75E-8AD5B3C636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6" y="3176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49" name="Freeform 635">
                  <a:extLst>
                    <a:ext uri="{FF2B5EF4-FFF2-40B4-BE49-F238E27FC236}">
                      <a16:creationId xmlns:a16="http://schemas.microsoft.com/office/drawing/2014/main" id="{6F1FD85A-065B-481C-BA77-277DEE2F55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6" y="3186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50" name="Freeform 636">
                  <a:extLst>
                    <a:ext uri="{FF2B5EF4-FFF2-40B4-BE49-F238E27FC236}">
                      <a16:creationId xmlns:a16="http://schemas.microsoft.com/office/drawing/2014/main" id="{1EAD89CD-AB69-4EBE-BFB4-5568FB2641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5" y="319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51" name="Freeform 637">
                  <a:extLst>
                    <a:ext uri="{FF2B5EF4-FFF2-40B4-BE49-F238E27FC236}">
                      <a16:creationId xmlns:a16="http://schemas.microsoft.com/office/drawing/2014/main" id="{3EBDF016-2A7E-4492-BE0C-36C19F5107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5" y="320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52" name="Freeform 638">
                  <a:extLst>
                    <a:ext uri="{FF2B5EF4-FFF2-40B4-BE49-F238E27FC236}">
                      <a16:creationId xmlns:a16="http://schemas.microsoft.com/office/drawing/2014/main" id="{23B9A03D-3E2F-47AC-B2FA-BEFC477ECE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5" y="3210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53" name="Freeform 639">
                  <a:extLst>
                    <a:ext uri="{FF2B5EF4-FFF2-40B4-BE49-F238E27FC236}">
                      <a16:creationId xmlns:a16="http://schemas.microsoft.com/office/drawing/2014/main" id="{E70CF399-8AD1-4231-B13D-FF5900652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5" y="321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54" name="Freeform 640">
                  <a:extLst>
                    <a:ext uri="{FF2B5EF4-FFF2-40B4-BE49-F238E27FC236}">
                      <a16:creationId xmlns:a16="http://schemas.microsoft.com/office/drawing/2014/main" id="{302CAA12-14A5-4803-A4A4-29623D271A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4" y="321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55" name="Freeform 641">
                  <a:extLst>
                    <a:ext uri="{FF2B5EF4-FFF2-40B4-BE49-F238E27FC236}">
                      <a16:creationId xmlns:a16="http://schemas.microsoft.com/office/drawing/2014/main" id="{039109D7-331A-42A2-8F72-D739A5268E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4" y="3210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56" name="Freeform 642">
                  <a:extLst>
                    <a:ext uri="{FF2B5EF4-FFF2-40B4-BE49-F238E27FC236}">
                      <a16:creationId xmlns:a16="http://schemas.microsoft.com/office/drawing/2014/main" id="{B0BD1B58-3CBB-42DC-B569-F78288D8C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9" y="321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57" name="Freeform 643">
                  <a:extLst>
                    <a:ext uri="{FF2B5EF4-FFF2-40B4-BE49-F238E27FC236}">
                      <a16:creationId xmlns:a16="http://schemas.microsoft.com/office/drawing/2014/main" id="{4435ED8A-F314-4B69-BE39-6119161B51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9" y="3219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58" name="Freeform 644">
                  <a:extLst>
                    <a:ext uri="{FF2B5EF4-FFF2-40B4-BE49-F238E27FC236}">
                      <a16:creationId xmlns:a16="http://schemas.microsoft.com/office/drawing/2014/main" id="{AA4A2385-4148-4512-BD41-751AF57528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321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59" name="Freeform 645">
                  <a:extLst>
                    <a:ext uri="{FF2B5EF4-FFF2-40B4-BE49-F238E27FC236}">
                      <a16:creationId xmlns:a16="http://schemas.microsoft.com/office/drawing/2014/main" id="{4823AEF1-EA7D-401B-A8BC-8CC5EF95B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8" y="3190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5 h 49"/>
                    <a:gd name="T4" fmla="*/ 25 w 49"/>
                    <a:gd name="T5" fmla="*/ 49 h 49"/>
                    <a:gd name="T6" fmla="*/ 0 w 49"/>
                    <a:gd name="T7" fmla="*/ 25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5"/>
                      </a:lnTo>
                      <a:lnTo>
                        <a:pt x="25" y="49"/>
                      </a:lnTo>
                      <a:lnTo>
                        <a:pt x="0" y="2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60" name="Freeform 646">
                  <a:extLst>
                    <a:ext uri="{FF2B5EF4-FFF2-40B4-BE49-F238E27FC236}">
                      <a16:creationId xmlns:a16="http://schemas.microsoft.com/office/drawing/2014/main" id="{7F22EAA8-E240-4A2D-AC15-028563B4C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8" y="3171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61" name="Freeform 647">
                  <a:extLst>
                    <a:ext uri="{FF2B5EF4-FFF2-40B4-BE49-F238E27FC236}">
                      <a16:creationId xmlns:a16="http://schemas.microsoft.com/office/drawing/2014/main" id="{4D6E715E-D0D3-4716-A25D-C05A1B91CB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315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62" name="Freeform 648">
                  <a:extLst>
                    <a:ext uri="{FF2B5EF4-FFF2-40B4-BE49-F238E27FC236}">
                      <a16:creationId xmlns:a16="http://schemas.microsoft.com/office/drawing/2014/main" id="{B1E0F7A9-FB3E-4112-845A-10502B81FC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7" y="314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63" name="Freeform 649">
                  <a:extLst>
                    <a:ext uri="{FF2B5EF4-FFF2-40B4-BE49-F238E27FC236}">
                      <a16:creationId xmlns:a16="http://schemas.microsoft.com/office/drawing/2014/main" id="{AD059270-C0AF-421A-8713-64965E2B8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7" y="3152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64" name="Freeform 650">
                  <a:extLst>
                    <a:ext uri="{FF2B5EF4-FFF2-40B4-BE49-F238E27FC236}">
                      <a16:creationId xmlns:a16="http://schemas.microsoft.com/office/drawing/2014/main" id="{003809D4-C3DD-41EF-86D7-70CA56B2A4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315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65" name="Freeform 651">
                  <a:extLst>
                    <a:ext uri="{FF2B5EF4-FFF2-40B4-BE49-F238E27FC236}">
                      <a16:creationId xmlns:a16="http://schemas.microsoft.com/office/drawing/2014/main" id="{355B5DE1-EFB6-4BB4-B7DE-734AB2FD8A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316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66" name="Freeform 652">
                  <a:extLst>
                    <a:ext uri="{FF2B5EF4-FFF2-40B4-BE49-F238E27FC236}">
                      <a16:creationId xmlns:a16="http://schemas.microsoft.com/office/drawing/2014/main" id="{7AE2D9DA-A5A1-4172-8A6F-8D00334A8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2" y="3171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67" name="Freeform 653">
                  <a:extLst>
                    <a:ext uri="{FF2B5EF4-FFF2-40B4-BE49-F238E27FC236}">
                      <a16:creationId xmlns:a16="http://schemas.microsoft.com/office/drawing/2014/main" id="{F763A92C-C061-4F4A-8B37-CDEE5CEAA0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318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68" name="Freeform 654">
                  <a:extLst>
                    <a:ext uri="{FF2B5EF4-FFF2-40B4-BE49-F238E27FC236}">
                      <a16:creationId xmlns:a16="http://schemas.microsoft.com/office/drawing/2014/main" id="{72BF704D-2774-4E02-A009-9F4660D249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319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69" name="Freeform 655">
                  <a:extLst>
                    <a:ext uri="{FF2B5EF4-FFF2-40B4-BE49-F238E27FC236}">
                      <a16:creationId xmlns:a16="http://schemas.microsoft.com/office/drawing/2014/main" id="{03356BB3-88A2-42C9-AEE1-6A2F9F192D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3210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70" name="Freeform 656">
                  <a:extLst>
                    <a:ext uri="{FF2B5EF4-FFF2-40B4-BE49-F238E27FC236}">
                      <a16:creationId xmlns:a16="http://schemas.microsoft.com/office/drawing/2014/main" id="{B609D240-3808-4AFD-BD83-750D3440C7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3224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71" name="Freeform 657">
                  <a:extLst>
                    <a:ext uri="{FF2B5EF4-FFF2-40B4-BE49-F238E27FC236}">
                      <a16:creationId xmlns:a16="http://schemas.microsoft.com/office/drawing/2014/main" id="{47130B0E-86AD-4A3E-AE7B-9B58C4F6FB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3239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72" name="Freeform 658">
                  <a:extLst>
                    <a:ext uri="{FF2B5EF4-FFF2-40B4-BE49-F238E27FC236}">
                      <a16:creationId xmlns:a16="http://schemas.microsoft.com/office/drawing/2014/main" id="{E5BD0A21-F67B-4FD3-A23A-8761D9C80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3248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73" name="Freeform 659">
                  <a:extLst>
                    <a:ext uri="{FF2B5EF4-FFF2-40B4-BE49-F238E27FC236}">
                      <a16:creationId xmlns:a16="http://schemas.microsoft.com/office/drawing/2014/main" id="{58085246-D552-41C4-830D-A7E22EFF09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5" y="326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74" name="Freeform 660">
                  <a:extLst>
                    <a:ext uri="{FF2B5EF4-FFF2-40B4-BE49-F238E27FC236}">
                      <a16:creationId xmlns:a16="http://schemas.microsoft.com/office/drawing/2014/main" id="{CF93B630-770D-4629-BD07-1985FEEE7F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5" y="327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75" name="Freeform 661">
                  <a:extLst>
                    <a:ext uri="{FF2B5EF4-FFF2-40B4-BE49-F238E27FC236}">
                      <a16:creationId xmlns:a16="http://schemas.microsoft.com/office/drawing/2014/main" id="{223A0FDC-A8F7-4DFA-9B2A-8925ADCCE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328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76" name="Freeform 662">
                  <a:extLst>
                    <a:ext uri="{FF2B5EF4-FFF2-40B4-BE49-F238E27FC236}">
                      <a16:creationId xmlns:a16="http://schemas.microsoft.com/office/drawing/2014/main" id="{BB1EA5C8-C6C3-4D64-9F5F-8882258AF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4" y="3296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77" name="Freeform 663">
                  <a:extLst>
                    <a:ext uri="{FF2B5EF4-FFF2-40B4-BE49-F238E27FC236}">
                      <a16:creationId xmlns:a16="http://schemas.microsoft.com/office/drawing/2014/main" id="{59DB318E-81EB-460A-BA1B-720EBC56E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4" y="3316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78" name="Freeform 664">
                  <a:extLst>
                    <a:ext uri="{FF2B5EF4-FFF2-40B4-BE49-F238E27FC236}">
                      <a16:creationId xmlns:a16="http://schemas.microsoft.com/office/drawing/2014/main" id="{DE1C7A98-CC5C-49E6-B97B-7530D9778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4" y="3316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79" name="Freeform 665">
                  <a:extLst>
                    <a:ext uri="{FF2B5EF4-FFF2-40B4-BE49-F238E27FC236}">
                      <a16:creationId xmlns:a16="http://schemas.microsoft.com/office/drawing/2014/main" id="{7348CD43-FC7D-4416-B5E4-6C5CDA1B2B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" y="332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80" name="Freeform 666">
                  <a:extLst>
                    <a:ext uri="{FF2B5EF4-FFF2-40B4-BE49-F238E27FC236}">
                      <a16:creationId xmlns:a16="http://schemas.microsoft.com/office/drawing/2014/main" id="{83661C6F-5AC1-4C45-A1A6-8900846E44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8" y="333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81" name="Freeform 667">
                  <a:extLst>
                    <a:ext uri="{FF2B5EF4-FFF2-40B4-BE49-F238E27FC236}">
                      <a16:creationId xmlns:a16="http://schemas.microsoft.com/office/drawing/2014/main" id="{E9E543C9-A096-4F8C-9761-C586613660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8" y="3330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82" name="Freeform 668">
                  <a:extLst>
                    <a:ext uri="{FF2B5EF4-FFF2-40B4-BE49-F238E27FC236}">
                      <a16:creationId xmlns:a16="http://schemas.microsoft.com/office/drawing/2014/main" id="{1719DD1A-CB31-4E56-8083-292E18ABA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8" y="3320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5 h 49"/>
                    <a:gd name="T4" fmla="*/ 24 w 48"/>
                    <a:gd name="T5" fmla="*/ 49 h 49"/>
                    <a:gd name="T6" fmla="*/ 0 w 48"/>
                    <a:gd name="T7" fmla="*/ 25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83" name="Freeform 669">
                  <a:extLst>
                    <a:ext uri="{FF2B5EF4-FFF2-40B4-BE49-F238E27FC236}">
                      <a16:creationId xmlns:a16="http://schemas.microsoft.com/office/drawing/2014/main" id="{755ACA05-F1BA-47E3-8F4F-824760059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7" y="3316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84" name="Freeform 670">
                  <a:extLst>
                    <a:ext uri="{FF2B5EF4-FFF2-40B4-BE49-F238E27FC236}">
                      <a16:creationId xmlns:a16="http://schemas.microsoft.com/office/drawing/2014/main" id="{9A6503E8-0447-434F-8C8C-4C6CEA1A08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7" y="332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85" name="Freeform 671">
                  <a:extLst>
                    <a:ext uri="{FF2B5EF4-FFF2-40B4-BE49-F238E27FC236}">
                      <a16:creationId xmlns:a16="http://schemas.microsoft.com/office/drawing/2014/main" id="{CD340490-D3AC-457D-B410-C06046CFD2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7" y="3330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86" name="Freeform 672">
                  <a:extLst>
                    <a:ext uri="{FF2B5EF4-FFF2-40B4-BE49-F238E27FC236}">
                      <a16:creationId xmlns:a16="http://schemas.microsoft.com/office/drawing/2014/main" id="{D0C7B466-ABDC-4E9A-A342-856F5ED36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7" y="334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87" name="Freeform 673">
                  <a:extLst>
                    <a:ext uri="{FF2B5EF4-FFF2-40B4-BE49-F238E27FC236}">
                      <a16:creationId xmlns:a16="http://schemas.microsoft.com/office/drawing/2014/main" id="{A606FC4F-0FB8-4CA0-AE39-A97D520A49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6" y="334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88" name="Freeform 674">
                  <a:extLst>
                    <a:ext uri="{FF2B5EF4-FFF2-40B4-BE49-F238E27FC236}">
                      <a16:creationId xmlns:a16="http://schemas.microsoft.com/office/drawing/2014/main" id="{25649A88-CAB8-4296-A1A8-3090ABB5C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1" y="334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89" name="Freeform 675">
                  <a:extLst>
                    <a:ext uri="{FF2B5EF4-FFF2-40B4-BE49-F238E27FC236}">
                      <a16:creationId xmlns:a16="http://schemas.microsoft.com/office/drawing/2014/main" id="{17EF8576-56F3-41FC-83DF-905EEFFAC1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1" y="3349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90" name="Freeform 676">
                  <a:extLst>
                    <a:ext uri="{FF2B5EF4-FFF2-40B4-BE49-F238E27FC236}">
                      <a16:creationId xmlns:a16="http://schemas.microsoft.com/office/drawing/2014/main" id="{C62EB262-D043-4511-9664-606D6D7725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1" y="3349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91" name="Freeform 677">
                  <a:extLst>
                    <a:ext uri="{FF2B5EF4-FFF2-40B4-BE49-F238E27FC236}">
                      <a16:creationId xmlns:a16="http://schemas.microsoft.com/office/drawing/2014/main" id="{785DBE35-F08C-4BC3-B442-A8E17EB5E3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0" y="3349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4 h 49"/>
                    <a:gd name="T4" fmla="*/ 25 w 49"/>
                    <a:gd name="T5" fmla="*/ 49 h 49"/>
                    <a:gd name="T6" fmla="*/ 0 w 49"/>
                    <a:gd name="T7" fmla="*/ 24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9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92" name="Freeform 678">
                  <a:extLst>
                    <a:ext uri="{FF2B5EF4-FFF2-40B4-BE49-F238E27FC236}">
                      <a16:creationId xmlns:a16="http://schemas.microsoft.com/office/drawing/2014/main" id="{B8C90B61-0570-4AFB-81EF-670426D2FB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0" y="3354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93" name="Freeform 679">
                  <a:extLst>
                    <a:ext uri="{FF2B5EF4-FFF2-40B4-BE49-F238E27FC236}">
                      <a16:creationId xmlns:a16="http://schemas.microsoft.com/office/drawing/2014/main" id="{9A3379F9-CAD3-4071-8E91-3B88921B37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" y="3369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94" name="Freeform 680">
                  <a:extLst>
                    <a:ext uri="{FF2B5EF4-FFF2-40B4-BE49-F238E27FC236}">
                      <a16:creationId xmlns:a16="http://schemas.microsoft.com/office/drawing/2014/main" id="{DB756F6C-26FE-4A02-A08D-80F8EA7376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0" y="3378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95" name="Freeform 681">
                  <a:extLst>
                    <a:ext uri="{FF2B5EF4-FFF2-40B4-BE49-F238E27FC236}">
                      <a16:creationId xmlns:a16="http://schemas.microsoft.com/office/drawing/2014/main" id="{9F7F03FE-CA62-489C-A10C-AA4748B200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9" y="3388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96" name="Freeform 682">
                  <a:extLst>
                    <a:ext uri="{FF2B5EF4-FFF2-40B4-BE49-F238E27FC236}">
                      <a16:creationId xmlns:a16="http://schemas.microsoft.com/office/drawing/2014/main" id="{63F830ED-C5D1-4856-9705-394656125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4" y="3378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97" name="Freeform 683">
                  <a:extLst>
                    <a:ext uri="{FF2B5EF4-FFF2-40B4-BE49-F238E27FC236}">
                      <a16:creationId xmlns:a16="http://schemas.microsoft.com/office/drawing/2014/main" id="{17D69B40-0A9E-4719-A0CE-EB7FCC41B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4" y="3373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5 h 49"/>
                    <a:gd name="T4" fmla="*/ 24 w 49"/>
                    <a:gd name="T5" fmla="*/ 49 h 49"/>
                    <a:gd name="T6" fmla="*/ 0 w 49"/>
                    <a:gd name="T7" fmla="*/ 25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98" name="Freeform 684">
                  <a:extLst>
                    <a:ext uri="{FF2B5EF4-FFF2-40B4-BE49-F238E27FC236}">
                      <a16:creationId xmlns:a16="http://schemas.microsoft.com/office/drawing/2014/main" id="{DA1471B5-CF8C-4B27-97EC-E719B36225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4" y="336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699" name="Freeform 685">
                  <a:extLst>
                    <a:ext uri="{FF2B5EF4-FFF2-40B4-BE49-F238E27FC236}">
                      <a16:creationId xmlns:a16="http://schemas.microsoft.com/office/drawing/2014/main" id="{4458F22E-E218-4004-AAEF-87A7D5A2CB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3" y="3354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00" name="Freeform 686">
                  <a:extLst>
                    <a:ext uri="{FF2B5EF4-FFF2-40B4-BE49-F238E27FC236}">
                      <a16:creationId xmlns:a16="http://schemas.microsoft.com/office/drawing/2014/main" id="{F78CD1C0-3971-429A-BE6E-7C88EB64B5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3" y="3330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01" name="Freeform 687">
                  <a:extLst>
                    <a:ext uri="{FF2B5EF4-FFF2-40B4-BE49-F238E27FC236}">
                      <a16:creationId xmlns:a16="http://schemas.microsoft.com/office/drawing/2014/main" id="{43507598-40EE-42B7-9D74-CB8D0325B8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329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02" name="Freeform 688">
                  <a:extLst>
                    <a:ext uri="{FF2B5EF4-FFF2-40B4-BE49-F238E27FC236}">
                      <a16:creationId xmlns:a16="http://schemas.microsoft.com/office/drawing/2014/main" id="{69E44FA4-548F-46BF-87C3-429D80AB05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3" y="328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03" name="Freeform 689">
                  <a:extLst>
                    <a:ext uri="{FF2B5EF4-FFF2-40B4-BE49-F238E27FC236}">
                      <a16:creationId xmlns:a16="http://schemas.microsoft.com/office/drawing/2014/main" id="{A32A911F-754D-4EAF-B7E6-4D024357E0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2" y="327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04" name="Freeform 690">
                  <a:extLst>
                    <a:ext uri="{FF2B5EF4-FFF2-40B4-BE49-F238E27FC236}">
                      <a16:creationId xmlns:a16="http://schemas.microsoft.com/office/drawing/2014/main" id="{3FF85E00-6FE9-41DB-A950-4618425DE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325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05" name="Freeform 691">
                  <a:extLst>
                    <a:ext uri="{FF2B5EF4-FFF2-40B4-BE49-F238E27FC236}">
                      <a16:creationId xmlns:a16="http://schemas.microsoft.com/office/drawing/2014/main" id="{E12BC646-078E-439C-B3FB-0B1C8FDF50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7" y="3243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5 h 49"/>
                    <a:gd name="T4" fmla="*/ 24 w 49"/>
                    <a:gd name="T5" fmla="*/ 49 h 49"/>
                    <a:gd name="T6" fmla="*/ 0 w 49"/>
                    <a:gd name="T7" fmla="*/ 25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06" name="Freeform 692">
                  <a:extLst>
                    <a:ext uri="{FF2B5EF4-FFF2-40B4-BE49-F238E27FC236}">
                      <a16:creationId xmlns:a16="http://schemas.microsoft.com/office/drawing/2014/main" id="{2CA2DF8C-D130-487C-B880-C0145220C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7" y="323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07" name="Freeform 693">
                  <a:extLst>
                    <a:ext uri="{FF2B5EF4-FFF2-40B4-BE49-F238E27FC236}">
                      <a16:creationId xmlns:a16="http://schemas.microsoft.com/office/drawing/2014/main" id="{AA33CF35-6CF9-4A92-A608-110B4F2171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6" y="3239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08" name="Freeform 694">
                  <a:extLst>
                    <a:ext uri="{FF2B5EF4-FFF2-40B4-BE49-F238E27FC236}">
                      <a16:creationId xmlns:a16="http://schemas.microsoft.com/office/drawing/2014/main" id="{F7718070-CB8B-4C33-98C2-FF417AA909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6" y="3243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5 h 49"/>
                    <a:gd name="T4" fmla="*/ 24 w 49"/>
                    <a:gd name="T5" fmla="*/ 49 h 49"/>
                    <a:gd name="T6" fmla="*/ 0 w 49"/>
                    <a:gd name="T7" fmla="*/ 25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09" name="Freeform 695">
                  <a:extLst>
                    <a:ext uri="{FF2B5EF4-FFF2-40B4-BE49-F238E27FC236}">
                      <a16:creationId xmlns:a16="http://schemas.microsoft.com/office/drawing/2014/main" id="{964FC6F8-8B17-4F27-A472-58A789349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6" y="3248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10" name="Freeform 696">
                  <a:extLst>
                    <a:ext uri="{FF2B5EF4-FFF2-40B4-BE49-F238E27FC236}">
                      <a16:creationId xmlns:a16="http://schemas.microsoft.com/office/drawing/2014/main" id="{7CD97A17-A9FE-4E06-B924-33F9E39DD9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6" y="3258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11" name="Freeform 697">
                  <a:extLst>
                    <a:ext uri="{FF2B5EF4-FFF2-40B4-BE49-F238E27FC236}">
                      <a16:creationId xmlns:a16="http://schemas.microsoft.com/office/drawing/2014/main" id="{C2BADE30-63EC-4C82-AA94-E7E2823285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5" y="319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12" name="Freeform 698">
                  <a:extLst>
                    <a:ext uri="{FF2B5EF4-FFF2-40B4-BE49-F238E27FC236}">
                      <a16:creationId xmlns:a16="http://schemas.microsoft.com/office/drawing/2014/main" id="{2F8D9851-4F3D-415F-A9FB-E0509B2F1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0" y="3104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13" name="Freeform 699">
                  <a:extLst>
                    <a:ext uri="{FF2B5EF4-FFF2-40B4-BE49-F238E27FC236}">
                      <a16:creationId xmlns:a16="http://schemas.microsoft.com/office/drawing/2014/main" id="{2C3C4D4E-D509-4168-A753-9081A844AB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0" y="312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14" name="Freeform 700">
                  <a:extLst>
                    <a:ext uri="{FF2B5EF4-FFF2-40B4-BE49-F238E27FC236}">
                      <a16:creationId xmlns:a16="http://schemas.microsoft.com/office/drawing/2014/main" id="{22FA6D79-0831-43AC-89D1-FFEBCCD0E9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0" y="3118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15" name="Freeform 701">
                  <a:extLst>
                    <a:ext uri="{FF2B5EF4-FFF2-40B4-BE49-F238E27FC236}">
                      <a16:creationId xmlns:a16="http://schemas.microsoft.com/office/drawing/2014/main" id="{6DF59AAB-33BE-4909-91C9-085A031EEC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9" y="3118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16" name="Freeform 702">
                  <a:extLst>
                    <a:ext uri="{FF2B5EF4-FFF2-40B4-BE49-F238E27FC236}">
                      <a16:creationId xmlns:a16="http://schemas.microsoft.com/office/drawing/2014/main" id="{7B8DA8A4-5A26-4CBB-A5D6-8C2F1512C5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9" y="312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17" name="Freeform 703">
                  <a:extLst>
                    <a:ext uri="{FF2B5EF4-FFF2-40B4-BE49-F238E27FC236}">
                      <a16:creationId xmlns:a16="http://schemas.microsoft.com/office/drawing/2014/main" id="{AE73FCE1-5660-460C-81CD-3348802AFF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9" y="313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18" name="Freeform 704">
                  <a:extLst>
                    <a:ext uri="{FF2B5EF4-FFF2-40B4-BE49-F238E27FC236}">
                      <a16:creationId xmlns:a16="http://schemas.microsoft.com/office/drawing/2014/main" id="{3DD11E74-B448-4779-ADC3-A86FAF766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9" y="315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19" name="Freeform 705">
                  <a:extLst>
                    <a:ext uri="{FF2B5EF4-FFF2-40B4-BE49-F238E27FC236}">
                      <a16:creationId xmlns:a16="http://schemas.microsoft.com/office/drawing/2014/main" id="{2DB431AE-AEAA-429C-B3AB-7D39D6004A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8" y="317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20" name="Freeform 706">
                  <a:extLst>
                    <a:ext uri="{FF2B5EF4-FFF2-40B4-BE49-F238E27FC236}">
                      <a16:creationId xmlns:a16="http://schemas.microsoft.com/office/drawing/2014/main" id="{83EC0D26-BD35-489E-A219-5DCF21297A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3" y="3190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5 h 49"/>
                    <a:gd name="T4" fmla="*/ 25 w 49"/>
                    <a:gd name="T5" fmla="*/ 49 h 49"/>
                    <a:gd name="T6" fmla="*/ 0 w 49"/>
                    <a:gd name="T7" fmla="*/ 25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5"/>
                      </a:lnTo>
                      <a:lnTo>
                        <a:pt x="25" y="49"/>
                      </a:lnTo>
                      <a:lnTo>
                        <a:pt x="0" y="2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21" name="Freeform 707">
                  <a:extLst>
                    <a:ext uri="{FF2B5EF4-FFF2-40B4-BE49-F238E27FC236}">
                      <a16:creationId xmlns:a16="http://schemas.microsoft.com/office/drawing/2014/main" id="{32238D2B-FCC6-4265-BCB9-859F1D073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3" y="319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22" name="Freeform 708">
                  <a:extLst>
                    <a:ext uri="{FF2B5EF4-FFF2-40B4-BE49-F238E27FC236}">
                      <a16:creationId xmlns:a16="http://schemas.microsoft.com/office/drawing/2014/main" id="{0139283B-7F47-4A47-873C-1CCA93FBB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" y="319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23" name="Freeform 709">
                  <a:extLst>
                    <a:ext uri="{FF2B5EF4-FFF2-40B4-BE49-F238E27FC236}">
                      <a16:creationId xmlns:a16="http://schemas.microsoft.com/office/drawing/2014/main" id="{9948BB2A-172C-49BA-9D2E-35C8A25355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2" y="319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24" name="Freeform 710">
                  <a:extLst>
                    <a:ext uri="{FF2B5EF4-FFF2-40B4-BE49-F238E27FC236}">
                      <a16:creationId xmlns:a16="http://schemas.microsoft.com/office/drawing/2014/main" id="{4C9A48E7-9CC9-4542-BAD8-E4DF761B5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2" y="3200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25" name="Freeform 711">
                  <a:extLst>
                    <a:ext uri="{FF2B5EF4-FFF2-40B4-BE49-F238E27FC236}">
                      <a16:creationId xmlns:a16="http://schemas.microsoft.com/office/drawing/2014/main" id="{9161336D-0A61-4A9D-BC59-C793BB79EA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" y="3210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26" name="Freeform 712">
                  <a:extLst>
                    <a:ext uri="{FF2B5EF4-FFF2-40B4-BE49-F238E27FC236}">
                      <a16:creationId xmlns:a16="http://schemas.microsoft.com/office/drawing/2014/main" id="{AB0F1418-ECC0-41FC-9610-EA2806EFD5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2" y="321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27" name="Freeform 713">
                  <a:extLst>
                    <a:ext uri="{FF2B5EF4-FFF2-40B4-BE49-F238E27FC236}">
                      <a16:creationId xmlns:a16="http://schemas.microsoft.com/office/drawing/2014/main" id="{AFEFCF6F-7FAB-42BE-A727-41314A65D4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1" y="321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28" name="Freeform 714">
                  <a:extLst>
                    <a:ext uri="{FF2B5EF4-FFF2-40B4-BE49-F238E27FC236}">
                      <a16:creationId xmlns:a16="http://schemas.microsoft.com/office/drawing/2014/main" id="{F3DB0FCA-A987-48BF-B6F4-84A8988682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6" y="3224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29" name="Freeform 715">
                  <a:extLst>
                    <a:ext uri="{FF2B5EF4-FFF2-40B4-BE49-F238E27FC236}">
                      <a16:creationId xmlns:a16="http://schemas.microsoft.com/office/drawing/2014/main" id="{4A460ADD-67B0-4FCC-A7B2-83D4838409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6" y="3234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30" name="Freeform 716">
                  <a:extLst>
                    <a:ext uri="{FF2B5EF4-FFF2-40B4-BE49-F238E27FC236}">
                      <a16:creationId xmlns:a16="http://schemas.microsoft.com/office/drawing/2014/main" id="{1194294A-D48E-40AF-BA15-CE41291516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6" y="323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31" name="Freeform 717">
                  <a:extLst>
                    <a:ext uri="{FF2B5EF4-FFF2-40B4-BE49-F238E27FC236}">
                      <a16:creationId xmlns:a16="http://schemas.microsoft.com/office/drawing/2014/main" id="{EED6ED93-BEB1-40A9-889C-7064473166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5" y="325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32" name="Freeform 718">
                  <a:extLst>
                    <a:ext uri="{FF2B5EF4-FFF2-40B4-BE49-F238E27FC236}">
                      <a16:creationId xmlns:a16="http://schemas.microsoft.com/office/drawing/2014/main" id="{A3E9189E-37C3-4D12-A515-22A703D9C1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" y="326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33" name="Freeform 719">
                  <a:extLst>
                    <a:ext uri="{FF2B5EF4-FFF2-40B4-BE49-F238E27FC236}">
                      <a16:creationId xmlns:a16="http://schemas.microsoft.com/office/drawing/2014/main" id="{2FED4B0F-5337-4823-B04F-EBEFB913A2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5" y="3277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34" name="Freeform 720">
                  <a:extLst>
                    <a:ext uri="{FF2B5EF4-FFF2-40B4-BE49-F238E27FC236}">
                      <a16:creationId xmlns:a16="http://schemas.microsoft.com/office/drawing/2014/main" id="{3039C562-5BF1-48CF-A84A-0CA41FB5F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5" y="329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35" name="Freeform 721">
                  <a:extLst>
                    <a:ext uri="{FF2B5EF4-FFF2-40B4-BE49-F238E27FC236}">
                      <a16:creationId xmlns:a16="http://schemas.microsoft.com/office/drawing/2014/main" id="{8C9F3366-C657-4F46-8234-F323F8E26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4" y="3311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36" name="Freeform 722">
                  <a:extLst>
                    <a:ext uri="{FF2B5EF4-FFF2-40B4-BE49-F238E27FC236}">
                      <a16:creationId xmlns:a16="http://schemas.microsoft.com/office/drawing/2014/main" id="{E28338DC-DC89-4514-9E99-A53F435CA9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9" y="3320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5 h 49"/>
                    <a:gd name="T4" fmla="*/ 25 w 49"/>
                    <a:gd name="T5" fmla="*/ 49 h 49"/>
                    <a:gd name="T6" fmla="*/ 0 w 49"/>
                    <a:gd name="T7" fmla="*/ 25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5"/>
                      </a:lnTo>
                      <a:lnTo>
                        <a:pt x="25" y="49"/>
                      </a:lnTo>
                      <a:lnTo>
                        <a:pt x="0" y="2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37" name="Freeform 723">
                  <a:extLst>
                    <a:ext uri="{FF2B5EF4-FFF2-40B4-BE49-F238E27FC236}">
                      <a16:creationId xmlns:a16="http://schemas.microsoft.com/office/drawing/2014/main" id="{E473312F-3814-41D0-904D-73A692D76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9" y="332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38" name="Freeform 724">
                  <a:extLst>
                    <a:ext uri="{FF2B5EF4-FFF2-40B4-BE49-F238E27FC236}">
                      <a16:creationId xmlns:a16="http://schemas.microsoft.com/office/drawing/2014/main" id="{256D35ED-A73F-449D-80FD-5476FA6CA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9" y="3330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39" name="Freeform 725">
                  <a:extLst>
                    <a:ext uri="{FF2B5EF4-FFF2-40B4-BE49-F238E27FC236}">
                      <a16:creationId xmlns:a16="http://schemas.microsoft.com/office/drawing/2014/main" id="{E728905A-154A-4DA3-8C07-AA0E436DE8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9" y="3340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40" name="Freeform 726">
                  <a:extLst>
                    <a:ext uri="{FF2B5EF4-FFF2-40B4-BE49-F238E27FC236}">
                      <a16:creationId xmlns:a16="http://schemas.microsoft.com/office/drawing/2014/main" id="{4D1B199C-BD0F-4720-A197-4F91FEEC3E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8" y="3349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4 h 49"/>
                    <a:gd name="T4" fmla="*/ 25 w 49"/>
                    <a:gd name="T5" fmla="*/ 49 h 49"/>
                    <a:gd name="T6" fmla="*/ 0 w 49"/>
                    <a:gd name="T7" fmla="*/ 24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9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41" name="Freeform 727">
                  <a:extLst>
                    <a:ext uri="{FF2B5EF4-FFF2-40B4-BE49-F238E27FC236}">
                      <a16:creationId xmlns:a16="http://schemas.microsoft.com/office/drawing/2014/main" id="{9F44CC3D-97F2-403D-AA81-44EFE3B469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8" y="3354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42" name="Freeform 728">
                  <a:extLst>
                    <a:ext uri="{FF2B5EF4-FFF2-40B4-BE49-F238E27FC236}">
                      <a16:creationId xmlns:a16="http://schemas.microsoft.com/office/drawing/2014/main" id="{CC35DF89-C477-4D13-8A4F-B06B6C232D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8" y="336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43" name="Freeform 729">
                  <a:extLst>
                    <a:ext uri="{FF2B5EF4-FFF2-40B4-BE49-F238E27FC236}">
                      <a16:creationId xmlns:a16="http://schemas.microsoft.com/office/drawing/2014/main" id="{AF842577-8B41-4A78-9041-D3A441E9EA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7" y="3373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5 h 49"/>
                    <a:gd name="T4" fmla="*/ 25 w 49"/>
                    <a:gd name="T5" fmla="*/ 49 h 49"/>
                    <a:gd name="T6" fmla="*/ 0 w 49"/>
                    <a:gd name="T7" fmla="*/ 25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5"/>
                      </a:lnTo>
                      <a:lnTo>
                        <a:pt x="25" y="49"/>
                      </a:lnTo>
                      <a:lnTo>
                        <a:pt x="0" y="2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44" name="Freeform 730">
                  <a:extLst>
                    <a:ext uri="{FF2B5EF4-FFF2-40B4-BE49-F238E27FC236}">
                      <a16:creationId xmlns:a16="http://schemas.microsoft.com/office/drawing/2014/main" id="{F5A787E0-3853-4F57-B4B3-ADFBE04A09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2" y="333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45" name="Freeform 731">
                  <a:extLst>
                    <a:ext uri="{FF2B5EF4-FFF2-40B4-BE49-F238E27FC236}">
                      <a16:creationId xmlns:a16="http://schemas.microsoft.com/office/drawing/2014/main" id="{9B24ABA3-E1D1-4161-9BDD-063E098C7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2" y="328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46" name="Freeform 732">
                  <a:extLst>
                    <a:ext uri="{FF2B5EF4-FFF2-40B4-BE49-F238E27FC236}">
                      <a16:creationId xmlns:a16="http://schemas.microsoft.com/office/drawing/2014/main" id="{49E6D303-9B1F-4B34-8BBF-203E33A7D9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2" y="3234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47" name="Freeform 733">
                  <a:extLst>
                    <a:ext uri="{FF2B5EF4-FFF2-40B4-BE49-F238E27FC236}">
                      <a16:creationId xmlns:a16="http://schemas.microsoft.com/office/drawing/2014/main" id="{6577AE60-7E40-4979-AC1E-702E8D6E8C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2" y="320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48" name="Freeform 734">
                  <a:extLst>
                    <a:ext uri="{FF2B5EF4-FFF2-40B4-BE49-F238E27FC236}">
                      <a16:creationId xmlns:a16="http://schemas.microsoft.com/office/drawing/2014/main" id="{1A4C68E9-2587-48E1-ADFE-89470E6E0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1" y="319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49" name="Freeform 735">
                  <a:extLst>
                    <a:ext uri="{FF2B5EF4-FFF2-40B4-BE49-F238E27FC236}">
                      <a16:creationId xmlns:a16="http://schemas.microsoft.com/office/drawing/2014/main" id="{BBA208B6-06DD-4AF7-B429-6DDDB3423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1" y="3186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50" name="Freeform 736">
                  <a:extLst>
                    <a:ext uri="{FF2B5EF4-FFF2-40B4-BE49-F238E27FC236}">
                      <a16:creationId xmlns:a16="http://schemas.microsoft.com/office/drawing/2014/main" id="{1F5E9133-C6F0-4A40-BD38-CB6AF73260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1" y="3181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51" name="Freeform 737">
                  <a:extLst>
                    <a:ext uri="{FF2B5EF4-FFF2-40B4-BE49-F238E27FC236}">
                      <a16:creationId xmlns:a16="http://schemas.microsoft.com/office/drawing/2014/main" id="{40D4602C-08D6-4174-B9B4-A4D785FA3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0" y="3186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52" name="Freeform 738">
                  <a:extLst>
                    <a:ext uri="{FF2B5EF4-FFF2-40B4-BE49-F238E27FC236}">
                      <a16:creationId xmlns:a16="http://schemas.microsoft.com/office/drawing/2014/main" id="{CFEC6E3B-989A-4DCA-9477-59414C48A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5" y="3195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53" name="Freeform 739">
                  <a:extLst>
                    <a:ext uri="{FF2B5EF4-FFF2-40B4-BE49-F238E27FC236}">
                      <a16:creationId xmlns:a16="http://schemas.microsoft.com/office/drawing/2014/main" id="{B6932C30-11C2-424B-BD9A-B1903C6036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5" y="320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54" name="Freeform 740">
                  <a:extLst>
                    <a:ext uri="{FF2B5EF4-FFF2-40B4-BE49-F238E27FC236}">
                      <a16:creationId xmlns:a16="http://schemas.microsoft.com/office/drawing/2014/main" id="{0F3EF782-0296-4A92-A154-4D9F4D478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5" y="3215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55" name="Freeform 741">
                  <a:extLst>
                    <a:ext uri="{FF2B5EF4-FFF2-40B4-BE49-F238E27FC236}">
                      <a16:creationId xmlns:a16="http://schemas.microsoft.com/office/drawing/2014/main" id="{B7901F65-460B-47BE-AB7E-F72200D18D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5" y="322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56" name="Freeform 742">
                  <a:extLst>
                    <a:ext uri="{FF2B5EF4-FFF2-40B4-BE49-F238E27FC236}">
                      <a16:creationId xmlns:a16="http://schemas.microsoft.com/office/drawing/2014/main" id="{F487C6E3-A9DF-4BB5-9722-12823AF41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4" y="3243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5 h 49"/>
                    <a:gd name="T4" fmla="*/ 25 w 49"/>
                    <a:gd name="T5" fmla="*/ 49 h 49"/>
                    <a:gd name="T6" fmla="*/ 0 w 49"/>
                    <a:gd name="T7" fmla="*/ 25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5"/>
                      </a:lnTo>
                      <a:lnTo>
                        <a:pt x="25" y="49"/>
                      </a:lnTo>
                      <a:lnTo>
                        <a:pt x="0" y="2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57" name="Freeform 743">
                  <a:extLst>
                    <a:ext uri="{FF2B5EF4-FFF2-40B4-BE49-F238E27FC236}">
                      <a16:creationId xmlns:a16="http://schemas.microsoft.com/office/drawing/2014/main" id="{44F4FC08-840F-46A1-84E3-74A7166135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4" y="3258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58" name="Freeform 744">
                  <a:extLst>
                    <a:ext uri="{FF2B5EF4-FFF2-40B4-BE49-F238E27FC236}">
                      <a16:creationId xmlns:a16="http://schemas.microsoft.com/office/drawing/2014/main" id="{6E769F67-506A-46D3-93A0-3F318439CD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4" y="327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59" name="Freeform 745">
                  <a:extLst>
                    <a:ext uri="{FF2B5EF4-FFF2-40B4-BE49-F238E27FC236}">
                      <a16:creationId xmlns:a16="http://schemas.microsoft.com/office/drawing/2014/main" id="{5684A9D9-2E35-464B-8877-2680346A9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9" y="328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60" name="Freeform 746">
                  <a:extLst>
                    <a:ext uri="{FF2B5EF4-FFF2-40B4-BE49-F238E27FC236}">
                      <a16:creationId xmlns:a16="http://schemas.microsoft.com/office/drawing/2014/main" id="{E2B74185-AA0D-4BC5-9744-20950E160D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8" y="3296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4 h 49"/>
                    <a:gd name="T4" fmla="*/ 25 w 49"/>
                    <a:gd name="T5" fmla="*/ 49 h 49"/>
                    <a:gd name="T6" fmla="*/ 0 w 49"/>
                    <a:gd name="T7" fmla="*/ 24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9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61" name="Freeform 747">
                  <a:extLst>
                    <a:ext uri="{FF2B5EF4-FFF2-40B4-BE49-F238E27FC236}">
                      <a16:creationId xmlns:a16="http://schemas.microsoft.com/office/drawing/2014/main" id="{D616FB64-E2FB-4F80-AB43-82E5CEF31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3301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62" name="Freeform 748">
                  <a:extLst>
                    <a:ext uri="{FF2B5EF4-FFF2-40B4-BE49-F238E27FC236}">
                      <a16:creationId xmlns:a16="http://schemas.microsoft.com/office/drawing/2014/main" id="{C9959281-F69B-4F87-B1DA-0BD17ED556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8" y="3316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63" name="Freeform 749">
                  <a:extLst>
                    <a:ext uri="{FF2B5EF4-FFF2-40B4-BE49-F238E27FC236}">
                      <a16:creationId xmlns:a16="http://schemas.microsoft.com/office/drawing/2014/main" id="{36798B4D-2AD7-4115-9BB2-A73FCD7E6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8" y="333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64" name="Freeform 750">
                  <a:extLst>
                    <a:ext uri="{FF2B5EF4-FFF2-40B4-BE49-F238E27FC236}">
                      <a16:creationId xmlns:a16="http://schemas.microsoft.com/office/drawing/2014/main" id="{A2AB3BB7-FBAB-4392-9EBE-825A78A29E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7" y="3349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4 h 49"/>
                    <a:gd name="T4" fmla="*/ 25 w 49"/>
                    <a:gd name="T5" fmla="*/ 49 h 49"/>
                    <a:gd name="T6" fmla="*/ 0 w 49"/>
                    <a:gd name="T7" fmla="*/ 24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9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65" name="Freeform 751">
                  <a:extLst>
                    <a:ext uri="{FF2B5EF4-FFF2-40B4-BE49-F238E27FC236}">
                      <a16:creationId xmlns:a16="http://schemas.microsoft.com/office/drawing/2014/main" id="{A52B21C1-08E9-4743-9D4B-C1D22F82AD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7" y="3354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66" name="Freeform 752">
                  <a:extLst>
                    <a:ext uri="{FF2B5EF4-FFF2-40B4-BE49-F238E27FC236}">
                      <a16:creationId xmlns:a16="http://schemas.microsoft.com/office/drawing/2014/main" id="{153EF178-B3B3-44D9-8C05-13FF0B7E8E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7" y="3373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5 h 49"/>
                    <a:gd name="T4" fmla="*/ 24 w 48"/>
                    <a:gd name="T5" fmla="*/ 49 h 49"/>
                    <a:gd name="T6" fmla="*/ 0 w 48"/>
                    <a:gd name="T7" fmla="*/ 25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67" name="Freeform 753">
                  <a:extLst>
                    <a:ext uri="{FF2B5EF4-FFF2-40B4-BE49-F238E27FC236}">
                      <a16:creationId xmlns:a16="http://schemas.microsoft.com/office/drawing/2014/main" id="{00A9F966-1E45-48D6-AFDB-7517FDB1F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2" y="3388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68" name="Freeform 754">
                  <a:extLst>
                    <a:ext uri="{FF2B5EF4-FFF2-40B4-BE49-F238E27FC236}">
                      <a16:creationId xmlns:a16="http://schemas.microsoft.com/office/drawing/2014/main" id="{6850528A-0020-4776-9930-CA2CBFE93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1" y="3398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69" name="Freeform 755">
                  <a:extLst>
                    <a:ext uri="{FF2B5EF4-FFF2-40B4-BE49-F238E27FC236}">
                      <a16:creationId xmlns:a16="http://schemas.microsoft.com/office/drawing/2014/main" id="{BB7C1F6C-DE14-4EF4-BB51-D1EA4D2B5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" y="3407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70" name="Freeform 756">
                  <a:extLst>
                    <a:ext uri="{FF2B5EF4-FFF2-40B4-BE49-F238E27FC236}">
                      <a16:creationId xmlns:a16="http://schemas.microsoft.com/office/drawing/2014/main" id="{D574260C-EB21-4D70-9BA7-4910AD74C0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1" y="341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71" name="Freeform 757">
                  <a:extLst>
                    <a:ext uri="{FF2B5EF4-FFF2-40B4-BE49-F238E27FC236}">
                      <a16:creationId xmlns:a16="http://schemas.microsoft.com/office/drawing/2014/main" id="{815D20A6-2986-41AC-A086-D50FC587F1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1" y="341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72" name="Freeform 758">
                  <a:extLst>
                    <a:ext uri="{FF2B5EF4-FFF2-40B4-BE49-F238E27FC236}">
                      <a16:creationId xmlns:a16="http://schemas.microsoft.com/office/drawing/2014/main" id="{49497320-606E-4370-ABEC-2CAF2EBAA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0" y="3422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73" name="Freeform 759">
                  <a:extLst>
                    <a:ext uri="{FF2B5EF4-FFF2-40B4-BE49-F238E27FC236}">
                      <a16:creationId xmlns:a16="http://schemas.microsoft.com/office/drawing/2014/main" id="{D28EE224-C1D9-4D37-BBD9-29E4B4F24A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0" y="3426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74" name="Freeform 760">
                  <a:extLst>
                    <a:ext uri="{FF2B5EF4-FFF2-40B4-BE49-F238E27FC236}">
                      <a16:creationId xmlns:a16="http://schemas.microsoft.com/office/drawing/2014/main" id="{7E6570FF-F526-4552-96A6-50588C734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0" y="3426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75" name="Freeform 761">
                  <a:extLst>
                    <a:ext uri="{FF2B5EF4-FFF2-40B4-BE49-F238E27FC236}">
                      <a16:creationId xmlns:a16="http://schemas.microsoft.com/office/drawing/2014/main" id="{E96470EE-BBB9-4963-9A62-B426B953C3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5" y="3431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76" name="Freeform 762">
                  <a:extLst>
                    <a:ext uri="{FF2B5EF4-FFF2-40B4-BE49-F238E27FC236}">
                      <a16:creationId xmlns:a16="http://schemas.microsoft.com/office/drawing/2014/main" id="{4F225767-89F9-4312-9686-C99F4EF9BF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4" y="3412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77" name="Freeform 763">
                  <a:extLst>
                    <a:ext uri="{FF2B5EF4-FFF2-40B4-BE49-F238E27FC236}">
                      <a16:creationId xmlns:a16="http://schemas.microsoft.com/office/drawing/2014/main" id="{D7D23B36-024E-4336-BF30-0ED5210509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4" y="340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78" name="Freeform 764">
                  <a:extLst>
                    <a:ext uri="{FF2B5EF4-FFF2-40B4-BE49-F238E27FC236}">
                      <a16:creationId xmlns:a16="http://schemas.microsoft.com/office/drawing/2014/main" id="{B3ED2FB1-13D9-406F-9F22-1CC3FBE794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4" y="339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79" name="Freeform 765">
                  <a:extLst>
                    <a:ext uri="{FF2B5EF4-FFF2-40B4-BE49-F238E27FC236}">
                      <a16:creationId xmlns:a16="http://schemas.microsoft.com/office/drawing/2014/main" id="{DA3F0180-6A5B-41CF-B80B-A42A2F356C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4" y="3388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80" name="Freeform 766">
                  <a:extLst>
                    <a:ext uri="{FF2B5EF4-FFF2-40B4-BE49-F238E27FC236}">
                      <a16:creationId xmlns:a16="http://schemas.microsoft.com/office/drawing/2014/main" id="{6E693E8C-2EAD-44BE-91F3-09BE3F1FC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3" y="3388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81" name="Freeform 767">
                  <a:extLst>
                    <a:ext uri="{FF2B5EF4-FFF2-40B4-BE49-F238E27FC236}">
                      <a16:creationId xmlns:a16="http://schemas.microsoft.com/office/drawing/2014/main" id="{AA0F0C4B-00BA-47AE-92F9-DEC2E8607B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3" y="339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82" name="Freeform 768">
                  <a:extLst>
                    <a:ext uri="{FF2B5EF4-FFF2-40B4-BE49-F238E27FC236}">
                      <a16:creationId xmlns:a16="http://schemas.microsoft.com/office/drawing/2014/main" id="{E8D83A99-46AD-4A91-A382-008F6CB9E8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3" y="340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83" name="Freeform 769">
                  <a:extLst>
                    <a:ext uri="{FF2B5EF4-FFF2-40B4-BE49-F238E27FC236}">
                      <a16:creationId xmlns:a16="http://schemas.microsoft.com/office/drawing/2014/main" id="{525F94E8-C030-4272-A90B-739DF01CD6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8" y="3407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84" name="Freeform 770">
                  <a:extLst>
                    <a:ext uri="{FF2B5EF4-FFF2-40B4-BE49-F238E27FC236}">
                      <a16:creationId xmlns:a16="http://schemas.microsoft.com/office/drawing/2014/main" id="{FB617EC5-DF76-4C33-9CF1-7E30F6F2A1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7" y="3393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85" name="Freeform 771">
                  <a:extLst>
                    <a:ext uri="{FF2B5EF4-FFF2-40B4-BE49-F238E27FC236}">
                      <a16:creationId xmlns:a16="http://schemas.microsoft.com/office/drawing/2014/main" id="{5037C134-6F83-462C-B6CD-68545C33D9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7" y="3369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86" name="Freeform 772">
                  <a:extLst>
                    <a:ext uri="{FF2B5EF4-FFF2-40B4-BE49-F238E27FC236}">
                      <a16:creationId xmlns:a16="http://schemas.microsoft.com/office/drawing/2014/main" id="{421A684C-19C4-49FE-BD09-03AC8ADC1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7" y="3349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87" name="Freeform 773">
                  <a:extLst>
                    <a:ext uri="{FF2B5EF4-FFF2-40B4-BE49-F238E27FC236}">
                      <a16:creationId xmlns:a16="http://schemas.microsoft.com/office/drawing/2014/main" id="{95F06ED5-B818-4BAA-AB5C-C380865E5C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7" y="3349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88" name="Freeform 774">
                  <a:extLst>
                    <a:ext uri="{FF2B5EF4-FFF2-40B4-BE49-F238E27FC236}">
                      <a16:creationId xmlns:a16="http://schemas.microsoft.com/office/drawing/2014/main" id="{43C446E4-C1FD-489B-9D8C-610263075B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6" y="3349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4 h 49"/>
                    <a:gd name="T4" fmla="*/ 25 w 49"/>
                    <a:gd name="T5" fmla="*/ 49 h 49"/>
                    <a:gd name="T6" fmla="*/ 0 w 49"/>
                    <a:gd name="T7" fmla="*/ 24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9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89" name="Freeform 775">
                  <a:extLst>
                    <a:ext uri="{FF2B5EF4-FFF2-40B4-BE49-F238E27FC236}">
                      <a16:creationId xmlns:a16="http://schemas.microsoft.com/office/drawing/2014/main" id="{1BE4BAB8-D669-4E9E-B6E5-A7FB84681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6" y="3349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90" name="Freeform 776">
                  <a:extLst>
                    <a:ext uri="{FF2B5EF4-FFF2-40B4-BE49-F238E27FC236}">
                      <a16:creationId xmlns:a16="http://schemas.microsoft.com/office/drawing/2014/main" id="{4B11F6A7-96DD-4E31-8F8E-E4372762F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6" y="3349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91" name="Freeform 777">
                  <a:extLst>
                    <a:ext uri="{FF2B5EF4-FFF2-40B4-BE49-F238E27FC236}">
                      <a16:creationId xmlns:a16="http://schemas.microsoft.com/office/drawing/2014/main" id="{E292FCBA-CD6A-425B-B284-F623A846C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" y="3349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4 h 49"/>
                    <a:gd name="T4" fmla="*/ 24 w 48"/>
                    <a:gd name="T5" fmla="*/ 49 h 49"/>
                    <a:gd name="T6" fmla="*/ 0 w 48"/>
                    <a:gd name="T7" fmla="*/ 24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92" name="Freeform 778">
                  <a:extLst>
                    <a:ext uri="{FF2B5EF4-FFF2-40B4-BE49-F238E27FC236}">
                      <a16:creationId xmlns:a16="http://schemas.microsoft.com/office/drawing/2014/main" id="{5ACF5423-DEC1-453F-BE5F-BA5A05DC04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0" y="3349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4 h 49"/>
                    <a:gd name="T4" fmla="*/ 25 w 49"/>
                    <a:gd name="T5" fmla="*/ 49 h 49"/>
                    <a:gd name="T6" fmla="*/ 0 w 49"/>
                    <a:gd name="T7" fmla="*/ 24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9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93" name="Freeform 779">
                  <a:extLst>
                    <a:ext uri="{FF2B5EF4-FFF2-40B4-BE49-F238E27FC236}">
                      <a16:creationId xmlns:a16="http://schemas.microsoft.com/office/drawing/2014/main" id="{63930A7A-A0EA-440D-A061-54B279C636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0" y="3340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94" name="Freeform 780">
                  <a:extLst>
                    <a:ext uri="{FF2B5EF4-FFF2-40B4-BE49-F238E27FC236}">
                      <a16:creationId xmlns:a16="http://schemas.microsoft.com/office/drawing/2014/main" id="{1FC9F5AD-383E-4EF6-A226-42A21A5F3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0" y="3340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95" name="Freeform 781">
                  <a:extLst>
                    <a:ext uri="{FF2B5EF4-FFF2-40B4-BE49-F238E27FC236}">
                      <a16:creationId xmlns:a16="http://schemas.microsoft.com/office/drawing/2014/main" id="{86CC8A85-79F1-4099-BC97-F31FE7FA0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0" y="3335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96" name="Freeform 782">
                  <a:extLst>
                    <a:ext uri="{FF2B5EF4-FFF2-40B4-BE49-F238E27FC236}">
                      <a16:creationId xmlns:a16="http://schemas.microsoft.com/office/drawing/2014/main" id="{0E89CAA6-25C6-4BA7-A7C1-E7A14303F0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9" y="3340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97" name="Freeform 783">
                  <a:extLst>
                    <a:ext uri="{FF2B5EF4-FFF2-40B4-BE49-F238E27FC236}">
                      <a16:creationId xmlns:a16="http://schemas.microsoft.com/office/drawing/2014/main" id="{B21D23EC-16AB-4DF6-8311-BD90BC4644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9" y="3340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98" name="Freeform 784">
                  <a:extLst>
                    <a:ext uri="{FF2B5EF4-FFF2-40B4-BE49-F238E27FC236}">
                      <a16:creationId xmlns:a16="http://schemas.microsoft.com/office/drawing/2014/main" id="{7C6D619C-E8A9-48ED-92FD-7407832F2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9" y="3354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799" name="Freeform 785">
                  <a:extLst>
                    <a:ext uri="{FF2B5EF4-FFF2-40B4-BE49-F238E27FC236}">
                      <a16:creationId xmlns:a16="http://schemas.microsoft.com/office/drawing/2014/main" id="{B2F9EADD-D76B-4890-8989-EEF6DE6851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4" y="335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00" name="Freeform 786">
                  <a:extLst>
                    <a:ext uri="{FF2B5EF4-FFF2-40B4-BE49-F238E27FC236}">
                      <a16:creationId xmlns:a16="http://schemas.microsoft.com/office/drawing/2014/main" id="{EA4C8833-070D-40EB-A6A9-3EF04EEC7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4" y="335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01" name="Freeform 787">
                  <a:extLst>
                    <a:ext uri="{FF2B5EF4-FFF2-40B4-BE49-F238E27FC236}">
                      <a16:creationId xmlns:a16="http://schemas.microsoft.com/office/drawing/2014/main" id="{43DAD927-9421-4990-80FA-200FE0448E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3" y="3369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02" name="Freeform 788">
                  <a:extLst>
                    <a:ext uri="{FF2B5EF4-FFF2-40B4-BE49-F238E27FC236}">
                      <a16:creationId xmlns:a16="http://schemas.microsoft.com/office/drawing/2014/main" id="{80A77E9B-41F9-48FA-8994-85A879B10B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3" y="3373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5 h 49"/>
                    <a:gd name="T4" fmla="*/ 24 w 49"/>
                    <a:gd name="T5" fmla="*/ 49 h 49"/>
                    <a:gd name="T6" fmla="*/ 0 w 49"/>
                    <a:gd name="T7" fmla="*/ 25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03" name="Freeform 789">
                  <a:extLst>
                    <a:ext uri="{FF2B5EF4-FFF2-40B4-BE49-F238E27FC236}">
                      <a16:creationId xmlns:a16="http://schemas.microsoft.com/office/drawing/2014/main" id="{D5855478-9EDC-48C2-BDCB-1F460AE54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3" y="336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04" name="Freeform 790">
                  <a:extLst>
                    <a:ext uri="{FF2B5EF4-FFF2-40B4-BE49-F238E27FC236}">
                      <a16:creationId xmlns:a16="http://schemas.microsoft.com/office/drawing/2014/main" id="{9AE3E9C1-337C-43C0-A25B-F21F3C0104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2" y="3369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05" name="Freeform 791">
                  <a:extLst>
                    <a:ext uri="{FF2B5EF4-FFF2-40B4-BE49-F238E27FC236}">
                      <a16:creationId xmlns:a16="http://schemas.microsoft.com/office/drawing/2014/main" id="{4E6BAEAA-A9FA-437C-B2DE-3AF112DBAE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2" y="3369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06" name="Freeform 792">
                  <a:extLst>
                    <a:ext uri="{FF2B5EF4-FFF2-40B4-BE49-F238E27FC236}">
                      <a16:creationId xmlns:a16="http://schemas.microsoft.com/office/drawing/2014/main" id="{EA3E7D75-5FA4-4DEC-93E7-4D380B14C2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2" y="3369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07" name="Freeform 793">
                  <a:extLst>
                    <a:ext uri="{FF2B5EF4-FFF2-40B4-BE49-F238E27FC236}">
                      <a16:creationId xmlns:a16="http://schemas.microsoft.com/office/drawing/2014/main" id="{57F90F65-2638-47A2-8084-0F34369341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7" y="3369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08" name="Freeform 794">
                  <a:extLst>
                    <a:ext uri="{FF2B5EF4-FFF2-40B4-BE49-F238E27FC236}">
                      <a16:creationId xmlns:a16="http://schemas.microsoft.com/office/drawing/2014/main" id="{244A1D41-B798-4814-8A2A-79FF2C567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7" y="3373"/>
                  <a:ext cx="48" cy="49"/>
                </a:xfrm>
                <a:custGeom>
                  <a:avLst/>
                  <a:gdLst>
                    <a:gd name="T0" fmla="*/ 24 w 48"/>
                    <a:gd name="T1" fmla="*/ 0 h 49"/>
                    <a:gd name="T2" fmla="*/ 48 w 48"/>
                    <a:gd name="T3" fmla="*/ 25 h 49"/>
                    <a:gd name="T4" fmla="*/ 24 w 48"/>
                    <a:gd name="T5" fmla="*/ 49 h 49"/>
                    <a:gd name="T6" fmla="*/ 0 w 48"/>
                    <a:gd name="T7" fmla="*/ 25 h 49"/>
                    <a:gd name="T8" fmla="*/ 24 w 48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9"/>
                    <a:gd name="T17" fmla="*/ 48 w 48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9">
                      <a:moveTo>
                        <a:pt x="24" y="0"/>
                      </a:moveTo>
                      <a:lnTo>
                        <a:pt x="48" y="25"/>
                      </a:lnTo>
                      <a:lnTo>
                        <a:pt x="24" y="49"/>
                      </a:lnTo>
                      <a:lnTo>
                        <a:pt x="0" y="2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09" name="Freeform 795">
                  <a:extLst>
                    <a:ext uri="{FF2B5EF4-FFF2-40B4-BE49-F238E27FC236}">
                      <a16:creationId xmlns:a16="http://schemas.microsoft.com/office/drawing/2014/main" id="{214EA71A-E625-4F3A-8496-A45BB577C2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6" y="3373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5 h 49"/>
                    <a:gd name="T4" fmla="*/ 25 w 49"/>
                    <a:gd name="T5" fmla="*/ 49 h 49"/>
                    <a:gd name="T6" fmla="*/ 0 w 49"/>
                    <a:gd name="T7" fmla="*/ 25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5"/>
                      </a:lnTo>
                      <a:lnTo>
                        <a:pt x="25" y="49"/>
                      </a:lnTo>
                      <a:lnTo>
                        <a:pt x="0" y="25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10" name="Freeform 796">
                  <a:extLst>
                    <a:ext uri="{FF2B5EF4-FFF2-40B4-BE49-F238E27FC236}">
                      <a16:creationId xmlns:a16="http://schemas.microsoft.com/office/drawing/2014/main" id="{62445816-6B9E-4332-A25D-E4E60E88DC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6" y="3383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11" name="Freeform 797">
                  <a:extLst>
                    <a:ext uri="{FF2B5EF4-FFF2-40B4-BE49-F238E27FC236}">
                      <a16:creationId xmlns:a16="http://schemas.microsoft.com/office/drawing/2014/main" id="{17DB12F9-2E05-4751-8A65-FB981DB4D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6" y="3388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12" name="Freeform 798">
                  <a:extLst>
                    <a:ext uri="{FF2B5EF4-FFF2-40B4-BE49-F238E27FC236}">
                      <a16:creationId xmlns:a16="http://schemas.microsoft.com/office/drawing/2014/main" id="{3C58D126-C57D-443D-B271-FEF75476B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5" y="3398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13" name="Freeform 799">
                  <a:extLst>
                    <a:ext uri="{FF2B5EF4-FFF2-40B4-BE49-F238E27FC236}">
                      <a16:creationId xmlns:a16="http://schemas.microsoft.com/office/drawing/2014/main" id="{9D194C92-71EB-4546-AA80-5221F76F11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5" y="3407"/>
                  <a:ext cx="49" cy="48"/>
                </a:xfrm>
                <a:custGeom>
                  <a:avLst/>
                  <a:gdLst>
                    <a:gd name="T0" fmla="*/ 25 w 49"/>
                    <a:gd name="T1" fmla="*/ 0 h 48"/>
                    <a:gd name="T2" fmla="*/ 49 w 49"/>
                    <a:gd name="T3" fmla="*/ 24 h 48"/>
                    <a:gd name="T4" fmla="*/ 25 w 49"/>
                    <a:gd name="T5" fmla="*/ 48 h 48"/>
                    <a:gd name="T6" fmla="*/ 0 w 49"/>
                    <a:gd name="T7" fmla="*/ 24 h 48"/>
                    <a:gd name="T8" fmla="*/ 25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8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14" name="Freeform 800">
                  <a:extLst>
                    <a:ext uri="{FF2B5EF4-FFF2-40B4-BE49-F238E27FC236}">
                      <a16:creationId xmlns:a16="http://schemas.microsoft.com/office/drawing/2014/main" id="{7247BE5D-06BE-4D38-AF89-715BD72FBD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5" y="3417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15" name="Freeform 801">
                  <a:extLst>
                    <a:ext uri="{FF2B5EF4-FFF2-40B4-BE49-F238E27FC236}">
                      <a16:creationId xmlns:a16="http://schemas.microsoft.com/office/drawing/2014/main" id="{07FDDFC1-2AA8-4E78-AA22-F1064BE775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0" y="3426"/>
                  <a:ext cx="49" cy="49"/>
                </a:xfrm>
                <a:custGeom>
                  <a:avLst/>
                  <a:gdLst>
                    <a:gd name="T0" fmla="*/ 24 w 49"/>
                    <a:gd name="T1" fmla="*/ 0 h 49"/>
                    <a:gd name="T2" fmla="*/ 49 w 49"/>
                    <a:gd name="T3" fmla="*/ 24 h 49"/>
                    <a:gd name="T4" fmla="*/ 24 w 49"/>
                    <a:gd name="T5" fmla="*/ 49 h 49"/>
                    <a:gd name="T6" fmla="*/ 0 w 49"/>
                    <a:gd name="T7" fmla="*/ 24 h 49"/>
                    <a:gd name="T8" fmla="*/ 24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9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16" name="Freeform 802">
                  <a:extLst>
                    <a:ext uri="{FF2B5EF4-FFF2-40B4-BE49-F238E27FC236}">
                      <a16:creationId xmlns:a16="http://schemas.microsoft.com/office/drawing/2014/main" id="{1077FBE4-19F6-485F-BB24-71FF9B12FB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0" y="3422"/>
                  <a:ext cx="48" cy="48"/>
                </a:xfrm>
                <a:custGeom>
                  <a:avLst/>
                  <a:gdLst>
                    <a:gd name="T0" fmla="*/ 24 w 48"/>
                    <a:gd name="T1" fmla="*/ 0 h 48"/>
                    <a:gd name="T2" fmla="*/ 48 w 48"/>
                    <a:gd name="T3" fmla="*/ 24 h 48"/>
                    <a:gd name="T4" fmla="*/ 24 w 48"/>
                    <a:gd name="T5" fmla="*/ 48 h 48"/>
                    <a:gd name="T6" fmla="*/ 0 w 48"/>
                    <a:gd name="T7" fmla="*/ 24 h 48"/>
                    <a:gd name="T8" fmla="*/ 24 w 48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8"/>
                    <a:gd name="T17" fmla="*/ 48 w 4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8">
                      <a:moveTo>
                        <a:pt x="24" y="0"/>
                      </a:moveTo>
                      <a:lnTo>
                        <a:pt x="48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17" name="Freeform 803">
                  <a:extLst>
                    <a:ext uri="{FF2B5EF4-FFF2-40B4-BE49-F238E27FC236}">
                      <a16:creationId xmlns:a16="http://schemas.microsoft.com/office/drawing/2014/main" id="{C9BF7DE3-3017-4BDC-9BCE-743FA39047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9" y="3426"/>
                  <a:ext cx="49" cy="49"/>
                </a:xfrm>
                <a:custGeom>
                  <a:avLst/>
                  <a:gdLst>
                    <a:gd name="T0" fmla="*/ 25 w 49"/>
                    <a:gd name="T1" fmla="*/ 0 h 49"/>
                    <a:gd name="T2" fmla="*/ 49 w 49"/>
                    <a:gd name="T3" fmla="*/ 24 h 49"/>
                    <a:gd name="T4" fmla="*/ 25 w 49"/>
                    <a:gd name="T5" fmla="*/ 49 h 49"/>
                    <a:gd name="T6" fmla="*/ 0 w 49"/>
                    <a:gd name="T7" fmla="*/ 24 h 49"/>
                    <a:gd name="T8" fmla="*/ 25 w 49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9"/>
                    <a:gd name="T17" fmla="*/ 49 w 49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9">
                      <a:moveTo>
                        <a:pt x="25" y="0"/>
                      </a:moveTo>
                      <a:lnTo>
                        <a:pt x="49" y="24"/>
                      </a:lnTo>
                      <a:lnTo>
                        <a:pt x="25" y="49"/>
                      </a:lnTo>
                      <a:lnTo>
                        <a:pt x="0" y="2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818" name="Freeform 804">
                  <a:extLst>
                    <a:ext uri="{FF2B5EF4-FFF2-40B4-BE49-F238E27FC236}">
                      <a16:creationId xmlns:a16="http://schemas.microsoft.com/office/drawing/2014/main" id="{0679BCB1-B951-4299-A3DD-E79DD7C2C6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9" y="3412"/>
                  <a:ext cx="49" cy="48"/>
                </a:xfrm>
                <a:custGeom>
                  <a:avLst/>
                  <a:gdLst>
                    <a:gd name="T0" fmla="*/ 24 w 49"/>
                    <a:gd name="T1" fmla="*/ 0 h 48"/>
                    <a:gd name="T2" fmla="*/ 49 w 49"/>
                    <a:gd name="T3" fmla="*/ 24 h 48"/>
                    <a:gd name="T4" fmla="*/ 24 w 49"/>
                    <a:gd name="T5" fmla="*/ 48 h 48"/>
                    <a:gd name="T6" fmla="*/ 0 w 49"/>
                    <a:gd name="T7" fmla="*/ 24 h 48"/>
                    <a:gd name="T8" fmla="*/ 24 w 4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48"/>
                    <a:gd name="T17" fmla="*/ 49 w 4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48">
                      <a:moveTo>
                        <a:pt x="24" y="0"/>
                      </a:moveTo>
                      <a:lnTo>
                        <a:pt x="49" y="24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en-US" dirty="0"/>
                </a:p>
              </p:txBody>
            </p:sp>
          </p:grpSp>
          <p:sp>
            <p:nvSpPr>
              <p:cNvPr id="452" name="Line 812">
                <a:extLst>
                  <a:ext uri="{FF2B5EF4-FFF2-40B4-BE49-F238E27FC236}">
                    <a16:creationId xmlns:a16="http://schemas.microsoft.com/office/drawing/2014/main" id="{D2E7ED1A-22EE-4B98-9436-DE3D38162C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5042" y="5124126"/>
                <a:ext cx="46038" cy="180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5" name="Line 809">
                <a:extLst>
                  <a:ext uri="{FF2B5EF4-FFF2-40B4-BE49-F238E27FC236}">
                    <a16:creationId xmlns:a16="http://schemas.microsoft.com/office/drawing/2014/main" id="{54234024-FC44-4979-9128-1FD98A53D9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1286" y="4322098"/>
                <a:ext cx="5278438" cy="180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4" name="Line 808">
                <a:extLst>
                  <a:ext uri="{FF2B5EF4-FFF2-40B4-BE49-F238E27FC236}">
                    <a16:creationId xmlns:a16="http://schemas.microsoft.com/office/drawing/2014/main" id="{06975637-BE58-48A1-8379-842047E639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1286" y="4730648"/>
                <a:ext cx="5278438" cy="18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2" name="Line 806">
                <a:extLst>
                  <a:ext uri="{FF2B5EF4-FFF2-40B4-BE49-F238E27FC236}">
                    <a16:creationId xmlns:a16="http://schemas.microsoft.com/office/drawing/2014/main" id="{02A56494-3234-46F2-A10B-16816C522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1286" y="5533351"/>
                <a:ext cx="5278438" cy="18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5954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D2D338-93FD-409F-A44A-F44CA485F2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BC20E8BC-5806-48C3-ABB4-1A055E85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37" y="287794"/>
            <a:ext cx="7362825" cy="6430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Little calumet river basin</a:t>
            </a:r>
          </a:p>
        </p:txBody>
      </p:sp>
    </p:spTree>
    <p:extLst>
      <p:ext uri="{BB962C8B-B14F-4D97-AF65-F5344CB8AC3E}">
        <p14:creationId xmlns:p14="http://schemas.microsoft.com/office/powerpoint/2010/main" val="1421254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64807-C752-461D-974A-22DED398C6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18" y="1055983"/>
            <a:ext cx="7315200" cy="47304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C20E8BC-5806-48C3-ABB4-1A055E85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calumet river basin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706" y="5823322"/>
            <a:ext cx="88472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Protection of 3,500 acres of existing residential, industrial, and transportation 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Flood protection up to 200 year level via set-back levees, levees, and floodwalls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2,000 acre river/recreation corridor</a:t>
            </a:r>
          </a:p>
        </p:txBody>
      </p:sp>
    </p:spTree>
    <p:extLst>
      <p:ext uri="{BB962C8B-B14F-4D97-AF65-F5344CB8AC3E}">
        <p14:creationId xmlns:p14="http://schemas.microsoft.com/office/powerpoint/2010/main" val="1666788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48658-C10F-42DE-9DB6-E4250C69B3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862" y="1374486"/>
            <a:ext cx="8593015" cy="42288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105E130-5FE9-48BC-91B1-0CB56651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calumet river basin</a:t>
            </a:r>
          </a:p>
        </p:txBody>
      </p:sp>
      <p:sp>
        <p:nvSpPr>
          <p:cNvPr id="2" name="Oval 1"/>
          <p:cNvSpPr/>
          <p:nvPr/>
        </p:nvSpPr>
        <p:spPr>
          <a:xfrm>
            <a:off x="6996545" y="1690255"/>
            <a:ext cx="831273" cy="153785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9674" y="913512"/>
            <a:ext cx="776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all" dirty="0">
                <a:latin typeface="Franklin Gothic Medium" panose="020B0603020102020204" pitchFamily="34" charset="0"/>
                <a:cs typeface="Arial" panose="020B0604020202020204" pitchFamily="34" charset="0"/>
              </a:rPr>
              <a:t>Opportunity to restore/enhance wetland areas for bird habitat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66" b="21887"/>
          <a:stretch/>
        </p:blipFill>
        <p:spPr>
          <a:xfrm>
            <a:off x="263893" y="5655875"/>
            <a:ext cx="1371600" cy="886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954" y="5738525"/>
            <a:ext cx="619932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856" y="6008587"/>
            <a:ext cx="2484785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611" y="5962867"/>
            <a:ext cx="1764426" cy="548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007" y="5793703"/>
            <a:ext cx="1163014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0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5645193"/>
              </p:ext>
            </p:extLst>
          </p:nvPr>
        </p:nvGraphicFramePr>
        <p:xfrm>
          <a:off x="256521" y="1397802"/>
          <a:ext cx="8030831" cy="4597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CxnSpPr/>
          <p:nvPr/>
        </p:nvCxnSpPr>
        <p:spPr>
          <a:xfrm flipV="1">
            <a:off x="921780" y="5020400"/>
            <a:ext cx="6999812" cy="10307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EF63A1-6F3C-42D0-9E2B-2F828777EC39}"/>
              </a:ext>
            </a:extLst>
          </p:cNvPr>
          <p:cNvCxnSpPr/>
          <p:nvPr/>
        </p:nvCxnSpPr>
        <p:spPr>
          <a:xfrm flipV="1">
            <a:off x="921780" y="4253927"/>
            <a:ext cx="6999812" cy="17608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00FF43-2CFB-4BFB-9202-A97C957DAD2E}"/>
              </a:ext>
            </a:extLst>
          </p:cNvPr>
          <p:cNvCxnSpPr/>
          <p:nvPr/>
        </p:nvCxnSpPr>
        <p:spPr>
          <a:xfrm>
            <a:off x="928887" y="5174324"/>
            <a:ext cx="6992705" cy="1369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FBA6F73B-54A3-4C69-B6A7-1C75D51BA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calumet river basin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1592" y="4866511"/>
            <a:ext cx="1057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752"/>
                </a:solidFill>
                <a:latin typeface="Franklin Gothic Medium" panose="020B0603020102020204" pitchFamily="34" charset="0"/>
              </a:rPr>
              <a:t>MLKN DAM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1592" y="5036906"/>
            <a:ext cx="109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BASE FLOW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02193" y="4085854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MLKS POOL</a:t>
            </a:r>
          </a:p>
        </p:txBody>
      </p:sp>
    </p:spTree>
    <p:extLst>
      <p:ext uri="{BB962C8B-B14F-4D97-AF65-F5344CB8AC3E}">
        <p14:creationId xmlns:p14="http://schemas.microsoft.com/office/powerpoint/2010/main" val="4259154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83" y="0"/>
            <a:ext cx="443752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000" y="130750"/>
            <a:ext cx="126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El. 587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91572" y="0"/>
            <a:ext cx="4437529" cy="6858000"/>
            <a:chOff x="4591572" y="0"/>
            <a:chExt cx="4437529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1572" y="0"/>
              <a:ext cx="4437529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53017" y="130750"/>
              <a:ext cx="1264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anose="020B0603020102020204" pitchFamily="34" charset="0"/>
                </a:rPr>
                <a:t>El. 588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91571" y="0"/>
            <a:ext cx="4437529" cy="6858000"/>
            <a:chOff x="4627132" y="0"/>
            <a:chExt cx="4437529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7132" y="0"/>
              <a:ext cx="4437529" cy="6858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16955" y="130750"/>
              <a:ext cx="12715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anose="020B0603020102020204" pitchFamily="34" charset="0"/>
                </a:rPr>
                <a:t>El. 589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91571" y="0"/>
            <a:ext cx="4437529" cy="6858000"/>
            <a:chOff x="4609352" y="0"/>
            <a:chExt cx="4437529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9352" y="0"/>
              <a:ext cx="4437529" cy="6858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771533" y="130750"/>
              <a:ext cx="12715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" panose="020B0603020102020204" pitchFamily="34" charset="0"/>
                </a:rPr>
                <a:t>El. 590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0550" y="385011"/>
            <a:ext cx="3124802" cy="3126539"/>
            <a:chOff x="590550" y="385011"/>
            <a:chExt cx="3124802" cy="3126539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1462640" y="385011"/>
              <a:ext cx="2252712" cy="2199439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462640" y="2584450"/>
              <a:ext cx="9626" cy="79615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1339850" y="3380600"/>
              <a:ext cx="132416" cy="13095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90550" y="3511550"/>
              <a:ext cx="749300" cy="0"/>
            </a:xfrm>
            <a:prstGeom prst="line">
              <a:avLst/>
            </a:prstGeom>
            <a:ln w="19050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38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5048A2-D58E-42E0-B21D-67BF8767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28" y="246230"/>
            <a:ext cx="7362825" cy="643059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Springbrook #1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DCBCE-A19D-4279-B786-DB34FD1D86C2}"/>
              </a:ext>
            </a:extLst>
          </p:cNvPr>
          <p:cNvSpPr txBox="1"/>
          <p:nvPr/>
        </p:nvSpPr>
        <p:spPr>
          <a:xfrm>
            <a:off x="790407" y="831539"/>
            <a:ext cx="747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St. James Farm, Forest Preserve District of DuPage County</a:t>
            </a:r>
          </a:p>
        </p:txBody>
      </p:sp>
    </p:spTree>
    <p:extLst>
      <p:ext uri="{BB962C8B-B14F-4D97-AF65-F5344CB8AC3E}">
        <p14:creationId xmlns:p14="http://schemas.microsoft.com/office/powerpoint/2010/main" val="798449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gary\My Documents\Desktop Photos\black swallowtail caterpillar d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19337" y="463262"/>
            <a:ext cx="6648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Wetlands Initiative is a nonprofit dedicated to restoring the wetland resources of the Midwest to improve water quality, increase wildlife habitat and biodiversity, and reduce flood damage.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99"/>
          <a:stretch/>
        </p:blipFill>
        <p:spPr>
          <a:xfrm>
            <a:off x="288723" y="522233"/>
            <a:ext cx="185472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4098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5AE372-23A3-4179-87B7-78AC94C5DF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61" y="4124224"/>
            <a:ext cx="4590571" cy="2651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1F8C8A-0ADC-4466-927E-EF878B7AD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412" y="1372208"/>
            <a:ext cx="4509115" cy="2651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DFBDA1-6646-4B25-AF21-096BF3A3F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789" y="4124224"/>
            <a:ext cx="4009738" cy="26517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D556F-73CC-4BB2-B77A-4E269F61C075}"/>
              </a:ext>
            </a:extLst>
          </p:cNvPr>
          <p:cNvGrpSpPr/>
          <p:nvPr/>
        </p:nvGrpSpPr>
        <p:grpSpPr>
          <a:xfrm>
            <a:off x="833775" y="1372208"/>
            <a:ext cx="3570942" cy="2651760"/>
            <a:chOff x="686927" y="908539"/>
            <a:chExt cx="3570942" cy="2743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94689B-E9D9-414C-AD74-50E12D81A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927" y="908539"/>
              <a:ext cx="3570942" cy="2743200"/>
            </a:xfrm>
            <a:prstGeom prst="rect">
              <a:avLst/>
            </a:prstGeom>
          </p:spPr>
        </p:pic>
        <p:sp>
          <p:nvSpPr>
            <p:cNvPr id="4" name="Star: 5 Points 3">
              <a:extLst>
                <a:ext uri="{FF2B5EF4-FFF2-40B4-BE49-F238E27FC236}">
                  <a16:creationId xmlns:a16="http://schemas.microsoft.com/office/drawing/2014/main" id="{89582E76-F8C0-44BB-93ED-C66CF00CB8C7}"/>
                </a:ext>
              </a:extLst>
            </p:cNvPr>
            <p:cNvSpPr/>
            <p:nvPr/>
          </p:nvSpPr>
          <p:spPr>
            <a:xfrm>
              <a:off x="1336431" y="2438400"/>
              <a:ext cx="276330" cy="257908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9B5048A2-D58E-42E0-B21D-67BF8767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4" y="357066"/>
            <a:ext cx="7362825" cy="643059"/>
          </a:xfrm>
        </p:spPr>
        <p:txBody>
          <a:bodyPr/>
          <a:lstStyle/>
          <a:p>
            <a:r>
              <a:rPr lang="en-US" dirty="0"/>
              <a:t>Springbrook #1 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209674" y="827375"/>
            <a:ext cx="7778193" cy="46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Franklin Gothic Medium" panose="020B0603020102020204" pitchFamily="34" charset="0"/>
              </a:rPr>
              <a:t>TYPICAL URBAN STREAM SYSTEM: CHANNELIZED, INCISED, AND DRAINED</a:t>
            </a:r>
          </a:p>
        </p:txBody>
      </p:sp>
    </p:spTree>
    <p:extLst>
      <p:ext uri="{BB962C8B-B14F-4D97-AF65-F5344CB8AC3E}">
        <p14:creationId xmlns:p14="http://schemas.microsoft.com/office/powerpoint/2010/main" val="3204128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04559-B81C-4CE6-B13C-03448E5361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14" y="1681932"/>
            <a:ext cx="3797905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B1E749-0DD9-4FC7-8901-1FBE05147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817" y="1681932"/>
            <a:ext cx="4315284" cy="228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3ACB16-6071-448C-BF5A-009960A38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Springbrook #1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4BB1C-0481-429B-A179-56BDE72A55BC}"/>
              </a:ext>
            </a:extLst>
          </p:cNvPr>
          <p:cNvSpPr txBox="1"/>
          <p:nvPr/>
        </p:nvSpPr>
        <p:spPr>
          <a:xfrm>
            <a:off x="1209673" y="863708"/>
            <a:ext cx="747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latin typeface="Franklin Gothic Medium" panose="020B0603020102020204" pitchFamily="34" charset="0"/>
              </a:rPr>
              <a:t>WATERS OF U.S. MIGITATION SITE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54" y="5241880"/>
            <a:ext cx="1253239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549" y="5470480"/>
            <a:ext cx="1761688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182" y="5470480"/>
            <a:ext cx="197721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282" y="5333622"/>
            <a:ext cx="1074600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50166" y="3982383"/>
            <a:ext cx="4257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2,800 linear ft reconnected with floodplain</a:t>
            </a:r>
          </a:p>
          <a:p>
            <a:pPr marL="285750" indent="-285750"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2,000 linear ft remeandered</a:t>
            </a:r>
          </a:p>
          <a:p>
            <a:pPr marL="285750" indent="-285750"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~3 acres wetland marsh restoration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495" y="3982382"/>
            <a:ext cx="4180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Promote ground/surface water exchange</a:t>
            </a:r>
          </a:p>
          <a:p>
            <a:pPr marL="285750" indent="-285750"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Improve connectivity</a:t>
            </a:r>
          </a:p>
        </p:txBody>
      </p:sp>
    </p:spTree>
    <p:extLst>
      <p:ext uri="{BB962C8B-B14F-4D97-AF65-F5344CB8AC3E}">
        <p14:creationId xmlns:p14="http://schemas.microsoft.com/office/powerpoint/2010/main" val="1925207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ACB16-6071-448C-BF5A-009960A38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Springbrook #1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4BB1C-0481-429B-A179-56BDE72A55BC}"/>
              </a:ext>
            </a:extLst>
          </p:cNvPr>
          <p:cNvSpPr txBox="1"/>
          <p:nvPr/>
        </p:nvSpPr>
        <p:spPr>
          <a:xfrm>
            <a:off x="1209674" y="884735"/>
            <a:ext cx="747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latin typeface="Franklin Gothic Medium" panose="020B0603020102020204" pitchFamily="34" charset="0"/>
              </a:rPr>
              <a:t>STREAM AND FLOODPLAIN FUNCTION UPLIFT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A2184-9B31-4B02-BC85-71A15283FE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23" y="1406861"/>
            <a:ext cx="4448623" cy="243632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06E1F5-431D-4AC8-A89F-DABA8B0BC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118338"/>
            <a:ext cx="4448681" cy="365149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D47369-2E0D-4FBC-BA8F-66BF1F0A1C2D}"/>
              </a:ext>
            </a:extLst>
          </p:cNvPr>
          <p:cNvSpPr txBox="1"/>
          <p:nvPr/>
        </p:nvSpPr>
        <p:spPr>
          <a:xfrm>
            <a:off x="264056" y="1406861"/>
            <a:ext cx="804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F112FB-A8D2-4DE7-8336-A7A84325CDF0}"/>
              </a:ext>
            </a:extLst>
          </p:cNvPr>
          <p:cNvSpPr txBox="1"/>
          <p:nvPr/>
        </p:nvSpPr>
        <p:spPr>
          <a:xfrm>
            <a:off x="4572000" y="3118338"/>
            <a:ext cx="804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F70960-76A7-4B13-BBE8-BCC441EB5847}"/>
              </a:ext>
            </a:extLst>
          </p:cNvPr>
          <p:cNvSpPr txBox="1"/>
          <p:nvPr/>
        </p:nvSpPr>
        <p:spPr>
          <a:xfrm>
            <a:off x="6827453" y="3118337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AFTER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2B6FB-393F-4EA1-BCD4-A1D80D6040F5}"/>
              </a:ext>
            </a:extLst>
          </p:cNvPr>
          <p:cNvSpPr txBox="1"/>
          <p:nvPr/>
        </p:nvSpPr>
        <p:spPr>
          <a:xfrm>
            <a:off x="2536619" y="1409456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AFTER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8383" y="1492867"/>
            <a:ext cx="298030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Additional nutrient removal:</a:t>
            </a:r>
          </a:p>
          <a:p>
            <a:pPr marL="285750" indent="-285750"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188 tons/yr sediment</a:t>
            </a:r>
          </a:p>
          <a:p>
            <a:pPr marL="285750" indent="-285750"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188 lbs/yr phosphorous</a:t>
            </a:r>
          </a:p>
          <a:p>
            <a:pPr marL="285750" indent="-285750"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377 lbs/yr nitrogen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6023" y="4590929"/>
            <a:ext cx="385534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Improved hydraulic connection between stream channel and floodplain at lower flow condition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(J. Marquez Reina, 2017)</a:t>
            </a:r>
          </a:p>
        </p:txBody>
      </p:sp>
    </p:spTree>
    <p:extLst>
      <p:ext uri="{BB962C8B-B14F-4D97-AF65-F5344CB8AC3E}">
        <p14:creationId xmlns:p14="http://schemas.microsoft.com/office/powerpoint/2010/main" val="3458992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B5048A2-D58E-42E0-B21D-67BF8767EE06}"/>
              </a:ext>
            </a:extLst>
          </p:cNvPr>
          <p:cNvSpPr txBox="1">
            <a:spLocks/>
          </p:cNvSpPr>
          <p:nvPr/>
        </p:nvSpPr>
        <p:spPr>
          <a:xfrm>
            <a:off x="156728" y="246230"/>
            <a:ext cx="7362825" cy="6430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4. BIG BUREAU CREEK WATERSHED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DCBCE-A19D-4279-B786-DB34FD1D86C2}"/>
              </a:ext>
            </a:extLst>
          </p:cNvPr>
          <p:cNvSpPr txBox="1"/>
          <p:nvPr/>
        </p:nvSpPr>
        <p:spPr>
          <a:xfrm>
            <a:off x="646029" y="764163"/>
            <a:ext cx="747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CONSTRUCTED WETLANDS AS A NUTRIENT REDUCTION SOLUTION FOR TILED CROPLAND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73927" y="6540050"/>
            <a:ext cx="1385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(Bennett, BC SWCD)</a:t>
            </a:r>
          </a:p>
        </p:txBody>
      </p:sp>
    </p:spTree>
    <p:extLst>
      <p:ext uri="{BB962C8B-B14F-4D97-AF65-F5344CB8AC3E}">
        <p14:creationId xmlns:p14="http://schemas.microsoft.com/office/powerpoint/2010/main" val="4196236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50889" y="2021168"/>
            <a:ext cx="3657600" cy="2526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6486" y="1455469"/>
            <a:ext cx="2715424" cy="36576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2" t="2821" r="40498" b="2539"/>
          <a:stretch/>
        </p:blipFill>
        <p:spPr>
          <a:xfrm>
            <a:off x="298076" y="1455468"/>
            <a:ext cx="3313732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 DRAINAGE WETLANDS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076" y="5252214"/>
            <a:ext cx="797002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Sited and designed to intercept agricultural runoff prior to ditch or stream</a:t>
            </a:r>
          </a:p>
          <a:p>
            <a:pPr marL="285750" indent="-285750">
              <a:spcAft>
                <a:spcPts val="600"/>
              </a:spcAft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Created or constructed emergent marsh system</a:t>
            </a:r>
          </a:p>
          <a:p>
            <a:pPr marL="285750" indent="-285750">
              <a:spcAft>
                <a:spcPts val="600"/>
              </a:spcAft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Located in riparian areas in the headwaters of smaller watersheds</a:t>
            </a:r>
          </a:p>
          <a:p>
            <a:pPr marL="285750" indent="-285750">
              <a:spcAft>
                <a:spcPts val="600"/>
              </a:spcAft>
              <a:buClr>
                <a:srgbClr val="008752"/>
              </a:buClr>
              <a:buFont typeface="Courier New" panose="02070309020205020404" pitchFamily="49" charset="0"/>
              <a:buChar char="o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90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7416" y="6559575"/>
            <a:ext cx="1385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(Bennett, BC SWCD)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0327" y="1496291"/>
            <a:ext cx="415636" cy="45264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148" y="1096181"/>
            <a:ext cx="1553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TILE INLET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1112" y="4922322"/>
            <a:ext cx="8441776" cy="1600438"/>
            <a:chOff x="289482" y="2583161"/>
            <a:chExt cx="8441776" cy="1600438"/>
          </a:xfrm>
        </p:grpSpPr>
        <p:sp>
          <p:nvSpPr>
            <p:cNvPr id="10" name="TextBox 9"/>
            <p:cNvSpPr txBox="1"/>
            <p:nvPr/>
          </p:nvSpPr>
          <p:spPr>
            <a:xfrm>
              <a:off x="289482" y="2583161"/>
              <a:ext cx="5277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Bureau County CW1 Highlights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9482" y="2952493"/>
              <a:ext cx="42819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2016: </a:t>
              </a: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2,425 lbs NO</a:t>
              </a:r>
              <a:r>
                <a:rPr lang="en-US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-N, 220 lbs SRP</a:t>
              </a: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12% avg annual NO</a:t>
              </a:r>
              <a:r>
                <a:rPr lang="en-US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-N removal</a:t>
              </a: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3.8% OM sediments (carbon)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23030" y="2952493"/>
              <a:ext cx="390822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2017: </a:t>
              </a: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1,323 lbs NO</a:t>
              </a:r>
              <a:r>
                <a:rPr lang="en-US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-N 0 lbs SRP</a:t>
              </a: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35% avg annual NO</a:t>
              </a:r>
              <a:r>
                <a:rPr lang="en-US" b="1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-N removal</a:t>
              </a:r>
            </a:p>
            <a:p>
              <a:pPr marL="285750" indent="-285750">
                <a:buClr>
                  <a:schemeClr val="bg1"/>
                </a:buClr>
                <a:buFont typeface="Courier New" panose="02070309020205020404" pitchFamily="49" charset="0"/>
                <a:buChar char="o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5.2% OM sediments (carbon)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0159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6453" y="6528006"/>
            <a:ext cx="1588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(Kevin Bennett, BC SWCD)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4635350" cy="6858000"/>
            <a:chOff x="0" y="0"/>
            <a:chExt cx="4635350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635350" cy="68580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485512" y="1206676"/>
              <a:ext cx="447312" cy="296821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26585" y="806566"/>
              <a:ext cx="15536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TILE INLET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77" y="194710"/>
            <a:ext cx="4061862" cy="3413484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850736" y="3313584"/>
            <a:ext cx="10054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(Izadmehr, UIC)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FA5DBB-8979-4458-912C-40C4616F20E2}"/>
              </a:ext>
            </a:extLst>
          </p:cNvPr>
          <p:cNvGrpSpPr/>
          <p:nvPr/>
        </p:nvGrpSpPr>
        <p:grpSpPr>
          <a:xfrm>
            <a:off x="4966637" y="3886896"/>
            <a:ext cx="4061862" cy="1718818"/>
            <a:chOff x="350608" y="4895278"/>
            <a:chExt cx="4964969" cy="17188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F2DDCB-06CC-448B-BC41-79565263044E}"/>
                </a:ext>
              </a:extLst>
            </p:cNvPr>
            <p:cNvSpPr txBox="1"/>
            <p:nvPr/>
          </p:nvSpPr>
          <p:spPr>
            <a:xfrm>
              <a:off x="350608" y="4895278"/>
              <a:ext cx="49649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Bureau County CW2 Highlights (2017-)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930701-517D-4909-9406-7F709DA5C222}"/>
                </a:ext>
              </a:extLst>
            </p:cNvPr>
            <p:cNvSpPr txBox="1"/>
            <p:nvPr/>
          </p:nvSpPr>
          <p:spPr>
            <a:xfrm>
              <a:off x="437005" y="5244490"/>
              <a:ext cx="4878572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008752"/>
                </a:buClr>
                <a:buFont typeface="Courier New" panose="02070309020205020404" pitchFamily="49" charset="0"/>
                <a:buChar char="o"/>
              </a:pPr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0.8 acre treatment wetland</a:t>
              </a:r>
            </a:p>
            <a:p>
              <a:pPr marL="285750" indent="-285750">
                <a:spcAft>
                  <a:spcPts val="600"/>
                </a:spcAft>
                <a:buClr>
                  <a:srgbClr val="008752"/>
                </a:buClr>
                <a:buFont typeface="Courier New" panose="02070309020205020404" pitchFamily="49" charset="0"/>
                <a:buChar char="o"/>
              </a:pPr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~30 acres tile drainage captured</a:t>
              </a:r>
            </a:p>
            <a:p>
              <a:pPr marL="285750" indent="-285750">
                <a:spcAft>
                  <a:spcPts val="600"/>
                </a:spcAft>
                <a:buClr>
                  <a:srgbClr val="008752"/>
                </a:buClr>
                <a:buFont typeface="Courier New" panose="02070309020205020404" pitchFamily="49" charset="0"/>
                <a:buChar char="o"/>
              </a:pPr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64% avg annual NO</a:t>
              </a:r>
              <a:r>
                <a:rPr lang="en-US" sz="17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-N removal</a:t>
              </a:r>
            </a:p>
            <a:p>
              <a:pPr marL="285750" indent="-285750">
                <a:spcAft>
                  <a:spcPts val="600"/>
                </a:spcAft>
                <a:buClr>
                  <a:srgbClr val="008752"/>
                </a:buClr>
                <a:buFont typeface="Courier New" panose="02070309020205020404" pitchFamily="49" charset="0"/>
                <a:buChar char="o"/>
              </a:pPr>
              <a:r>
                <a:rPr lang="en-US" sz="1700" dirty="0">
                  <a:latin typeface="Arial" panose="020B0604020202020204" pitchFamily="34" charset="0"/>
                  <a:cs typeface="Arial" panose="020B0604020202020204" pitchFamily="34" charset="0"/>
                </a:rPr>
                <a:t>7.1% OM sediments (hydric so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ils)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6575356"/>
            <a:ext cx="1385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(Bennett, BC SWCD)</a:t>
            </a:r>
          </a:p>
        </p:txBody>
      </p:sp>
    </p:spTree>
    <p:extLst>
      <p:ext uri="{BB962C8B-B14F-4D97-AF65-F5344CB8AC3E}">
        <p14:creationId xmlns:p14="http://schemas.microsoft.com/office/powerpoint/2010/main" val="37499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355F3-265A-459E-AF6A-657CBAE78C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3937" y="1038673"/>
            <a:ext cx="4114800" cy="5432844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B4E89A8-FE24-49D2-A3C5-D0F44F43D1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48" y="987347"/>
            <a:ext cx="4141673" cy="228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19648" y="2734445"/>
            <a:ext cx="5170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Iowa Department of Agriculture and Land Stewardship</a:t>
            </a: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CREP Nutrient Removal Wetland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 runoff wetlands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48" y="3333163"/>
            <a:ext cx="4114800" cy="16545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48" y="5047508"/>
            <a:ext cx="4114800" cy="1424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042" y="6457119"/>
            <a:ext cx="4193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Nature Conservancy Mackinaw River Watershed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985" y="4747847"/>
            <a:ext cx="18453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(Des Moines Register, 2015)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73269" y="6209617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(Kirkham, TNC) </a:t>
            </a:r>
          </a:p>
        </p:txBody>
      </p:sp>
    </p:spTree>
    <p:extLst>
      <p:ext uri="{BB962C8B-B14F-4D97-AF65-F5344CB8AC3E}">
        <p14:creationId xmlns:p14="http://schemas.microsoft.com/office/powerpoint/2010/main" val="401893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0"/>
            <a:ext cx="91725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C04492-A416-4C5C-BD2D-405101E25D2E}"/>
              </a:ext>
            </a:extLst>
          </p:cNvPr>
          <p:cNvSpPr txBox="1"/>
          <p:nvPr/>
        </p:nvSpPr>
        <p:spPr>
          <a:xfrm>
            <a:off x="1703540" y="6022430"/>
            <a:ext cx="3265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www.wetlands-initiative.org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292A6-C429-4615-8528-753ADD2EE7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471" y="5179152"/>
            <a:ext cx="233795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9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060555"/>
              </p:ext>
            </p:extLst>
          </p:nvPr>
        </p:nvGraphicFramePr>
        <p:xfrm>
          <a:off x="1624149" y="1085850"/>
          <a:ext cx="6544491" cy="548571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634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1519">
                <a:tc>
                  <a:txBody>
                    <a:bodyPr/>
                    <a:lstStyle/>
                    <a:p>
                      <a:r>
                        <a:rPr lang="en-US" sz="1600" spc="0" dirty="0"/>
                        <a:t>SERVICE</a:t>
                      </a:r>
                      <a:endParaRPr lang="en-US" sz="1600" b="0" spc="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7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pc="0" dirty="0"/>
                        <a:t>WETLANDS</a:t>
                      </a:r>
                      <a:endParaRPr lang="en-US" sz="1600" b="0" spc="0" dirty="0">
                        <a:solidFill>
                          <a:schemeClr val="bg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7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53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Goods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Food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Fresh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Water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Fuel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057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Regulating Services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Carbon Storage 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Climate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Regulation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Flood Regulation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Groundwater Replenishment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Water Quality Improvement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Shoreline Stabilization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Biodiversity/Wildlife Habitat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53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Services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Primary Production 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Nutrient Cycling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Soil Formation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79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Services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Aesthetic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Spiritual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Educational</a:t>
                      </a:r>
                    </a:p>
                    <a:p>
                      <a:pPr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Recreation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87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cap="all" dirty="0">
                <a:latin typeface="Franklin Gothic Medium" panose="020B0603020102020204" pitchFamily="34" charset="0"/>
              </a:rPr>
              <a:t>Wetland values and functions</a:t>
            </a:r>
          </a:p>
        </p:txBody>
      </p:sp>
    </p:spTree>
    <p:extLst>
      <p:ext uri="{BB962C8B-B14F-4D97-AF65-F5344CB8AC3E}">
        <p14:creationId xmlns:p14="http://schemas.microsoft.com/office/powerpoint/2010/main" val="272688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37" y="0"/>
            <a:ext cx="91717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725" y="6063907"/>
            <a:ext cx="8233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BIG SPONGE (FLOOD STORAGE)</a:t>
            </a:r>
          </a:p>
        </p:txBody>
      </p:sp>
    </p:spTree>
    <p:extLst>
      <p:ext uri="{BB962C8B-B14F-4D97-AF65-F5344CB8AC3E}">
        <p14:creationId xmlns:p14="http://schemas.microsoft.com/office/powerpoint/2010/main" val="185811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27" y="1085214"/>
            <a:ext cx="8041136" cy="5486400"/>
          </a:xfrm>
          <a:prstGeom prst="rect">
            <a:avLst/>
          </a:prstGeom>
          <a:ln w="3175"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308646" y="349258"/>
            <a:ext cx="7425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en-US" sz="3600" dirty="0">
                <a:latin typeface="Franklin Gothic Medium" panose="020B0603020102020204" pitchFamily="34" charset="0"/>
              </a:rPr>
              <a:t>WETLAND NUTRIENT DYNAMICS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754" y="6571614"/>
            <a:ext cx="884136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cs typeface="Arial" panose="020B0604020202020204" pitchFamily="34" charset="0"/>
              </a:rPr>
              <a:t>(Symbols courtesy of the Integration and Application Network, University of Maryland Center for Environmental Science  at ian.umces.edu/symbols/)</a:t>
            </a:r>
          </a:p>
        </p:txBody>
      </p:sp>
    </p:spTree>
    <p:extLst>
      <p:ext uri="{BB962C8B-B14F-4D97-AF65-F5344CB8AC3E}">
        <p14:creationId xmlns:p14="http://schemas.microsoft.com/office/powerpoint/2010/main" val="358244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BB1CE2-FFAD-489F-B6B9-5EE467397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70" y="1291301"/>
            <a:ext cx="8609675" cy="2231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Position and scale of floodplain wetlands (restored or constructed) for water quality improvement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Along main river channels on adjacent floodplain or behind levees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Within the headwaters areas of small watersheds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 field edges between farm and receiving waters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Within ditch or stream channel</a:t>
            </a: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F9E8F9-8477-4502-90C5-DFE38E46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4" y="357066"/>
            <a:ext cx="7518690" cy="643059"/>
          </a:xfrm>
        </p:spPr>
        <p:txBody>
          <a:bodyPr>
            <a:normAutofit/>
          </a:bodyPr>
          <a:lstStyle/>
          <a:p>
            <a:r>
              <a:rPr lang="en-US" dirty="0"/>
              <a:t>Floodplain wetlands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670" y="3882291"/>
            <a:ext cx="3657600" cy="2734912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659852" y="5996245"/>
            <a:ext cx="3252295" cy="719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TRIB TO ILLINOIS RIVER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195329" y="4364889"/>
            <a:ext cx="4572000" cy="17697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Hydrologic connection to the floodplain and wetland areas</a:t>
            </a:r>
          </a:p>
          <a:p>
            <a:pPr marL="285750" indent="-285750">
              <a:spcBef>
                <a:spcPts val="600"/>
              </a:spcBef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Natural hydrologic interaction</a:t>
            </a:r>
          </a:p>
          <a:p>
            <a:pPr marL="285750" indent="-285750">
              <a:spcBef>
                <a:spcPts val="600"/>
              </a:spcBef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“Restored” connection</a:t>
            </a:r>
          </a:p>
          <a:p>
            <a:pPr marL="285750" indent="-285750">
              <a:spcBef>
                <a:spcPts val="600"/>
              </a:spcBef>
              <a:buClr>
                <a:srgbClr val="008752"/>
              </a:buClr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Designed hydrologic connection</a:t>
            </a:r>
          </a:p>
        </p:txBody>
      </p:sp>
    </p:spTree>
    <p:extLst>
      <p:ext uri="{BB962C8B-B14F-4D97-AF65-F5344CB8AC3E}">
        <p14:creationId xmlns:p14="http://schemas.microsoft.com/office/powerpoint/2010/main" val="252927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F diagram.jpg">
            <a:extLst>
              <a:ext uri="{FF2B5EF4-FFF2-40B4-BE49-F238E27FC236}">
                <a16:creationId xmlns:a16="http://schemas.microsoft.com/office/drawing/2014/main" id="{0BD86D61-87B8-4AF8-B379-3BA1E7D4D6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320" y="1154631"/>
            <a:ext cx="3306762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E729AD-8859-453E-8837-FE4069E99A4B}"/>
              </a:ext>
            </a:extLst>
          </p:cNvPr>
          <p:cNvSpPr/>
          <p:nvPr/>
        </p:nvSpPr>
        <p:spPr>
          <a:xfrm>
            <a:off x="360622" y="5493269"/>
            <a:ext cx="3388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latin typeface="+mn-lt"/>
                <a:cs typeface="Tahoma" pitchFamily="34" charset="0"/>
              </a:rPr>
              <a:t>Floodplain of main-stem rivers</a:t>
            </a:r>
          </a:p>
          <a:p>
            <a:pPr algn="ctr" eaLnBrk="1" hangingPunct="1">
              <a:defRPr/>
            </a:pPr>
            <a:r>
              <a:rPr lang="en-US" sz="1600" b="1" dirty="0">
                <a:latin typeface="+mn-lt"/>
                <a:cs typeface="Tahoma" pitchFamily="34" charset="0"/>
              </a:rPr>
              <a:t>(large-scale restored wetlands)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26AD8C-9C5D-4C75-94FB-F6235CDD68F9}"/>
              </a:ext>
            </a:extLst>
          </p:cNvPr>
          <p:cNvSpPr/>
          <p:nvPr/>
        </p:nvSpPr>
        <p:spPr>
          <a:xfrm>
            <a:off x="4860758" y="5493269"/>
            <a:ext cx="36979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>
                <a:latin typeface="+mn-lt"/>
                <a:cs typeface="Tahoma" pitchFamily="34" charset="0"/>
              </a:rPr>
              <a:t>Floodplain of headwater streams</a:t>
            </a:r>
          </a:p>
          <a:p>
            <a:pPr algn="ctr" eaLnBrk="1" hangingPunct="1">
              <a:defRPr/>
            </a:pPr>
            <a:r>
              <a:rPr lang="en-US" sz="1600" b="1" dirty="0">
                <a:latin typeface="+mn-lt"/>
                <a:cs typeface="Tahoma" pitchFamily="34" charset="0"/>
              </a:rPr>
              <a:t>(multiple, small-scale </a:t>
            </a:r>
            <a:r>
              <a:rPr lang="en-US" sz="1600" b="1" dirty="0">
                <a:cs typeface="Tahoma" pitchFamily="34" charset="0"/>
              </a:rPr>
              <a:t>restored or created </a:t>
            </a:r>
            <a:r>
              <a:rPr lang="en-US" sz="1600" b="1" dirty="0">
                <a:latin typeface="+mn-lt"/>
                <a:cs typeface="Tahoma" pitchFamily="34" charset="0"/>
              </a:rPr>
              <a:t>wetlands)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419235-2770-4182-8592-97BD3B0D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49" y="338016"/>
            <a:ext cx="7362825" cy="643059"/>
          </a:xfrm>
        </p:spPr>
        <p:txBody>
          <a:bodyPr/>
          <a:lstStyle/>
          <a:p>
            <a:r>
              <a:rPr lang="en-US" dirty="0"/>
              <a:t>Scale of Floodplain wetlands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073" y="2375915"/>
            <a:ext cx="4178301" cy="2306039"/>
          </a:xfrm>
          <a:prstGeom prst="rect">
            <a:avLst/>
          </a:prstGeom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080264" y="4435733"/>
            <a:ext cx="635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(NRCS)</a:t>
            </a:r>
          </a:p>
        </p:txBody>
      </p:sp>
    </p:spTree>
    <p:extLst>
      <p:ext uri="{BB962C8B-B14F-4D97-AF65-F5344CB8AC3E}">
        <p14:creationId xmlns:p14="http://schemas.microsoft.com/office/powerpoint/2010/main" val="376974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6F6AE-F973-452C-B25F-F24DCF9D61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29" y="1083802"/>
            <a:ext cx="5743366" cy="5571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978760-D444-43A1-A75F-D2153D12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 Restoration project sites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3BCD4-156F-4442-9E7E-703DD91AB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595" y="1237737"/>
            <a:ext cx="2870282" cy="526319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Dixon Waterfowl Refuge (Hennepin, IL)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Little Calumet River Basin (near Gary, IN)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Springbrook #1, Phase 1 (Wheaton, IL)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SmartWetland sites    (Big Bureau Creek Watershed, IL)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6916D2-05E7-4F64-B8BB-1007811351A2}"/>
              </a:ext>
            </a:extLst>
          </p:cNvPr>
          <p:cNvSpPr/>
          <p:nvPr/>
        </p:nvSpPr>
        <p:spPr>
          <a:xfrm>
            <a:off x="3097236" y="3246867"/>
            <a:ext cx="375138" cy="364265"/>
          </a:xfrm>
          <a:prstGeom prst="ellipse">
            <a:avLst/>
          </a:prstGeom>
          <a:solidFill>
            <a:schemeClr val="bg1"/>
          </a:solidFill>
          <a:ln>
            <a:solidFill>
              <a:srgbClr val="0087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8752"/>
                </a:solidFill>
                <a:latin typeface="Franklin Gothic Medium" panose="020B0603020102020204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68122A-6666-4884-AE3F-2606F06FE135}"/>
              </a:ext>
            </a:extLst>
          </p:cNvPr>
          <p:cNvSpPr/>
          <p:nvPr/>
        </p:nvSpPr>
        <p:spPr>
          <a:xfrm>
            <a:off x="4988636" y="2651115"/>
            <a:ext cx="375138" cy="364265"/>
          </a:xfrm>
          <a:prstGeom prst="ellipse">
            <a:avLst/>
          </a:prstGeom>
          <a:solidFill>
            <a:schemeClr val="bg1"/>
          </a:solidFill>
          <a:ln>
            <a:solidFill>
              <a:srgbClr val="0087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8752"/>
                </a:solidFill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A6EE0D-F046-48BF-B355-F98F06DB6157}"/>
              </a:ext>
            </a:extLst>
          </p:cNvPr>
          <p:cNvSpPr/>
          <p:nvPr/>
        </p:nvSpPr>
        <p:spPr>
          <a:xfrm>
            <a:off x="3773890" y="2104718"/>
            <a:ext cx="375138" cy="364265"/>
          </a:xfrm>
          <a:prstGeom prst="ellipse">
            <a:avLst/>
          </a:prstGeom>
          <a:solidFill>
            <a:schemeClr val="bg1"/>
          </a:solidFill>
          <a:ln>
            <a:solidFill>
              <a:srgbClr val="0087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8752"/>
                </a:solidFill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E04AAF-ECC7-48CA-B32D-5E9F59696E7E}"/>
              </a:ext>
            </a:extLst>
          </p:cNvPr>
          <p:cNvSpPr/>
          <p:nvPr/>
        </p:nvSpPr>
        <p:spPr>
          <a:xfrm>
            <a:off x="2606038" y="2468983"/>
            <a:ext cx="375138" cy="364265"/>
          </a:xfrm>
          <a:prstGeom prst="ellipse">
            <a:avLst/>
          </a:prstGeom>
          <a:solidFill>
            <a:schemeClr val="bg1"/>
          </a:solidFill>
          <a:ln>
            <a:solidFill>
              <a:srgbClr val="0087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8752"/>
                </a:solidFill>
                <a:latin typeface="Franklin Gothic Medium" panose="020B0603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89633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1F273C-2906-4CE1-A29B-6AE574A459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7890" y="6391686"/>
            <a:ext cx="248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OUTLET TO IL RIVER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24691" y="357066"/>
            <a:ext cx="8728363" cy="6430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Franklin Gothic Medium" panose="020B0603020102020204" pitchFamily="34" charset="0"/>
              </a:rPr>
              <a:t>1. SUE &amp; WES DIXON WATERFOWL REFUGE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82E0D-6763-4C54-AFC6-613A70A521E3}"/>
              </a:ext>
            </a:extLst>
          </p:cNvPr>
          <p:cNvSpPr txBox="1"/>
          <p:nvPr/>
        </p:nvSpPr>
        <p:spPr>
          <a:xfrm>
            <a:off x="641638" y="863950"/>
            <a:ext cx="747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latin typeface="Franklin Gothic Medium" panose="020B0603020102020204" pitchFamily="34" charset="0"/>
              </a:rPr>
              <a:t>FORMER HENNEPIN LEVEE DRAINAGE DISTRICT (~50 YR LEVEL)</a:t>
            </a:r>
          </a:p>
        </p:txBody>
      </p:sp>
    </p:spTree>
    <p:extLst>
      <p:ext uri="{BB962C8B-B14F-4D97-AF65-F5344CB8AC3E}">
        <p14:creationId xmlns:p14="http://schemas.microsoft.com/office/powerpoint/2010/main" val="87648440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2108</TotalTime>
  <Words>812</Words>
  <Application>Microsoft Office PowerPoint</Application>
  <PresentationFormat>On-screen Show (4:3)</PresentationFormat>
  <Paragraphs>212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Century Gothic</vt:lpstr>
      <vt:lpstr>Courier New</vt:lpstr>
      <vt:lpstr>Franklin Gothic Medium</vt:lpstr>
      <vt:lpstr>Tahoma</vt:lpstr>
      <vt:lpstr>Times New Roman</vt:lpstr>
      <vt:lpstr>Wingdings 3</vt:lpstr>
      <vt:lpstr>Work Sans Medium</vt:lpstr>
      <vt:lpstr>Wisp</vt:lpstr>
      <vt:lpstr>PowerPoint Presentation</vt:lpstr>
      <vt:lpstr>PowerPoint Presentation</vt:lpstr>
      <vt:lpstr>Wetland values and functions</vt:lpstr>
      <vt:lpstr>PowerPoint Presentation</vt:lpstr>
      <vt:lpstr>PowerPoint Presentation</vt:lpstr>
      <vt:lpstr>Floodplain wetlands</vt:lpstr>
      <vt:lpstr>Scale of Floodplain wetlands</vt:lpstr>
      <vt:lpstr>TWI Restoration project sites</vt:lpstr>
      <vt:lpstr>PowerPoint Presentation</vt:lpstr>
      <vt:lpstr>PowerPoint Presentation</vt:lpstr>
      <vt:lpstr>PowerPoint Presentation</vt:lpstr>
      <vt:lpstr>Water quality (No3-N)</vt:lpstr>
      <vt:lpstr>RECONNECTION TO ILLINOIS RIVER?</vt:lpstr>
      <vt:lpstr>2. Little calumet river basin</vt:lpstr>
      <vt:lpstr>Little calumet river basin</vt:lpstr>
      <vt:lpstr>Little calumet river basin</vt:lpstr>
      <vt:lpstr>Little calumet river basin</vt:lpstr>
      <vt:lpstr>PowerPoint Presentation</vt:lpstr>
      <vt:lpstr>3. Springbrook #1 </vt:lpstr>
      <vt:lpstr>Springbrook #1 </vt:lpstr>
      <vt:lpstr>Springbrook #1 </vt:lpstr>
      <vt:lpstr>Springbrook #1 </vt:lpstr>
      <vt:lpstr>PowerPoint Presentation</vt:lpstr>
      <vt:lpstr>TILE DRAINAGE WETLANDS</vt:lpstr>
      <vt:lpstr>PowerPoint Presentation</vt:lpstr>
      <vt:lpstr>PowerPoint Presentation</vt:lpstr>
      <vt:lpstr>Farm runoff wetlands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Kostel</dc:creator>
  <cp:lastModifiedBy>Jill Kostel</cp:lastModifiedBy>
  <cp:revision>94</cp:revision>
  <dcterms:created xsi:type="dcterms:W3CDTF">2018-10-17T19:45:21Z</dcterms:created>
  <dcterms:modified xsi:type="dcterms:W3CDTF">2018-10-23T01:29:01Z</dcterms:modified>
</cp:coreProperties>
</file>