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723" r:id="rId5"/>
    <p:sldMasterId id="2147483728" r:id="rId6"/>
    <p:sldMasterId id="2147483741" r:id="rId7"/>
  </p:sldMasterIdLst>
  <p:notesMasterIdLst>
    <p:notesMasterId r:id="rId23"/>
  </p:notesMasterIdLst>
  <p:handoutMasterIdLst>
    <p:handoutMasterId r:id="rId24"/>
  </p:handoutMasterIdLst>
  <p:sldIdLst>
    <p:sldId id="261"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15"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C8C8"/>
    <a:srgbClr val="FFFFFF"/>
    <a:srgbClr val="FF6600"/>
    <a:srgbClr val="D9D9D9"/>
    <a:srgbClr val="DF1F2E"/>
    <a:srgbClr val="FFCC66"/>
    <a:srgbClr val="6E9678"/>
    <a:srgbClr val="8B0109"/>
    <a:srgbClr val="A9031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7" autoAdjust="0"/>
    <p:restoredTop sz="79852" autoAdjust="0"/>
  </p:normalViewPr>
  <p:slideViewPr>
    <p:cSldViewPr snapToGrid="0">
      <p:cViewPr varScale="1">
        <p:scale>
          <a:sx n="98" d="100"/>
          <a:sy n="98" d="100"/>
        </p:scale>
        <p:origin x="864" y="78"/>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078531614012625E-2"/>
          <c:y val="0.12468722659667562"/>
          <c:w val="0.8677685769650676"/>
          <c:h val="0.69547477398658564"/>
        </c:manualLayout>
      </c:layout>
      <c:scatterChart>
        <c:scatterStyle val="smoothMarker"/>
        <c:varyColors val="0"/>
        <c:ser>
          <c:idx val="0"/>
          <c:order val="0"/>
          <c:tx>
            <c:v>2011-Impervious</c:v>
          </c:tx>
          <c:spPr>
            <a:ln>
              <a:solidFill>
                <a:srgbClr val="7030A0"/>
              </a:solidFill>
            </a:ln>
          </c:spPr>
          <c:marker>
            <c:symbol val="none"/>
          </c:marker>
          <c:xVal>
            <c:numRef>
              <c:f>Results!$A$4:$A$196</c:f>
              <c:numCache>
                <c:formatCode>m/d/yy\ h:mm;@</c:formatCode>
                <c:ptCount val="193"/>
                <c:pt idx="0">
                  <c:v>40051</c:v>
                </c:pt>
                <c:pt idx="1">
                  <c:v>40051.041666666584</c:v>
                </c:pt>
                <c:pt idx="2">
                  <c:v>40051.083333333328</c:v>
                </c:pt>
                <c:pt idx="3">
                  <c:v>40051.124999999993</c:v>
                </c:pt>
                <c:pt idx="4">
                  <c:v>40051.166666666584</c:v>
                </c:pt>
                <c:pt idx="5">
                  <c:v>40051.208333333321</c:v>
                </c:pt>
                <c:pt idx="6">
                  <c:v>40051.249999999993</c:v>
                </c:pt>
                <c:pt idx="7">
                  <c:v>40051.291666666417</c:v>
                </c:pt>
                <c:pt idx="8">
                  <c:v>40051.333333333314</c:v>
                </c:pt>
                <c:pt idx="9">
                  <c:v>40051.375</c:v>
                </c:pt>
                <c:pt idx="10">
                  <c:v>40051.416666666635</c:v>
                </c:pt>
                <c:pt idx="11">
                  <c:v>40051.458333333343</c:v>
                </c:pt>
                <c:pt idx="12">
                  <c:v>40051.499999999993</c:v>
                </c:pt>
                <c:pt idx="13">
                  <c:v>40051.541666666584</c:v>
                </c:pt>
                <c:pt idx="14">
                  <c:v>40051.583333333285</c:v>
                </c:pt>
                <c:pt idx="15">
                  <c:v>40051.624999999993</c:v>
                </c:pt>
                <c:pt idx="16">
                  <c:v>40051.666666666584</c:v>
                </c:pt>
                <c:pt idx="17">
                  <c:v>40051.708333333285</c:v>
                </c:pt>
                <c:pt idx="18">
                  <c:v>40051.749999999993</c:v>
                </c:pt>
                <c:pt idx="19">
                  <c:v>40051.791666666388</c:v>
                </c:pt>
                <c:pt idx="20">
                  <c:v>40051.833333333285</c:v>
                </c:pt>
                <c:pt idx="21">
                  <c:v>40051.875</c:v>
                </c:pt>
                <c:pt idx="22">
                  <c:v>40051.916666666606</c:v>
                </c:pt>
                <c:pt idx="23">
                  <c:v>40051.958333333292</c:v>
                </c:pt>
                <c:pt idx="24">
                  <c:v>40051.999999999942</c:v>
                </c:pt>
                <c:pt idx="25">
                  <c:v>40052.041666666584</c:v>
                </c:pt>
                <c:pt idx="26">
                  <c:v>40052.08333333327</c:v>
                </c:pt>
                <c:pt idx="27">
                  <c:v>40052.124999999942</c:v>
                </c:pt>
                <c:pt idx="28">
                  <c:v>40052.166666666584</c:v>
                </c:pt>
                <c:pt idx="29">
                  <c:v>40052.208333333256</c:v>
                </c:pt>
                <c:pt idx="30">
                  <c:v>40052.249999999942</c:v>
                </c:pt>
                <c:pt idx="31">
                  <c:v>40052.291666666359</c:v>
                </c:pt>
                <c:pt idx="32">
                  <c:v>40052.333333333256</c:v>
                </c:pt>
                <c:pt idx="33">
                  <c:v>40052.375</c:v>
                </c:pt>
                <c:pt idx="34">
                  <c:v>40052.416666666591</c:v>
                </c:pt>
                <c:pt idx="35">
                  <c:v>40052.458333333248</c:v>
                </c:pt>
                <c:pt idx="36">
                  <c:v>40052.499999999913</c:v>
                </c:pt>
                <c:pt idx="37">
                  <c:v>40052.541666666577</c:v>
                </c:pt>
                <c:pt idx="38">
                  <c:v>40052.583333333234</c:v>
                </c:pt>
                <c:pt idx="39">
                  <c:v>40052.624999999913</c:v>
                </c:pt>
                <c:pt idx="40">
                  <c:v>40052.66666666657</c:v>
                </c:pt>
                <c:pt idx="41">
                  <c:v>40052.708333333234</c:v>
                </c:pt>
                <c:pt idx="42">
                  <c:v>40052.749999999898</c:v>
                </c:pt>
                <c:pt idx="43">
                  <c:v>40052.791666666315</c:v>
                </c:pt>
                <c:pt idx="44">
                  <c:v>40052.833333333227</c:v>
                </c:pt>
                <c:pt idx="45">
                  <c:v>40052.875</c:v>
                </c:pt>
                <c:pt idx="46">
                  <c:v>40052.916666666562</c:v>
                </c:pt>
                <c:pt idx="47">
                  <c:v>40052.958333333219</c:v>
                </c:pt>
                <c:pt idx="48">
                  <c:v>40052.999999999891</c:v>
                </c:pt>
                <c:pt idx="49">
                  <c:v>40053.041666666526</c:v>
                </c:pt>
                <c:pt idx="50">
                  <c:v>40053.083333333205</c:v>
                </c:pt>
                <c:pt idx="51">
                  <c:v>40053.124999999891</c:v>
                </c:pt>
                <c:pt idx="52">
                  <c:v>40053.166666666526</c:v>
                </c:pt>
                <c:pt idx="53">
                  <c:v>40053.208333333205</c:v>
                </c:pt>
                <c:pt idx="54">
                  <c:v>40053.249999999869</c:v>
                </c:pt>
                <c:pt idx="55">
                  <c:v>40053.291666666286</c:v>
                </c:pt>
                <c:pt idx="56">
                  <c:v>40053.333333333198</c:v>
                </c:pt>
                <c:pt idx="57">
                  <c:v>40053.375</c:v>
                </c:pt>
                <c:pt idx="58">
                  <c:v>40053.416666666533</c:v>
                </c:pt>
                <c:pt idx="59">
                  <c:v>40053.458333333212</c:v>
                </c:pt>
                <c:pt idx="60">
                  <c:v>40053.499999999862</c:v>
                </c:pt>
                <c:pt idx="61">
                  <c:v>40053.541666666504</c:v>
                </c:pt>
                <c:pt idx="62">
                  <c:v>40053.583333333183</c:v>
                </c:pt>
                <c:pt idx="63">
                  <c:v>40053.624999999847</c:v>
                </c:pt>
                <c:pt idx="64">
                  <c:v>40053.666666666504</c:v>
                </c:pt>
                <c:pt idx="65">
                  <c:v>40053.708333333183</c:v>
                </c:pt>
                <c:pt idx="66">
                  <c:v>40053.74999999984</c:v>
                </c:pt>
                <c:pt idx="67">
                  <c:v>40053.791666666257</c:v>
                </c:pt>
                <c:pt idx="68">
                  <c:v>40053.833333333168</c:v>
                </c:pt>
                <c:pt idx="69">
                  <c:v>40053.875</c:v>
                </c:pt>
                <c:pt idx="70">
                  <c:v>40053.916666666497</c:v>
                </c:pt>
                <c:pt idx="71">
                  <c:v>40053.958333333212</c:v>
                </c:pt>
                <c:pt idx="72">
                  <c:v>40053.999999999833</c:v>
                </c:pt>
                <c:pt idx="73">
                  <c:v>40054.041666666475</c:v>
                </c:pt>
                <c:pt idx="74">
                  <c:v>40054.083333333161</c:v>
                </c:pt>
                <c:pt idx="75">
                  <c:v>40054.124999999818</c:v>
                </c:pt>
                <c:pt idx="76">
                  <c:v>40054.166666666475</c:v>
                </c:pt>
                <c:pt idx="77">
                  <c:v>40054.208333333147</c:v>
                </c:pt>
                <c:pt idx="78">
                  <c:v>40054.249999999811</c:v>
                </c:pt>
                <c:pt idx="79">
                  <c:v>40054.29166666622</c:v>
                </c:pt>
                <c:pt idx="80">
                  <c:v>40054.333333333139</c:v>
                </c:pt>
                <c:pt idx="81">
                  <c:v>40054.375</c:v>
                </c:pt>
                <c:pt idx="82">
                  <c:v>40054.416666666468</c:v>
                </c:pt>
                <c:pt idx="83">
                  <c:v>40054.458333333212</c:v>
                </c:pt>
                <c:pt idx="84">
                  <c:v>40054.499999999796</c:v>
                </c:pt>
                <c:pt idx="85">
                  <c:v>40054.541666666424</c:v>
                </c:pt>
                <c:pt idx="86">
                  <c:v>40054.583333333132</c:v>
                </c:pt>
                <c:pt idx="87">
                  <c:v>40054.624999999789</c:v>
                </c:pt>
                <c:pt idx="88">
                  <c:v>40054.666666666424</c:v>
                </c:pt>
                <c:pt idx="89">
                  <c:v>40054.708333333117</c:v>
                </c:pt>
                <c:pt idx="90">
                  <c:v>40054.749999999782</c:v>
                </c:pt>
                <c:pt idx="91">
                  <c:v>40054.791666666177</c:v>
                </c:pt>
                <c:pt idx="92">
                  <c:v>40054.83333333311</c:v>
                </c:pt>
                <c:pt idx="93">
                  <c:v>40054.874999999971</c:v>
                </c:pt>
                <c:pt idx="94">
                  <c:v>40054.916666666439</c:v>
                </c:pt>
                <c:pt idx="95">
                  <c:v>40054.958333333212</c:v>
                </c:pt>
                <c:pt idx="96">
                  <c:v>40054.999999999767</c:v>
                </c:pt>
                <c:pt idx="97">
                  <c:v>40055.041666666424</c:v>
                </c:pt>
                <c:pt idx="98">
                  <c:v>40055.083333333096</c:v>
                </c:pt>
                <c:pt idx="99">
                  <c:v>40055.12499999976</c:v>
                </c:pt>
                <c:pt idx="100">
                  <c:v>40055.166666666424</c:v>
                </c:pt>
                <c:pt idx="101">
                  <c:v>40055.208333333088</c:v>
                </c:pt>
                <c:pt idx="102">
                  <c:v>40055.249999999753</c:v>
                </c:pt>
                <c:pt idx="103">
                  <c:v>40055.291666666155</c:v>
                </c:pt>
                <c:pt idx="104">
                  <c:v>40055.333333333081</c:v>
                </c:pt>
                <c:pt idx="105">
                  <c:v>40055.37499999992</c:v>
                </c:pt>
                <c:pt idx="106">
                  <c:v>40055.41666666641</c:v>
                </c:pt>
                <c:pt idx="107">
                  <c:v>40055.458333333212</c:v>
                </c:pt>
                <c:pt idx="108">
                  <c:v>40055.499999999738</c:v>
                </c:pt>
                <c:pt idx="109">
                  <c:v>40055.541666666264</c:v>
                </c:pt>
                <c:pt idx="110">
                  <c:v>40055.583333333067</c:v>
                </c:pt>
                <c:pt idx="111">
                  <c:v>40055.624999999731</c:v>
                </c:pt>
                <c:pt idx="112">
                  <c:v>40055.666666666257</c:v>
                </c:pt>
                <c:pt idx="113">
                  <c:v>40055.708333333059</c:v>
                </c:pt>
                <c:pt idx="114">
                  <c:v>40055.749999999731</c:v>
                </c:pt>
                <c:pt idx="115">
                  <c:v>40055.791666666133</c:v>
                </c:pt>
                <c:pt idx="116">
                  <c:v>40055.833333333052</c:v>
                </c:pt>
                <c:pt idx="117">
                  <c:v>40055.874999999891</c:v>
                </c:pt>
                <c:pt idx="118">
                  <c:v>40055.91666666638</c:v>
                </c:pt>
                <c:pt idx="119">
                  <c:v>40055.958333333205</c:v>
                </c:pt>
                <c:pt idx="120">
                  <c:v>40055.999999999709</c:v>
                </c:pt>
                <c:pt idx="121">
                  <c:v>40056.041666666228</c:v>
                </c:pt>
                <c:pt idx="122">
                  <c:v>40056.083333333037</c:v>
                </c:pt>
                <c:pt idx="123">
                  <c:v>40056.124999999702</c:v>
                </c:pt>
                <c:pt idx="124">
                  <c:v>40056.16666666622</c:v>
                </c:pt>
                <c:pt idx="125">
                  <c:v>40056.20833333303</c:v>
                </c:pt>
                <c:pt idx="126">
                  <c:v>40056.249999999694</c:v>
                </c:pt>
                <c:pt idx="127">
                  <c:v>40056.291666666104</c:v>
                </c:pt>
                <c:pt idx="128">
                  <c:v>40056.333333333023</c:v>
                </c:pt>
                <c:pt idx="129">
                  <c:v>40056.374999999847</c:v>
                </c:pt>
                <c:pt idx="130">
                  <c:v>40056.416666666351</c:v>
                </c:pt>
                <c:pt idx="131">
                  <c:v>40056.458333333168</c:v>
                </c:pt>
                <c:pt idx="132">
                  <c:v>40056.49999999968</c:v>
                </c:pt>
                <c:pt idx="133">
                  <c:v>40056.541666666191</c:v>
                </c:pt>
                <c:pt idx="134">
                  <c:v>40056.583333333008</c:v>
                </c:pt>
                <c:pt idx="135">
                  <c:v>40056.624999999673</c:v>
                </c:pt>
                <c:pt idx="136">
                  <c:v>40056.666666666184</c:v>
                </c:pt>
                <c:pt idx="137">
                  <c:v>40056.708333333001</c:v>
                </c:pt>
                <c:pt idx="138">
                  <c:v>40056.749999999665</c:v>
                </c:pt>
                <c:pt idx="139">
                  <c:v>40056.791666666082</c:v>
                </c:pt>
                <c:pt idx="140">
                  <c:v>40056.833333333001</c:v>
                </c:pt>
                <c:pt idx="141">
                  <c:v>40056.874999999804</c:v>
                </c:pt>
                <c:pt idx="142">
                  <c:v>40056.916666666322</c:v>
                </c:pt>
                <c:pt idx="143">
                  <c:v>40056.958333333139</c:v>
                </c:pt>
                <c:pt idx="144">
                  <c:v>40056.999999999651</c:v>
                </c:pt>
                <c:pt idx="145">
                  <c:v>40057.041666666184</c:v>
                </c:pt>
                <c:pt idx="146">
                  <c:v>40057.083333333001</c:v>
                </c:pt>
                <c:pt idx="147">
                  <c:v>40057.124999999636</c:v>
                </c:pt>
                <c:pt idx="148">
                  <c:v>40057.166666666184</c:v>
                </c:pt>
                <c:pt idx="149">
                  <c:v>40057.208333333001</c:v>
                </c:pt>
                <c:pt idx="150">
                  <c:v>40057.249999999636</c:v>
                </c:pt>
                <c:pt idx="151">
                  <c:v>40057.291666666053</c:v>
                </c:pt>
                <c:pt idx="152">
                  <c:v>40057.333333333001</c:v>
                </c:pt>
                <c:pt idx="153">
                  <c:v>40057.374999999643</c:v>
                </c:pt>
                <c:pt idx="154">
                  <c:v>40057.416666666286</c:v>
                </c:pt>
                <c:pt idx="155">
                  <c:v>40057.458333333117</c:v>
                </c:pt>
                <c:pt idx="156">
                  <c:v>40057.499999999622</c:v>
                </c:pt>
                <c:pt idx="157">
                  <c:v>40057.541666666184</c:v>
                </c:pt>
                <c:pt idx="158">
                  <c:v>40057.583333333001</c:v>
                </c:pt>
                <c:pt idx="159">
                  <c:v>40057.624999999614</c:v>
                </c:pt>
                <c:pt idx="160">
                  <c:v>40057.666666666184</c:v>
                </c:pt>
                <c:pt idx="161">
                  <c:v>40057.708333332943</c:v>
                </c:pt>
                <c:pt idx="162">
                  <c:v>40057.749999999607</c:v>
                </c:pt>
                <c:pt idx="163">
                  <c:v>40057.791666666024</c:v>
                </c:pt>
                <c:pt idx="164">
                  <c:v>40057.833333332943</c:v>
                </c:pt>
                <c:pt idx="165">
                  <c:v>40057.874999999643</c:v>
                </c:pt>
                <c:pt idx="166">
                  <c:v>40057.916666666264</c:v>
                </c:pt>
                <c:pt idx="167">
                  <c:v>40057.958333333103</c:v>
                </c:pt>
                <c:pt idx="168">
                  <c:v>40057.999999999593</c:v>
                </c:pt>
                <c:pt idx="169">
                  <c:v>40058.041666666184</c:v>
                </c:pt>
                <c:pt idx="170">
                  <c:v>40058.083333332943</c:v>
                </c:pt>
                <c:pt idx="171">
                  <c:v>40058.124999999593</c:v>
                </c:pt>
                <c:pt idx="172">
                  <c:v>40058.166666666184</c:v>
                </c:pt>
                <c:pt idx="173">
                  <c:v>40058.208333332943</c:v>
                </c:pt>
                <c:pt idx="174">
                  <c:v>40058.249999999593</c:v>
                </c:pt>
                <c:pt idx="175">
                  <c:v>40058.291666666002</c:v>
                </c:pt>
                <c:pt idx="176">
                  <c:v>40058.333333332943</c:v>
                </c:pt>
                <c:pt idx="177">
                  <c:v>40058.374999999643</c:v>
                </c:pt>
                <c:pt idx="178">
                  <c:v>40058.416666666235</c:v>
                </c:pt>
                <c:pt idx="179">
                  <c:v>40058.458333333088</c:v>
                </c:pt>
                <c:pt idx="180">
                  <c:v>40058.499999999563</c:v>
                </c:pt>
                <c:pt idx="181">
                  <c:v>40058.541666666184</c:v>
                </c:pt>
                <c:pt idx="182">
                  <c:v>40058.583333332892</c:v>
                </c:pt>
                <c:pt idx="183">
                  <c:v>40058.624999999563</c:v>
                </c:pt>
                <c:pt idx="184">
                  <c:v>40058.666666666184</c:v>
                </c:pt>
                <c:pt idx="185">
                  <c:v>40058.708333332892</c:v>
                </c:pt>
                <c:pt idx="186">
                  <c:v>40058.749999999549</c:v>
                </c:pt>
                <c:pt idx="187">
                  <c:v>40058.791666665973</c:v>
                </c:pt>
                <c:pt idx="188">
                  <c:v>40058.833333332892</c:v>
                </c:pt>
                <c:pt idx="189">
                  <c:v>40058.874999999643</c:v>
                </c:pt>
                <c:pt idx="190">
                  <c:v>40058.916666666206</c:v>
                </c:pt>
                <c:pt idx="191">
                  <c:v>40058.958333333067</c:v>
                </c:pt>
                <c:pt idx="192">
                  <c:v>40058.999999999542</c:v>
                </c:pt>
              </c:numCache>
            </c:numRef>
          </c:xVal>
          <c:yVal>
            <c:numRef>
              <c:f>Results!$AF$4:$AF$196</c:f>
              <c:numCache>
                <c:formatCode>0.00</c:formatCode>
                <c:ptCount val="193"/>
                <c:pt idx="0">
                  <c:v>341.5</c:v>
                </c:pt>
                <c:pt idx="1">
                  <c:v>334.4</c:v>
                </c:pt>
                <c:pt idx="2">
                  <c:v>327.8</c:v>
                </c:pt>
                <c:pt idx="3">
                  <c:v>337.3</c:v>
                </c:pt>
                <c:pt idx="4">
                  <c:v>398.5</c:v>
                </c:pt>
                <c:pt idx="5">
                  <c:v>507.5</c:v>
                </c:pt>
                <c:pt idx="6">
                  <c:v>1046.5999999999999</c:v>
                </c:pt>
                <c:pt idx="7">
                  <c:v>2568.6</c:v>
                </c:pt>
                <c:pt idx="8">
                  <c:v>5127.5</c:v>
                </c:pt>
                <c:pt idx="9">
                  <c:v>8179.9</c:v>
                </c:pt>
                <c:pt idx="10">
                  <c:v>10553.9</c:v>
                </c:pt>
                <c:pt idx="11">
                  <c:v>13016.9</c:v>
                </c:pt>
                <c:pt idx="12">
                  <c:v>14218.9</c:v>
                </c:pt>
                <c:pt idx="13">
                  <c:v>14545.2</c:v>
                </c:pt>
                <c:pt idx="14">
                  <c:v>14942.7</c:v>
                </c:pt>
                <c:pt idx="15">
                  <c:v>15926.6</c:v>
                </c:pt>
                <c:pt idx="16">
                  <c:v>16740.5</c:v>
                </c:pt>
                <c:pt idx="17">
                  <c:v>16783.7</c:v>
                </c:pt>
                <c:pt idx="18">
                  <c:v>16760</c:v>
                </c:pt>
                <c:pt idx="19">
                  <c:v>16741.900000000001</c:v>
                </c:pt>
                <c:pt idx="20">
                  <c:v>16640.2</c:v>
                </c:pt>
                <c:pt idx="21">
                  <c:v>16356.7</c:v>
                </c:pt>
                <c:pt idx="22">
                  <c:v>16068.8</c:v>
                </c:pt>
                <c:pt idx="23">
                  <c:v>15827.3</c:v>
                </c:pt>
                <c:pt idx="24">
                  <c:v>15534.8</c:v>
                </c:pt>
                <c:pt idx="25">
                  <c:v>15252.1</c:v>
                </c:pt>
                <c:pt idx="26">
                  <c:v>14939.8</c:v>
                </c:pt>
                <c:pt idx="27">
                  <c:v>14624.6</c:v>
                </c:pt>
                <c:pt idx="28">
                  <c:v>14302.6</c:v>
                </c:pt>
                <c:pt idx="29">
                  <c:v>13973.1</c:v>
                </c:pt>
                <c:pt idx="30">
                  <c:v>13788.1</c:v>
                </c:pt>
                <c:pt idx="31">
                  <c:v>14015.6</c:v>
                </c:pt>
                <c:pt idx="32">
                  <c:v>14516.2</c:v>
                </c:pt>
                <c:pt idx="33">
                  <c:v>14971.5</c:v>
                </c:pt>
                <c:pt idx="34">
                  <c:v>15348.8</c:v>
                </c:pt>
                <c:pt idx="35">
                  <c:v>15927.4</c:v>
                </c:pt>
                <c:pt idx="36">
                  <c:v>16634.599999999929</c:v>
                </c:pt>
                <c:pt idx="37">
                  <c:v>16960.900000000001</c:v>
                </c:pt>
                <c:pt idx="38">
                  <c:v>17429.7</c:v>
                </c:pt>
                <c:pt idx="39">
                  <c:v>17886.7</c:v>
                </c:pt>
                <c:pt idx="40">
                  <c:v>18275.8</c:v>
                </c:pt>
                <c:pt idx="41">
                  <c:v>19197.2</c:v>
                </c:pt>
                <c:pt idx="42">
                  <c:v>20381.3</c:v>
                </c:pt>
                <c:pt idx="43">
                  <c:v>21565.9</c:v>
                </c:pt>
                <c:pt idx="44">
                  <c:v>22394.9</c:v>
                </c:pt>
                <c:pt idx="45">
                  <c:v>23449.599999999929</c:v>
                </c:pt>
                <c:pt idx="46">
                  <c:v>24839.599999999929</c:v>
                </c:pt>
                <c:pt idx="47">
                  <c:v>25802.1</c:v>
                </c:pt>
                <c:pt idx="48">
                  <c:v>26414</c:v>
                </c:pt>
                <c:pt idx="49">
                  <c:v>26375.4</c:v>
                </c:pt>
                <c:pt idx="50">
                  <c:v>25874.7</c:v>
                </c:pt>
                <c:pt idx="51">
                  <c:v>25247.200000000001</c:v>
                </c:pt>
                <c:pt idx="52">
                  <c:v>24616.2</c:v>
                </c:pt>
                <c:pt idx="53">
                  <c:v>24006.7</c:v>
                </c:pt>
                <c:pt idx="54">
                  <c:v>23430.799999999996</c:v>
                </c:pt>
                <c:pt idx="55">
                  <c:v>22873.9</c:v>
                </c:pt>
                <c:pt idx="56">
                  <c:v>22319.5</c:v>
                </c:pt>
                <c:pt idx="57">
                  <c:v>21780.799999999996</c:v>
                </c:pt>
                <c:pt idx="58">
                  <c:v>21257.8</c:v>
                </c:pt>
                <c:pt idx="59">
                  <c:v>20751.3</c:v>
                </c:pt>
                <c:pt idx="60">
                  <c:v>20261.599999999929</c:v>
                </c:pt>
                <c:pt idx="61">
                  <c:v>19790.599999999929</c:v>
                </c:pt>
                <c:pt idx="62" formatCode="General">
                  <c:v>19339.7</c:v>
                </c:pt>
                <c:pt idx="63" formatCode="General">
                  <c:v>18890.900000000001</c:v>
                </c:pt>
                <c:pt idx="64" formatCode="General">
                  <c:v>18453.599999999929</c:v>
                </c:pt>
                <c:pt idx="65" formatCode="General">
                  <c:v>18029.5</c:v>
                </c:pt>
                <c:pt idx="66" formatCode="General">
                  <c:v>17618.2</c:v>
                </c:pt>
                <c:pt idx="67" formatCode="General">
                  <c:v>17219.2</c:v>
                </c:pt>
                <c:pt idx="68" formatCode="General">
                  <c:v>16831.7</c:v>
                </c:pt>
                <c:pt idx="69" formatCode="General">
                  <c:v>16455.2</c:v>
                </c:pt>
                <c:pt idx="70" formatCode="General">
                  <c:v>16089.4</c:v>
                </c:pt>
                <c:pt idx="71" formatCode="General">
                  <c:v>15733.9</c:v>
                </c:pt>
                <c:pt idx="72" formatCode="General">
                  <c:v>15388.4</c:v>
                </c:pt>
                <c:pt idx="73" formatCode="General">
                  <c:v>15052.3</c:v>
                </c:pt>
                <c:pt idx="74" formatCode="General">
                  <c:v>14725.4</c:v>
                </c:pt>
                <c:pt idx="75" formatCode="General">
                  <c:v>14407.4</c:v>
                </c:pt>
                <c:pt idx="76" formatCode="General">
                  <c:v>14098</c:v>
                </c:pt>
                <c:pt idx="77" formatCode="General">
                  <c:v>13797</c:v>
                </c:pt>
                <c:pt idx="78" formatCode="General">
                  <c:v>13503.9</c:v>
                </c:pt>
                <c:pt idx="79" formatCode="General">
                  <c:v>13218.5</c:v>
                </c:pt>
                <c:pt idx="80" formatCode="General">
                  <c:v>12940.5</c:v>
                </c:pt>
                <c:pt idx="81" formatCode="General">
                  <c:v>12669.8</c:v>
                </c:pt>
                <c:pt idx="82" formatCode="General">
                  <c:v>12406.2</c:v>
                </c:pt>
                <c:pt idx="83" formatCode="General">
                  <c:v>12150</c:v>
                </c:pt>
                <c:pt idx="84" formatCode="General">
                  <c:v>11903.9</c:v>
                </c:pt>
                <c:pt idx="85" formatCode="General">
                  <c:v>11667.4</c:v>
                </c:pt>
                <c:pt idx="86" formatCode="General">
                  <c:v>11434.5</c:v>
                </c:pt>
                <c:pt idx="87" formatCode="General">
                  <c:v>11203.7</c:v>
                </c:pt>
                <c:pt idx="88" formatCode="General">
                  <c:v>10977.4</c:v>
                </c:pt>
                <c:pt idx="89" formatCode="General">
                  <c:v>10757</c:v>
                </c:pt>
                <c:pt idx="90" formatCode="General">
                  <c:v>10542.3</c:v>
                </c:pt>
                <c:pt idx="91" formatCode="General">
                  <c:v>10333.1</c:v>
                </c:pt>
                <c:pt idx="92" formatCode="General">
                  <c:v>10129.299999999987</c:v>
                </c:pt>
                <c:pt idx="93" formatCode="General">
                  <c:v>9930.5</c:v>
                </c:pt>
                <c:pt idx="94" formatCode="General">
                  <c:v>9736.9</c:v>
                </c:pt>
                <c:pt idx="95" formatCode="General">
                  <c:v>9548.9</c:v>
                </c:pt>
                <c:pt idx="96" formatCode="General">
                  <c:v>9366.2999999999811</c:v>
                </c:pt>
                <c:pt idx="97" formatCode="General">
                  <c:v>9187.9</c:v>
                </c:pt>
                <c:pt idx="98" formatCode="General">
                  <c:v>9013</c:v>
                </c:pt>
                <c:pt idx="99" formatCode="General">
                  <c:v>8843.7000000000007</c:v>
                </c:pt>
                <c:pt idx="100" formatCode="General">
                  <c:v>8681.2000000000007</c:v>
                </c:pt>
                <c:pt idx="101" formatCode="General">
                  <c:v>8520.5</c:v>
                </c:pt>
                <c:pt idx="102" formatCode="General">
                  <c:v>8356.5</c:v>
                </c:pt>
                <c:pt idx="103" formatCode="General">
                  <c:v>8221.5</c:v>
                </c:pt>
                <c:pt idx="104" formatCode="General">
                  <c:v>8052.6</c:v>
                </c:pt>
                <c:pt idx="105" formatCode="General">
                  <c:v>7876.4</c:v>
                </c:pt>
                <c:pt idx="106" formatCode="General">
                  <c:v>7705.1</c:v>
                </c:pt>
                <c:pt idx="107" formatCode="General">
                  <c:v>7538.2</c:v>
                </c:pt>
                <c:pt idx="108" formatCode="General">
                  <c:v>7374.5</c:v>
                </c:pt>
                <c:pt idx="109" formatCode="General">
                  <c:v>7213.9</c:v>
                </c:pt>
                <c:pt idx="110" formatCode="General">
                  <c:v>7057</c:v>
                </c:pt>
                <c:pt idx="111" formatCode="General">
                  <c:v>6913.8</c:v>
                </c:pt>
                <c:pt idx="112" formatCode="General">
                  <c:v>6782.4</c:v>
                </c:pt>
                <c:pt idx="113" formatCode="General">
                  <c:v>6654.3</c:v>
                </c:pt>
                <c:pt idx="114" formatCode="General">
                  <c:v>6528.8</c:v>
                </c:pt>
                <c:pt idx="115" formatCode="General">
                  <c:v>6406.1</c:v>
                </c:pt>
                <c:pt idx="116" formatCode="General">
                  <c:v>6285.9</c:v>
                </c:pt>
                <c:pt idx="117" formatCode="General">
                  <c:v>6168.4</c:v>
                </c:pt>
                <c:pt idx="118" formatCode="General">
                  <c:v>6053.4</c:v>
                </c:pt>
                <c:pt idx="119" formatCode="General">
                  <c:v>5941</c:v>
                </c:pt>
                <c:pt idx="120" formatCode="General">
                  <c:v>5831.2</c:v>
                </c:pt>
                <c:pt idx="121" formatCode="General">
                  <c:v>5724.4</c:v>
                </c:pt>
                <c:pt idx="122" formatCode="General">
                  <c:v>5619.1</c:v>
                </c:pt>
                <c:pt idx="123" formatCode="General">
                  <c:v>5513</c:v>
                </c:pt>
                <c:pt idx="124" formatCode="General">
                  <c:v>5408.2</c:v>
                </c:pt>
                <c:pt idx="125" formatCode="General">
                  <c:v>5307.1</c:v>
                </c:pt>
                <c:pt idx="126" formatCode="General">
                  <c:v>5207</c:v>
                </c:pt>
                <c:pt idx="127" formatCode="General">
                  <c:v>5106.8</c:v>
                </c:pt>
                <c:pt idx="128" formatCode="General">
                  <c:v>5011.9000000000005</c:v>
                </c:pt>
                <c:pt idx="129" formatCode="General">
                  <c:v>4921.4000000000005</c:v>
                </c:pt>
                <c:pt idx="130" formatCode="General">
                  <c:v>4832.4000000000005</c:v>
                </c:pt>
                <c:pt idx="131" formatCode="General">
                  <c:v>4745.4000000000005</c:v>
                </c:pt>
                <c:pt idx="132" formatCode="General">
                  <c:v>4660.5</c:v>
                </c:pt>
                <c:pt idx="133" formatCode="General">
                  <c:v>4577.2</c:v>
                </c:pt>
                <c:pt idx="134" formatCode="General">
                  <c:v>4495.5</c:v>
                </c:pt>
                <c:pt idx="135" formatCode="General">
                  <c:v>4415.4000000000005</c:v>
                </c:pt>
                <c:pt idx="136" formatCode="General">
                  <c:v>4336.9000000000005</c:v>
                </c:pt>
                <c:pt idx="137" formatCode="General">
                  <c:v>4260</c:v>
                </c:pt>
                <c:pt idx="138" formatCode="General">
                  <c:v>4184.6000000000004</c:v>
                </c:pt>
                <c:pt idx="139" formatCode="General">
                  <c:v>4110.6000000000004</c:v>
                </c:pt>
                <c:pt idx="140" formatCode="General">
                  <c:v>4038.1</c:v>
                </c:pt>
                <c:pt idx="141" formatCode="General">
                  <c:v>3967.2</c:v>
                </c:pt>
                <c:pt idx="142" formatCode="General">
                  <c:v>3897.7</c:v>
                </c:pt>
                <c:pt idx="143" formatCode="General">
                  <c:v>3829.4</c:v>
                </c:pt>
                <c:pt idx="144" formatCode="General">
                  <c:v>3762.5</c:v>
                </c:pt>
                <c:pt idx="145" formatCode="General">
                  <c:v>3696.8</c:v>
                </c:pt>
                <c:pt idx="146" formatCode="General">
                  <c:v>3632.6</c:v>
                </c:pt>
                <c:pt idx="147" formatCode="General">
                  <c:v>3569.8</c:v>
                </c:pt>
                <c:pt idx="148" formatCode="General">
                  <c:v>3508.5</c:v>
                </c:pt>
                <c:pt idx="149" formatCode="General">
                  <c:v>3448.1</c:v>
                </c:pt>
                <c:pt idx="150" formatCode="General">
                  <c:v>3388.6</c:v>
                </c:pt>
                <c:pt idx="151" formatCode="General">
                  <c:v>3330</c:v>
                </c:pt>
                <c:pt idx="152" formatCode="General">
                  <c:v>3272.6</c:v>
                </c:pt>
                <c:pt idx="153" formatCode="General">
                  <c:v>3216.3</c:v>
                </c:pt>
                <c:pt idx="154" formatCode="General">
                  <c:v>3161.1</c:v>
                </c:pt>
                <c:pt idx="155" formatCode="General">
                  <c:v>3106.2</c:v>
                </c:pt>
                <c:pt idx="156" formatCode="General">
                  <c:v>3048.8</c:v>
                </c:pt>
                <c:pt idx="157" formatCode="General">
                  <c:v>2991.9</c:v>
                </c:pt>
                <c:pt idx="158" formatCode="General">
                  <c:v>2939.8</c:v>
                </c:pt>
                <c:pt idx="159" formatCode="General">
                  <c:v>2889.3</c:v>
                </c:pt>
                <c:pt idx="160" formatCode="General">
                  <c:v>2839.6</c:v>
                </c:pt>
                <c:pt idx="161" formatCode="General">
                  <c:v>2790.8</c:v>
                </c:pt>
                <c:pt idx="162" formatCode="General">
                  <c:v>2742.7</c:v>
                </c:pt>
                <c:pt idx="163" formatCode="General">
                  <c:v>2695.1</c:v>
                </c:pt>
                <c:pt idx="164" formatCode="General">
                  <c:v>2647.7</c:v>
                </c:pt>
                <c:pt idx="165" formatCode="General">
                  <c:v>2600.6</c:v>
                </c:pt>
                <c:pt idx="166" formatCode="General">
                  <c:v>2554.3000000000002</c:v>
                </c:pt>
                <c:pt idx="167" formatCode="General">
                  <c:v>2509.6</c:v>
                </c:pt>
                <c:pt idx="168" formatCode="General">
                  <c:v>2466.8000000000002</c:v>
                </c:pt>
                <c:pt idx="169" formatCode="General">
                  <c:v>2425.1999999999998</c:v>
                </c:pt>
                <c:pt idx="170" formatCode="General">
                  <c:v>2384.4</c:v>
                </c:pt>
                <c:pt idx="171" formatCode="General">
                  <c:v>2344.4</c:v>
                </c:pt>
                <c:pt idx="172" formatCode="General">
                  <c:v>2305.1</c:v>
                </c:pt>
                <c:pt idx="173" formatCode="General">
                  <c:v>2266.5</c:v>
                </c:pt>
                <c:pt idx="174" formatCode="General">
                  <c:v>2228.6</c:v>
                </c:pt>
                <c:pt idx="175" formatCode="General">
                  <c:v>2191.4</c:v>
                </c:pt>
                <c:pt idx="176" formatCode="General">
                  <c:v>2154.8000000000002</c:v>
                </c:pt>
                <c:pt idx="177" formatCode="General">
                  <c:v>2119</c:v>
                </c:pt>
                <c:pt idx="178" formatCode="General">
                  <c:v>2083.8000000000002</c:v>
                </c:pt>
                <c:pt idx="179" formatCode="General">
                  <c:v>2053.1</c:v>
                </c:pt>
                <c:pt idx="180" formatCode="General">
                  <c:v>2023</c:v>
                </c:pt>
                <c:pt idx="181">
                  <c:v>1990.2</c:v>
                </c:pt>
                <c:pt idx="182">
                  <c:v>1957.8</c:v>
                </c:pt>
                <c:pt idx="183">
                  <c:v>1925.9</c:v>
                </c:pt>
                <c:pt idx="184">
                  <c:v>1894.6</c:v>
                </c:pt>
                <c:pt idx="185">
                  <c:v>1863.8</c:v>
                </c:pt>
                <c:pt idx="186">
                  <c:v>1833.6</c:v>
                </c:pt>
                <c:pt idx="187">
                  <c:v>1803.9</c:v>
                </c:pt>
                <c:pt idx="188">
                  <c:v>1774.7</c:v>
                </c:pt>
                <c:pt idx="189">
                  <c:v>1746</c:v>
                </c:pt>
                <c:pt idx="190">
                  <c:v>1717.9</c:v>
                </c:pt>
                <c:pt idx="191">
                  <c:v>1690.2</c:v>
                </c:pt>
                <c:pt idx="192">
                  <c:v>1663</c:v>
                </c:pt>
              </c:numCache>
            </c:numRef>
          </c:yVal>
          <c:smooth val="1"/>
        </c:ser>
        <c:ser>
          <c:idx val="5"/>
          <c:order val="1"/>
          <c:tx>
            <c:v>2020-Climate Change</c:v>
          </c:tx>
          <c:spPr>
            <a:ln>
              <a:solidFill>
                <a:srgbClr val="00B050"/>
              </a:solidFill>
            </a:ln>
          </c:spPr>
          <c:marker>
            <c:symbol val="none"/>
          </c:marker>
          <c:xVal>
            <c:numRef>
              <c:f>Results!$A$4:$A$196</c:f>
              <c:numCache>
                <c:formatCode>m/d/yy\ h:mm;@</c:formatCode>
                <c:ptCount val="193"/>
                <c:pt idx="0">
                  <c:v>40051</c:v>
                </c:pt>
                <c:pt idx="1">
                  <c:v>40051.041666666584</c:v>
                </c:pt>
                <c:pt idx="2">
                  <c:v>40051.083333333328</c:v>
                </c:pt>
                <c:pt idx="3">
                  <c:v>40051.124999999993</c:v>
                </c:pt>
                <c:pt idx="4">
                  <c:v>40051.166666666584</c:v>
                </c:pt>
                <c:pt idx="5">
                  <c:v>40051.208333333321</c:v>
                </c:pt>
                <c:pt idx="6">
                  <c:v>40051.249999999993</c:v>
                </c:pt>
                <c:pt idx="7">
                  <c:v>40051.291666666417</c:v>
                </c:pt>
                <c:pt idx="8">
                  <c:v>40051.333333333314</c:v>
                </c:pt>
                <c:pt idx="9">
                  <c:v>40051.375</c:v>
                </c:pt>
                <c:pt idx="10">
                  <c:v>40051.416666666635</c:v>
                </c:pt>
                <c:pt idx="11">
                  <c:v>40051.458333333343</c:v>
                </c:pt>
                <c:pt idx="12">
                  <c:v>40051.499999999993</c:v>
                </c:pt>
                <c:pt idx="13">
                  <c:v>40051.541666666584</c:v>
                </c:pt>
                <c:pt idx="14">
                  <c:v>40051.583333333285</c:v>
                </c:pt>
                <c:pt idx="15">
                  <c:v>40051.624999999993</c:v>
                </c:pt>
                <c:pt idx="16">
                  <c:v>40051.666666666584</c:v>
                </c:pt>
                <c:pt idx="17">
                  <c:v>40051.708333333285</c:v>
                </c:pt>
                <c:pt idx="18">
                  <c:v>40051.749999999993</c:v>
                </c:pt>
                <c:pt idx="19">
                  <c:v>40051.791666666388</c:v>
                </c:pt>
                <c:pt idx="20">
                  <c:v>40051.833333333285</c:v>
                </c:pt>
                <c:pt idx="21">
                  <c:v>40051.875</c:v>
                </c:pt>
                <c:pt idx="22">
                  <c:v>40051.916666666606</c:v>
                </c:pt>
                <c:pt idx="23">
                  <c:v>40051.958333333292</c:v>
                </c:pt>
                <c:pt idx="24">
                  <c:v>40051.999999999942</c:v>
                </c:pt>
                <c:pt idx="25">
                  <c:v>40052.041666666584</c:v>
                </c:pt>
                <c:pt idx="26">
                  <c:v>40052.08333333327</c:v>
                </c:pt>
                <c:pt idx="27">
                  <c:v>40052.124999999942</c:v>
                </c:pt>
                <c:pt idx="28">
                  <c:v>40052.166666666584</c:v>
                </c:pt>
                <c:pt idx="29">
                  <c:v>40052.208333333256</c:v>
                </c:pt>
                <c:pt idx="30">
                  <c:v>40052.249999999942</c:v>
                </c:pt>
                <c:pt idx="31">
                  <c:v>40052.291666666359</c:v>
                </c:pt>
                <c:pt idx="32">
                  <c:v>40052.333333333256</c:v>
                </c:pt>
                <c:pt idx="33">
                  <c:v>40052.375</c:v>
                </c:pt>
                <c:pt idx="34">
                  <c:v>40052.416666666591</c:v>
                </c:pt>
                <c:pt idx="35">
                  <c:v>40052.458333333248</c:v>
                </c:pt>
                <c:pt idx="36">
                  <c:v>40052.499999999913</c:v>
                </c:pt>
                <c:pt idx="37">
                  <c:v>40052.541666666577</c:v>
                </c:pt>
                <c:pt idx="38">
                  <c:v>40052.583333333234</c:v>
                </c:pt>
                <c:pt idx="39">
                  <c:v>40052.624999999913</c:v>
                </c:pt>
                <c:pt idx="40">
                  <c:v>40052.66666666657</c:v>
                </c:pt>
                <c:pt idx="41">
                  <c:v>40052.708333333234</c:v>
                </c:pt>
                <c:pt idx="42">
                  <c:v>40052.749999999898</c:v>
                </c:pt>
                <c:pt idx="43">
                  <c:v>40052.791666666315</c:v>
                </c:pt>
                <c:pt idx="44">
                  <c:v>40052.833333333227</c:v>
                </c:pt>
                <c:pt idx="45">
                  <c:v>40052.875</c:v>
                </c:pt>
                <c:pt idx="46">
                  <c:v>40052.916666666562</c:v>
                </c:pt>
                <c:pt idx="47">
                  <c:v>40052.958333333219</c:v>
                </c:pt>
                <c:pt idx="48">
                  <c:v>40052.999999999891</c:v>
                </c:pt>
                <c:pt idx="49">
                  <c:v>40053.041666666526</c:v>
                </c:pt>
                <c:pt idx="50">
                  <c:v>40053.083333333205</c:v>
                </c:pt>
                <c:pt idx="51">
                  <c:v>40053.124999999891</c:v>
                </c:pt>
                <c:pt idx="52">
                  <c:v>40053.166666666526</c:v>
                </c:pt>
                <c:pt idx="53">
                  <c:v>40053.208333333205</c:v>
                </c:pt>
                <c:pt idx="54">
                  <c:v>40053.249999999869</c:v>
                </c:pt>
                <c:pt idx="55">
                  <c:v>40053.291666666286</c:v>
                </c:pt>
                <c:pt idx="56">
                  <c:v>40053.333333333198</c:v>
                </c:pt>
                <c:pt idx="57">
                  <c:v>40053.375</c:v>
                </c:pt>
                <c:pt idx="58">
                  <c:v>40053.416666666533</c:v>
                </c:pt>
                <c:pt idx="59">
                  <c:v>40053.458333333212</c:v>
                </c:pt>
                <c:pt idx="60">
                  <c:v>40053.499999999862</c:v>
                </c:pt>
                <c:pt idx="61">
                  <c:v>40053.541666666504</c:v>
                </c:pt>
                <c:pt idx="62">
                  <c:v>40053.583333333183</c:v>
                </c:pt>
                <c:pt idx="63">
                  <c:v>40053.624999999847</c:v>
                </c:pt>
                <c:pt idx="64">
                  <c:v>40053.666666666504</c:v>
                </c:pt>
                <c:pt idx="65">
                  <c:v>40053.708333333183</c:v>
                </c:pt>
                <c:pt idx="66">
                  <c:v>40053.74999999984</c:v>
                </c:pt>
                <c:pt idx="67">
                  <c:v>40053.791666666257</c:v>
                </c:pt>
                <c:pt idx="68">
                  <c:v>40053.833333333168</c:v>
                </c:pt>
                <c:pt idx="69">
                  <c:v>40053.875</c:v>
                </c:pt>
                <c:pt idx="70">
                  <c:v>40053.916666666497</c:v>
                </c:pt>
                <c:pt idx="71">
                  <c:v>40053.958333333212</c:v>
                </c:pt>
                <c:pt idx="72">
                  <c:v>40053.999999999833</c:v>
                </c:pt>
                <c:pt idx="73">
                  <c:v>40054.041666666475</c:v>
                </c:pt>
                <c:pt idx="74">
                  <c:v>40054.083333333161</c:v>
                </c:pt>
                <c:pt idx="75">
                  <c:v>40054.124999999818</c:v>
                </c:pt>
                <c:pt idx="76">
                  <c:v>40054.166666666475</c:v>
                </c:pt>
                <c:pt idx="77">
                  <c:v>40054.208333333147</c:v>
                </c:pt>
                <c:pt idx="78">
                  <c:v>40054.249999999811</c:v>
                </c:pt>
                <c:pt idx="79">
                  <c:v>40054.29166666622</c:v>
                </c:pt>
                <c:pt idx="80">
                  <c:v>40054.333333333139</c:v>
                </c:pt>
                <c:pt idx="81">
                  <c:v>40054.375</c:v>
                </c:pt>
                <c:pt idx="82">
                  <c:v>40054.416666666468</c:v>
                </c:pt>
                <c:pt idx="83">
                  <c:v>40054.458333333212</c:v>
                </c:pt>
                <c:pt idx="84">
                  <c:v>40054.499999999796</c:v>
                </c:pt>
                <c:pt idx="85">
                  <c:v>40054.541666666424</c:v>
                </c:pt>
                <c:pt idx="86">
                  <c:v>40054.583333333132</c:v>
                </c:pt>
                <c:pt idx="87">
                  <c:v>40054.624999999789</c:v>
                </c:pt>
                <c:pt idx="88">
                  <c:v>40054.666666666424</c:v>
                </c:pt>
                <c:pt idx="89">
                  <c:v>40054.708333333117</c:v>
                </c:pt>
                <c:pt idx="90">
                  <c:v>40054.749999999782</c:v>
                </c:pt>
                <c:pt idx="91">
                  <c:v>40054.791666666177</c:v>
                </c:pt>
                <c:pt idx="92">
                  <c:v>40054.83333333311</c:v>
                </c:pt>
                <c:pt idx="93">
                  <c:v>40054.874999999971</c:v>
                </c:pt>
                <c:pt idx="94">
                  <c:v>40054.916666666439</c:v>
                </c:pt>
                <c:pt idx="95">
                  <c:v>40054.958333333212</c:v>
                </c:pt>
                <c:pt idx="96">
                  <c:v>40054.999999999767</c:v>
                </c:pt>
                <c:pt idx="97">
                  <c:v>40055.041666666424</c:v>
                </c:pt>
                <c:pt idx="98">
                  <c:v>40055.083333333096</c:v>
                </c:pt>
                <c:pt idx="99">
                  <c:v>40055.12499999976</c:v>
                </c:pt>
                <c:pt idx="100">
                  <c:v>40055.166666666424</c:v>
                </c:pt>
                <c:pt idx="101">
                  <c:v>40055.208333333088</c:v>
                </c:pt>
                <c:pt idx="102">
                  <c:v>40055.249999999753</c:v>
                </c:pt>
                <c:pt idx="103">
                  <c:v>40055.291666666155</c:v>
                </c:pt>
                <c:pt idx="104">
                  <c:v>40055.333333333081</c:v>
                </c:pt>
                <c:pt idx="105">
                  <c:v>40055.37499999992</c:v>
                </c:pt>
                <c:pt idx="106">
                  <c:v>40055.41666666641</c:v>
                </c:pt>
                <c:pt idx="107">
                  <c:v>40055.458333333212</c:v>
                </c:pt>
                <c:pt idx="108">
                  <c:v>40055.499999999738</c:v>
                </c:pt>
                <c:pt idx="109">
                  <c:v>40055.541666666264</c:v>
                </c:pt>
                <c:pt idx="110">
                  <c:v>40055.583333333067</c:v>
                </c:pt>
                <c:pt idx="111">
                  <c:v>40055.624999999731</c:v>
                </c:pt>
                <c:pt idx="112">
                  <c:v>40055.666666666257</c:v>
                </c:pt>
                <c:pt idx="113">
                  <c:v>40055.708333333059</c:v>
                </c:pt>
                <c:pt idx="114">
                  <c:v>40055.749999999731</c:v>
                </c:pt>
                <c:pt idx="115">
                  <c:v>40055.791666666133</c:v>
                </c:pt>
                <c:pt idx="116">
                  <c:v>40055.833333333052</c:v>
                </c:pt>
                <c:pt idx="117">
                  <c:v>40055.874999999891</c:v>
                </c:pt>
                <c:pt idx="118">
                  <c:v>40055.91666666638</c:v>
                </c:pt>
                <c:pt idx="119">
                  <c:v>40055.958333333205</c:v>
                </c:pt>
                <c:pt idx="120">
                  <c:v>40055.999999999709</c:v>
                </c:pt>
                <c:pt idx="121">
                  <c:v>40056.041666666228</c:v>
                </c:pt>
                <c:pt idx="122">
                  <c:v>40056.083333333037</c:v>
                </c:pt>
                <c:pt idx="123">
                  <c:v>40056.124999999702</c:v>
                </c:pt>
                <c:pt idx="124">
                  <c:v>40056.16666666622</c:v>
                </c:pt>
                <c:pt idx="125">
                  <c:v>40056.20833333303</c:v>
                </c:pt>
                <c:pt idx="126">
                  <c:v>40056.249999999694</c:v>
                </c:pt>
                <c:pt idx="127">
                  <c:v>40056.291666666104</c:v>
                </c:pt>
                <c:pt idx="128">
                  <c:v>40056.333333333023</c:v>
                </c:pt>
                <c:pt idx="129">
                  <c:v>40056.374999999847</c:v>
                </c:pt>
                <c:pt idx="130">
                  <c:v>40056.416666666351</c:v>
                </c:pt>
                <c:pt idx="131">
                  <c:v>40056.458333333168</c:v>
                </c:pt>
                <c:pt idx="132">
                  <c:v>40056.49999999968</c:v>
                </c:pt>
                <c:pt idx="133">
                  <c:v>40056.541666666191</c:v>
                </c:pt>
                <c:pt idx="134">
                  <c:v>40056.583333333008</c:v>
                </c:pt>
                <c:pt idx="135">
                  <c:v>40056.624999999673</c:v>
                </c:pt>
                <c:pt idx="136">
                  <c:v>40056.666666666184</c:v>
                </c:pt>
                <c:pt idx="137">
                  <c:v>40056.708333333001</c:v>
                </c:pt>
                <c:pt idx="138">
                  <c:v>40056.749999999665</c:v>
                </c:pt>
                <c:pt idx="139">
                  <c:v>40056.791666666082</c:v>
                </c:pt>
                <c:pt idx="140">
                  <c:v>40056.833333333001</c:v>
                </c:pt>
                <c:pt idx="141">
                  <c:v>40056.874999999804</c:v>
                </c:pt>
                <c:pt idx="142">
                  <c:v>40056.916666666322</c:v>
                </c:pt>
                <c:pt idx="143">
                  <c:v>40056.958333333139</c:v>
                </c:pt>
                <c:pt idx="144">
                  <c:v>40056.999999999651</c:v>
                </c:pt>
                <c:pt idx="145">
                  <c:v>40057.041666666184</c:v>
                </c:pt>
                <c:pt idx="146">
                  <c:v>40057.083333333001</c:v>
                </c:pt>
                <c:pt idx="147">
                  <c:v>40057.124999999636</c:v>
                </c:pt>
                <c:pt idx="148">
                  <c:v>40057.166666666184</c:v>
                </c:pt>
                <c:pt idx="149">
                  <c:v>40057.208333333001</c:v>
                </c:pt>
                <c:pt idx="150">
                  <c:v>40057.249999999636</c:v>
                </c:pt>
                <c:pt idx="151">
                  <c:v>40057.291666666053</c:v>
                </c:pt>
                <c:pt idx="152">
                  <c:v>40057.333333333001</c:v>
                </c:pt>
                <c:pt idx="153">
                  <c:v>40057.374999999643</c:v>
                </c:pt>
                <c:pt idx="154">
                  <c:v>40057.416666666286</c:v>
                </c:pt>
                <c:pt idx="155">
                  <c:v>40057.458333333117</c:v>
                </c:pt>
                <c:pt idx="156">
                  <c:v>40057.499999999622</c:v>
                </c:pt>
                <c:pt idx="157">
                  <c:v>40057.541666666184</c:v>
                </c:pt>
                <c:pt idx="158">
                  <c:v>40057.583333333001</c:v>
                </c:pt>
                <c:pt idx="159">
                  <c:v>40057.624999999614</c:v>
                </c:pt>
                <c:pt idx="160">
                  <c:v>40057.666666666184</c:v>
                </c:pt>
                <c:pt idx="161">
                  <c:v>40057.708333332943</c:v>
                </c:pt>
                <c:pt idx="162">
                  <c:v>40057.749999999607</c:v>
                </c:pt>
                <c:pt idx="163">
                  <c:v>40057.791666666024</c:v>
                </c:pt>
                <c:pt idx="164">
                  <c:v>40057.833333332943</c:v>
                </c:pt>
                <c:pt idx="165">
                  <c:v>40057.874999999643</c:v>
                </c:pt>
                <c:pt idx="166">
                  <c:v>40057.916666666264</c:v>
                </c:pt>
                <c:pt idx="167">
                  <c:v>40057.958333333103</c:v>
                </c:pt>
                <c:pt idx="168">
                  <c:v>40057.999999999593</c:v>
                </c:pt>
                <c:pt idx="169">
                  <c:v>40058.041666666184</c:v>
                </c:pt>
                <c:pt idx="170">
                  <c:v>40058.083333332943</c:v>
                </c:pt>
                <c:pt idx="171">
                  <c:v>40058.124999999593</c:v>
                </c:pt>
                <c:pt idx="172">
                  <c:v>40058.166666666184</c:v>
                </c:pt>
                <c:pt idx="173">
                  <c:v>40058.208333332943</c:v>
                </c:pt>
                <c:pt idx="174">
                  <c:v>40058.249999999593</c:v>
                </c:pt>
                <c:pt idx="175">
                  <c:v>40058.291666666002</c:v>
                </c:pt>
                <c:pt idx="176">
                  <c:v>40058.333333332943</c:v>
                </c:pt>
                <c:pt idx="177">
                  <c:v>40058.374999999643</c:v>
                </c:pt>
                <c:pt idx="178">
                  <c:v>40058.416666666235</c:v>
                </c:pt>
                <c:pt idx="179">
                  <c:v>40058.458333333088</c:v>
                </c:pt>
                <c:pt idx="180">
                  <c:v>40058.499999999563</c:v>
                </c:pt>
                <c:pt idx="181">
                  <c:v>40058.541666666184</c:v>
                </c:pt>
                <c:pt idx="182">
                  <c:v>40058.583333332892</c:v>
                </c:pt>
                <c:pt idx="183">
                  <c:v>40058.624999999563</c:v>
                </c:pt>
                <c:pt idx="184">
                  <c:v>40058.666666666184</c:v>
                </c:pt>
                <c:pt idx="185">
                  <c:v>40058.708333332892</c:v>
                </c:pt>
                <c:pt idx="186">
                  <c:v>40058.749999999549</c:v>
                </c:pt>
                <c:pt idx="187">
                  <c:v>40058.791666665973</c:v>
                </c:pt>
                <c:pt idx="188">
                  <c:v>40058.833333332892</c:v>
                </c:pt>
                <c:pt idx="189">
                  <c:v>40058.874999999643</c:v>
                </c:pt>
                <c:pt idx="190">
                  <c:v>40058.916666666206</c:v>
                </c:pt>
                <c:pt idx="191">
                  <c:v>40058.958333333067</c:v>
                </c:pt>
                <c:pt idx="192">
                  <c:v>40058.999999999542</c:v>
                </c:pt>
              </c:numCache>
            </c:numRef>
          </c:xVal>
          <c:yVal>
            <c:numRef>
              <c:f>Results!$BJ$4:$BJ$196</c:f>
              <c:numCache>
                <c:formatCode>General</c:formatCode>
                <c:ptCount val="193"/>
                <c:pt idx="0">
                  <c:v>341.5</c:v>
                </c:pt>
                <c:pt idx="1">
                  <c:v>334.4</c:v>
                </c:pt>
                <c:pt idx="2">
                  <c:v>327.8</c:v>
                </c:pt>
                <c:pt idx="3">
                  <c:v>326.5</c:v>
                </c:pt>
                <c:pt idx="4">
                  <c:v>343.1</c:v>
                </c:pt>
                <c:pt idx="5">
                  <c:v>377.9</c:v>
                </c:pt>
                <c:pt idx="6">
                  <c:v>656.1</c:v>
                </c:pt>
                <c:pt idx="7">
                  <c:v>1827.5</c:v>
                </c:pt>
                <c:pt idx="8">
                  <c:v>3555</c:v>
                </c:pt>
                <c:pt idx="9">
                  <c:v>6480.1</c:v>
                </c:pt>
                <c:pt idx="10">
                  <c:v>9210.2000000000007</c:v>
                </c:pt>
                <c:pt idx="11">
                  <c:v>10536.9</c:v>
                </c:pt>
                <c:pt idx="12">
                  <c:v>11507</c:v>
                </c:pt>
                <c:pt idx="13">
                  <c:v>11719.8</c:v>
                </c:pt>
                <c:pt idx="14">
                  <c:v>11847.6</c:v>
                </c:pt>
                <c:pt idx="15">
                  <c:v>12329.6</c:v>
                </c:pt>
                <c:pt idx="16">
                  <c:v>12722.9</c:v>
                </c:pt>
                <c:pt idx="17">
                  <c:v>12553.1</c:v>
                </c:pt>
                <c:pt idx="18">
                  <c:v>12359.4</c:v>
                </c:pt>
                <c:pt idx="19">
                  <c:v>12145.7</c:v>
                </c:pt>
                <c:pt idx="20">
                  <c:v>11902</c:v>
                </c:pt>
                <c:pt idx="21">
                  <c:v>11610.8</c:v>
                </c:pt>
                <c:pt idx="22">
                  <c:v>11334.1</c:v>
                </c:pt>
                <c:pt idx="23">
                  <c:v>11054</c:v>
                </c:pt>
                <c:pt idx="24">
                  <c:v>10732.5</c:v>
                </c:pt>
                <c:pt idx="25">
                  <c:v>10409.200000000004</c:v>
                </c:pt>
                <c:pt idx="26">
                  <c:v>10096.1</c:v>
                </c:pt>
                <c:pt idx="27">
                  <c:v>9819.4</c:v>
                </c:pt>
                <c:pt idx="28">
                  <c:v>9605.5</c:v>
                </c:pt>
                <c:pt idx="29">
                  <c:v>9350.4</c:v>
                </c:pt>
                <c:pt idx="30">
                  <c:v>9174.4</c:v>
                </c:pt>
                <c:pt idx="31">
                  <c:v>9346.1</c:v>
                </c:pt>
                <c:pt idx="32">
                  <c:v>9808.2000000000007</c:v>
                </c:pt>
                <c:pt idx="33">
                  <c:v>10233.200000000004</c:v>
                </c:pt>
                <c:pt idx="34">
                  <c:v>10412.700000000004</c:v>
                </c:pt>
                <c:pt idx="35">
                  <c:v>10826.5</c:v>
                </c:pt>
                <c:pt idx="36">
                  <c:v>11430.6</c:v>
                </c:pt>
                <c:pt idx="37">
                  <c:v>11743.4</c:v>
                </c:pt>
                <c:pt idx="38">
                  <c:v>12263.7</c:v>
                </c:pt>
                <c:pt idx="39">
                  <c:v>12559.8</c:v>
                </c:pt>
                <c:pt idx="40">
                  <c:v>12730.6</c:v>
                </c:pt>
                <c:pt idx="41">
                  <c:v>13517.4</c:v>
                </c:pt>
                <c:pt idx="42">
                  <c:v>14618.9</c:v>
                </c:pt>
                <c:pt idx="43">
                  <c:v>15794</c:v>
                </c:pt>
                <c:pt idx="44">
                  <c:v>16495.8</c:v>
                </c:pt>
                <c:pt idx="45">
                  <c:v>17486.599999999929</c:v>
                </c:pt>
                <c:pt idx="46">
                  <c:v>19085.099999999929</c:v>
                </c:pt>
                <c:pt idx="47">
                  <c:v>20405.400000000001</c:v>
                </c:pt>
                <c:pt idx="48">
                  <c:v>21498.1</c:v>
                </c:pt>
                <c:pt idx="49">
                  <c:v>21811.7</c:v>
                </c:pt>
                <c:pt idx="50">
                  <c:v>21494.3</c:v>
                </c:pt>
                <c:pt idx="51">
                  <c:v>20971.599999999929</c:v>
                </c:pt>
                <c:pt idx="52">
                  <c:v>20440.099999999929</c:v>
                </c:pt>
                <c:pt idx="53">
                  <c:v>19917.900000000001</c:v>
                </c:pt>
                <c:pt idx="54">
                  <c:v>19409.5</c:v>
                </c:pt>
                <c:pt idx="55">
                  <c:v>18917.8</c:v>
                </c:pt>
                <c:pt idx="56">
                  <c:v>18442.8</c:v>
                </c:pt>
                <c:pt idx="57">
                  <c:v>17983.3</c:v>
                </c:pt>
                <c:pt idx="58">
                  <c:v>17538.599999999929</c:v>
                </c:pt>
                <c:pt idx="59">
                  <c:v>17108.400000000001</c:v>
                </c:pt>
                <c:pt idx="60">
                  <c:v>16692.2</c:v>
                </c:pt>
                <c:pt idx="61">
                  <c:v>16289.6</c:v>
                </c:pt>
                <c:pt idx="62">
                  <c:v>15899.5</c:v>
                </c:pt>
                <c:pt idx="63">
                  <c:v>15521.5</c:v>
                </c:pt>
                <c:pt idx="64">
                  <c:v>15155.1</c:v>
                </c:pt>
                <c:pt idx="65">
                  <c:v>14800.2</c:v>
                </c:pt>
                <c:pt idx="66">
                  <c:v>14455.8</c:v>
                </c:pt>
                <c:pt idx="67">
                  <c:v>14121.7</c:v>
                </c:pt>
                <c:pt idx="68">
                  <c:v>13797.6</c:v>
                </c:pt>
                <c:pt idx="69">
                  <c:v>13483.1</c:v>
                </c:pt>
                <c:pt idx="70">
                  <c:v>13177.7</c:v>
                </c:pt>
                <c:pt idx="71">
                  <c:v>12881.1</c:v>
                </c:pt>
                <c:pt idx="72">
                  <c:v>12593</c:v>
                </c:pt>
                <c:pt idx="73">
                  <c:v>12313.2</c:v>
                </c:pt>
                <c:pt idx="74">
                  <c:v>12041.3</c:v>
                </c:pt>
                <c:pt idx="75">
                  <c:v>11777.7</c:v>
                </c:pt>
                <c:pt idx="76">
                  <c:v>11524.1</c:v>
                </c:pt>
                <c:pt idx="77">
                  <c:v>11281.1</c:v>
                </c:pt>
                <c:pt idx="78">
                  <c:v>11043.3</c:v>
                </c:pt>
                <c:pt idx="79">
                  <c:v>10808.3</c:v>
                </c:pt>
                <c:pt idx="80">
                  <c:v>10578</c:v>
                </c:pt>
                <c:pt idx="81">
                  <c:v>10354.1</c:v>
                </c:pt>
                <c:pt idx="82">
                  <c:v>10136.799999999987</c:v>
                </c:pt>
                <c:pt idx="83">
                  <c:v>9925.2000000000007</c:v>
                </c:pt>
                <c:pt idx="84">
                  <c:v>9719.2999999999811</c:v>
                </c:pt>
                <c:pt idx="85">
                  <c:v>9519</c:v>
                </c:pt>
                <c:pt idx="86">
                  <c:v>9324.2999999999811</c:v>
                </c:pt>
                <c:pt idx="87">
                  <c:v>9134.2999999999811</c:v>
                </c:pt>
                <c:pt idx="88">
                  <c:v>8950</c:v>
                </c:pt>
                <c:pt idx="89">
                  <c:v>8770.7999999999811</c:v>
                </c:pt>
                <c:pt idx="90">
                  <c:v>8596.2999999999811</c:v>
                </c:pt>
                <c:pt idx="91">
                  <c:v>8436.5</c:v>
                </c:pt>
                <c:pt idx="92">
                  <c:v>8309.9</c:v>
                </c:pt>
                <c:pt idx="93">
                  <c:v>8151.3</c:v>
                </c:pt>
                <c:pt idx="94">
                  <c:v>7965.8</c:v>
                </c:pt>
                <c:pt idx="95">
                  <c:v>7768.2</c:v>
                </c:pt>
                <c:pt idx="96">
                  <c:v>7579</c:v>
                </c:pt>
                <c:pt idx="97">
                  <c:v>7401.3</c:v>
                </c:pt>
                <c:pt idx="98">
                  <c:v>7230.4</c:v>
                </c:pt>
                <c:pt idx="99">
                  <c:v>7065.9</c:v>
                </c:pt>
                <c:pt idx="100">
                  <c:v>6920.6</c:v>
                </c:pt>
                <c:pt idx="101">
                  <c:v>6783.1</c:v>
                </c:pt>
                <c:pt idx="102">
                  <c:v>6649</c:v>
                </c:pt>
                <c:pt idx="103">
                  <c:v>6518</c:v>
                </c:pt>
                <c:pt idx="104">
                  <c:v>6389.9</c:v>
                </c:pt>
                <c:pt idx="105">
                  <c:v>6264.6</c:v>
                </c:pt>
                <c:pt idx="106">
                  <c:v>6142.1</c:v>
                </c:pt>
                <c:pt idx="107">
                  <c:v>6022.3</c:v>
                </c:pt>
                <c:pt idx="108">
                  <c:v>5905.2</c:v>
                </c:pt>
                <c:pt idx="109">
                  <c:v>5790.6</c:v>
                </c:pt>
                <c:pt idx="110">
                  <c:v>5678.5</c:v>
                </c:pt>
                <c:pt idx="111">
                  <c:v>5569</c:v>
                </c:pt>
                <c:pt idx="112">
                  <c:v>5462.3</c:v>
                </c:pt>
                <c:pt idx="113">
                  <c:v>5359</c:v>
                </c:pt>
                <c:pt idx="114">
                  <c:v>5257.8</c:v>
                </c:pt>
                <c:pt idx="115">
                  <c:v>5156.2</c:v>
                </c:pt>
                <c:pt idx="116">
                  <c:v>5054.6000000000004</c:v>
                </c:pt>
                <c:pt idx="117">
                  <c:v>4957.1000000000004</c:v>
                </c:pt>
                <c:pt idx="118">
                  <c:v>4861.3</c:v>
                </c:pt>
                <c:pt idx="119">
                  <c:v>4765.3</c:v>
                </c:pt>
                <c:pt idx="120">
                  <c:v>4673.5</c:v>
                </c:pt>
                <c:pt idx="121">
                  <c:v>4586.8</c:v>
                </c:pt>
                <c:pt idx="122">
                  <c:v>4501.8</c:v>
                </c:pt>
                <c:pt idx="123">
                  <c:v>4418.6000000000004</c:v>
                </c:pt>
                <c:pt idx="124">
                  <c:v>4337.1000000000004</c:v>
                </c:pt>
                <c:pt idx="125">
                  <c:v>4256.6000000000004</c:v>
                </c:pt>
                <c:pt idx="126">
                  <c:v>4173.7</c:v>
                </c:pt>
                <c:pt idx="127">
                  <c:v>4092.8</c:v>
                </c:pt>
                <c:pt idx="128">
                  <c:v>4017.5</c:v>
                </c:pt>
                <c:pt idx="129">
                  <c:v>3944</c:v>
                </c:pt>
                <c:pt idx="130">
                  <c:v>3871.9</c:v>
                </c:pt>
                <c:pt idx="131">
                  <c:v>3801.1</c:v>
                </c:pt>
                <c:pt idx="132">
                  <c:v>3731.7</c:v>
                </c:pt>
                <c:pt idx="133">
                  <c:v>3663.9</c:v>
                </c:pt>
                <c:pt idx="134">
                  <c:v>3597.6</c:v>
                </c:pt>
                <c:pt idx="135">
                  <c:v>3532.7</c:v>
                </c:pt>
                <c:pt idx="136">
                  <c:v>3469.1</c:v>
                </c:pt>
                <c:pt idx="137">
                  <c:v>3406.9</c:v>
                </c:pt>
                <c:pt idx="138">
                  <c:v>3346</c:v>
                </c:pt>
                <c:pt idx="139">
                  <c:v>3286.6</c:v>
                </c:pt>
                <c:pt idx="140">
                  <c:v>3228.5</c:v>
                </c:pt>
                <c:pt idx="141">
                  <c:v>3171.4</c:v>
                </c:pt>
                <c:pt idx="142">
                  <c:v>3115</c:v>
                </c:pt>
                <c:pt idx="143">
                  <c:v>3059.6</c:v>
                </c:pt>
                <c:pt idx="144">
                  <c:v>3005.3</c:v>
                </c:pt>
                <c:pt idx="145">
                  <c:v>2952</c:v>
                </c:pt>
                <c:pt idx="146">
                  <c:v>2899.8</c:v>
                </c:pt>
                <c:pt idx="147">
                  <c:v>2848.5</c:v>
                </c:pt>
                <c:pt idx="148">
                  <c:v>2798.2</c:v>
                </c:pt>
                <c:pt idx="149">
                  <c:v>2748.8</c:v>
                </c:pt>
                <c:pt idx="150">
                  <c:v>2700.4</c:v>
                </c:pt>
                <c:pt idx="151">
                  <c:v>2652.9</c:v>
                </c:pt>
                <c:pt idx="152">
                  <c:v>2606.1999999999998</c:v>
                </c:pt>
                <c:pt idx="153">
                  <c:v>2560.3000000000002</c:v>
                </c:pt>
                <c:pt idx="154">
                  <c:v>2515</c:v>
                </c:pt>
                <c:pt idx="155">
                  <c:v>2470.1</c:v>
                </c:pt>
                <c:pt idx="156">
                  <c:v>2425.4</c:v>
                </c:pt>
                <c:pt idx="157">
                  <c:v>2381.1</c:v>
                </c:pt>
                <c:pt idx="158">
                  <c:v>2337.5</c:v>
                </c:pt>
                <c:pt idx="159">
                  <c:v>2295.6</c:v>
                </c:pt>
                <c:pt idx="160">
                  <c:v>2255.5</c:v>
                </c:pt>
                <c:pt idx="161">
                  <c:v>2216.6999999999998</c:v>
                </c:pt>
                <c:pt idx="162">
                  <c:v>2178.6</c:v>
                </c:pt>
                <c:pt idx="163">
                  <c:v>2141.3000000000002</c:v>
                </c:pt>
                <c:pt idx="164">
                  <c:v>2104.6</c:v>
                </c:pt>
                <c:pt idx="165">
                  <c:v>2069.5</c:v>
                </c:pt>
                <c:pt idx="166">
                  <c:v>2040.7</c:v>
                </c:pt>
                <c:pt idx="167">
                  <c:v>2007.2</c:v>
                </c:pt>
                <c:pt idx="168">
                  <c:v>1973.6</c:v>
                </c:pt>
                <c:pt idx="169">
                  <c:v>1940.5</c:v>
                </c:pt>
                <c:pt idx="170">
                  <c:v>1908.1</c:v>
                </c:pt>
                <c:pt idx="171">
                  <c:v>1876.2</c:v>
                </c:pt>
                <c:pt idx="172">
                  <c:v>1845</c:v>
                </c:pt>
                <c:pt idx="173">
                  <c:v>1814.3</c:v>
                </c:pt>
                <c:pt idx="174">
                  <c:v>1784.2</c:v>
                </c:pt>
                <c:pt idx="175">
                  <c:v>1754.6</c:v>
                </c:pt>
                <c:pt idx="176">
                  <c:v>1725.6</c:v>
                </c:pt>
                <c:pt idx="177">
                  <c:v>1697.1</c:v>
                </c:pt>
                <c:pt idx="178">
                  <c:v>1669.1</c:v>
                </c:pt>
                <c:pt idx="179">
                  <c:v>1641.6</c:v>
                </c:pt>
                <c:pt idx="180">
                  <c:v>1614.6</c:v>
                </c:pt>
                <c:pt idx="181">
                  <c:v>1588.1</c:v>
                </c:pt>
                <c:pt idx="182">
                  <c:v>1562</c:v>
                </c:pt>
                <c:pt idx="183">
                  <c:v>1536.4</c:v>
                </c:pt>
                <c:pt idx="184">
                  <c:v>1511.3</c:v>
                </c:pt>
                <c:pt idx="185">
                  <c:v>1486.6</c:v>
                </c:pt>
                <c:pt idx="186">
                  <c:v>1462.4</c:v>
                </c:pt>
                <c:pt idx="187">
                  <c:v>1438.6</c:v>
                </c:pt>
                <c:pt idx="188">
                  <c:v>1415.2</c:v>
                </c:pt>
                <c:pt idx="189">
                  <c:v>1392.2</c:v>
                </c:pt>
                <c:pt idx="190">
                  <c:v>1369.7</c:v>
                </c:pt>
                <c:pt idx="191">
                  <c:v>1347.5</c:v>
                </c:pt>
                <c:pt idx="192">
                  <c:v>1325.7</c:v>
                </c:pt>
              </c:numCache>
            </c:numRef>
          </c:yVal>
          <c:smooth val="1"/>
        </c:ser>
        <c:ser>
          <c:idx val="3"/>
          <c:order val="2"/>
          <c:tx>
            <c:v>2011-Climate Change</c:v>
          </c:tx>
          <c:spPr>
            <a:ln>
              <a:solidFill>
                <a:srgbClr val="FF0000"/>
              </a:solidFill>
            </a:ln>
          </c:spPr>
          <c:marker>
            <c:symbol val="none"/>
          </c:marker>
          <c:xVal>
            <c:numRef>
              <c:f>Results!$A$4:$A$196</c:f>
              <c:numCache>
                <c:formatCode>m/d/yy\ h:mm;@</c:formatCode>
                <c:ptCount val="193"/>
                <c:pt idx="0">
                  <c:v>40051</c:v>
                </c:pt>
                <c:pt idx="1">
                  <c:v>40051.041666666584</c:v>
                </c:pt>
                <c:pt idx="2">
                  <c:v>40051.083333333328</c:v>
                </c:pt>
                <c:pt idx="3">
                  <c:v>40051.124999999993</c:v>
                </c:pt>
                <c:pt idx="4">
                  <c:v>40051.166666666584</c:v>
                </c:pt>
                <c:pt idx="5">
                  <c:v>40051.208333333321</c:v>
                </c:pt>
                <c:pt idx="6">
                  <c:v>40051.249999999993</c:v>
                </c:pt>
                <c:pt idx="7">
                  <c:v>40051.291666666417</c:v>
                </c:pt>
                <c:pt idx="8">
                  <c:v>40051.333333333314</c:v>
                </c:pt>
                <c:pt idx="9">
                  <c:v>40051.375</c:v>
                </c:pt>
                <c:pt idx="10">
                  <c:v>40051.416666666635</c:v>
                </c:pt>
                <c:pt idx="11">
                  <c:v>40051.458333333343</c:v>
                </c:pt>
                <c:pt idx="12">
                  <c:v>40051.499999999993</c:v>
                </c:pt>
                <c:pt idx="13">
                  <c:v>40051.541666666584</c:v>
                </c:pt>
                <c:pt idx="14">
                  <c:v>40051.583333333285</c:v>
                </c:pt>
                <c:pt idx="15">
                  <c:v>40051.624999999993</c:v>
                </c:pt>
                <c:pt idx="16">
                  <c:v>40051.666666666584</c:v>
                </c:pt>
                <c:pt idx="17">
                  <c:v>40051.708333333285</c:v>
                </c:pt>
                <c:pt idx="18">
                  <c:v>40051.749999999993</c:v>
                </c:pt>
                <c:pt idx="19">
                  <c:v>40051.791666666388</c:v>
                </c:pt>
                <c:pt idx="20">
                  <c:v>40051.833333333285</c:v>
                </c:pt>
                <c:pt idx="21">
                  <c:v>40051.875</c:v>
                </c:pt>
                <c:pt idx="22">
                  <c:v>40051.916666666606</c:v>
                </c:pt>
                <c:pt idx="23">
                  <c:v>40051.958333333292</c:v>
                </c:pt>
                <c:pt idx="24">
                  <c:v>40051.999999999942</c:v>
                </c:pt>
                <c:pt idx="25">
                  <c:v>40052.041666666584</c:v>
                </c:pt>
                <c:pt idx="26">
                  <c:v>40052.08333333327</c:v>
                </c:pt>
                <c:pt idx="27">
                  <c:v>40052.124999999942</c:v>
                </c:pt>
                <c:pt idx="28">
                  <c:v>40052.166666666584</c:v>
                </c:pt>
                <c:pt idx="29">
                  <c:v>40052.208333333256</c:v>
                </c:pt>
                <c:pt idx="30">
                  <c:v>40052.249999999942</c:v>
                </c:pt>
                <c:pt idx="31">
                  <c:v>40052.291666666359</c:v>
                </c:pt>
                <c:pt idx="32">
                  <c:v>40052.333333333256</c:v>
                </c:pt>
                <c:pt idx="33">
                  <c:v>40052.375</c:v>
                </c:pt>
                <c:pt idx="34">
                  <c:v>40052.416666666591</c:v>
                </c:pt>
                <c:pt idx="35">
                  <c:v>40052.458333333248</c:v>
                </c:pt>
                <c:pt idx="36">
                  <c:v>40052.499999999913</c:v>
                </c:pt>
                <c:pt idx="37">
                  <c:v>40052.541666666577</c:v>
                </c:pt>
                <c:pt idx="38">
                  <c:v>40052.583333333234</c:v>
                </c:pt>
                <c:pt idx="39">
                  <c:v>40052.624999999913</c:v>
                </c:pt>
                <c:pt idx="40">
                  <c:v>40052.66666666657</c:v>
                </c:pt>
                <c:pt idx="41">
                  <c:v>40052.708333333234</c:v>
                </c:pt>
                <c:pt idx="42">
                  <c:v>40052.749999999898</c:v>
                </c:pt>
                <c:pt idx="43">
                  <c:v>40052.791666666315</c:v>
                </c:pt>
                <c:pt idx="44">
                  <c:v>40052.833333333227</c:v>
                </c:pt>
                <c:pt idx="45">
                  <c:v>40052.875</c:v>
                </c:pt>
                <c:pt idx="46">
                  <c:v>40052.916666666562</c:v>
                </c:pt>
                <c:pt idx="47">
                  <c:v>40052.958333333219</c:v>
                </c:pt>
                <c:pt idx="48">
                  <c:v>40052.999999999891</c:v>
                </c:pt>
                <c:pt idx="49">
                  <c:v>40053.041666666526</c:v>
                </c:pt>
                <c:pt idx="50">
                  <c:v>40053.083333333205</c:v>
                </c:pt>
                <c:pt idx="51">
                  <c:v>40053.124999999891</c:v>
                </c:pt>
                <c:pt idx="52">
                  <c:v>40053.166666666526</c:v>
                </c:pt>
                <c:pt idx="53">
                  <c:v>40053.208333333205</c:v>
                </c:pt>
                <c:pt idx="54">
                  <c:v>40053.249999999869</c:v>
                </c:pt>
                <c:pt idx="55">
                  <c:v>40053.291666666286</c:v>
                </c:pt>
                <c:pt idx="56">
                  <c:v>40053.333333333198</c:v>
                </c:pt>
                <c:pt idx="57">
                  <c:v>40053.375</c:v>
                </c:pt>
                <c:pt idx="58">
                  <c:v>40053.416666666533</c:v>
                </c:pt>
                <c:pt idx="59">
                  <c:v>40053.458333333212</c:v>
                </c:pt>
                <c:pt idx="60">
                  <c:v>40053.499999999862</c:v>
                </c:pt>
                <c:pt idx="61">
                  <c:v>40053.541666666504</c:v>
                </c:pt>
                <c:pt idx="62">
                  <c:v>40053.583333333183</c:v>
                </c:pt>
                <c:pt idx="63">
                  <c:v>40053.624999999847</c:v>
                </c:pt>
                <c:pt idx="64">
                  <c:v>40053.666666666504</c:v>
                </c:pt>
                <c:pt idx="65">
                  <c:v>40053.708333333183</c:v>
                </c:pt>
                <c:pt idx="66">
                  <c:v>40053.74999999984</c:v>
                </c:pt>
                <c:pt idx="67">
                  <c:v>40053.791666666257</c:v>
                </c:pt>
                <c:pt idx="68">
                  <c:v>40053.833333333168</c:v>
                </c:pt>
                <c:pt idx="69">
                  <c:v>40053.875</c:v>
                </c:pt>
                <c:pt idx="70">
                  <c:v>40053.916666666497</c:v>
                </c:pt>
                <c:pt idx="71">
                  <c:v>40053.958333333212</c:v>
                </c:pt>
                <c:pt idx="72">
                  <c:v>40053.999999999833</c:v>
                </c:pt>
                <c:pt idx="73">
                  <c:v>40054.041666666475</c:v>
                </c:pt>
                <c:pt idx="74">
                  <c:v>40054.083333333161</c:v>
                </c:pt>
                <c:pt idx="75">
                  <c:v>40054.124999999818</c:v>
                </c:pt>
                <c:pt idx="76">
                  <c:v>40054.166666666475</c:v>
                </c:pt>
                <c:pt idx="77">
                  <c:v>40054.208333333147</c:v>
                </c:pt>
                <c:pt idx="78">
                  <c:v>40054.249999999811</c:v>
                </c:pt>
                <c:pt idx="79">
                  <c:v>40054.29166666622</c:v>
                </c:pt>
                <c:pt idx="80">
                  <c:v>40054.333333333139</c:v>
                </c:pt>
                <c:pt idx="81">
                  <c:v>40054.375</c:v>
                </c:pt>
                <c:pt idx="82">
                  <c:v>40054.416666666468</c:v>
                </c:pt>
                <c:pt idx="83">
                  <c:v>40054.458333333212</c:v>
                </c:pt>
                <c:pt idx="84">
                  <c:v>40054.499999999796</c:v>
                </c:pt>
                <c:pt idx="85">
                  <c:v>40054.541666666424</c:v>
                </c:pt>
                <c:pt idx="86">
                  <c:v>40054.583333333132</c:v>
                </c:pt>
                <c:pt idx="87">
                  <c:v>40054.624999999789</c:v>
                </c:pt>
                <c:pt idx="88">
                  <c:v>40054.666666666424</c:v>
                </c:pt>
                <c:pt idx="89">
                  <c:v>40054.708333333117</c:v>
                </c:pt>
                <c:pt idx="90">
                  <c:v>40054.749999999782</c:v>
                </c:pt>
                <c:pt idx="91">
                  <c:v>40054.791666666177</c:v>
                </c:pt>
                <c:pt idx="92">
                  <c:v>40054.83333333311</c:v>
                </c:pt>
                <c:pt idx="93">
                  <c:v>40054.874999999971</c:v>
                </c:pt>
                <c:pt idx="94">
                  <c:v>40054.916666666439</c:v>
                </c:pt>
                <c:pt idx="95">
                  <c:v>40054.958333333212</c:v>
                </c:pt>
                <c:pt idx="96">
                  <c:v>40054.999999999767</c:v>
                </c:pt>
                <c:pt idx="97">
                  <c:v>40055.041666666424</c:v>
                </c:pt>
                <c:pt idx="98">
                  <c:v>40055.083333333096</c:v>
                </c:pt>
                <c:pt idx="99">
                  <c:v>40055.12499999976</c:v>
                </c:pt>
                <c:pt idx="100">
                  <c:v>40055.166666666424</c:v>
                </c:pt>
                <c:pt idx="101">
                  <c:v>40055.208333333088</c:v>
                </c:pt>
                <c:pt idx="102">
                  <c:v>40055.249999999753</c:v>
                </c:pt>
                <c:pt idx="103">
                  <c:v>40055.291666666155</c:v>
                </c:pt>
                <c:pt idx="104">
                  <c:v>40055.333333333081</c:v>
                </c:pt>
                <c:pt idx="105">
                  <c:v>40055.37499999992</c:v>
                </c:pt>
                <c:pt idx="106">
                  <c:v>40055.41666666641</c:v>
                </c:pt>
                <c:pt idx="107">
                  <c:v>40055.458333333212</c:v>
                </c:pt>
                <c:pt idx="108">
                  <c:v>40055.499999999738</c:v>
                </c:pt>
                <c:pt idx="109">
                  <c:v>40055.541666666264</c:v>
                </c:pt>
                <c:pt idx="110">
                  <c:v>40055.583333333067</c:v>
                </c:pt>
                <c:pt idx="111">
                  <c:v>40055.624999999731</c:v>
                </c:pt>
                <c:pt idx="112">
                  <c:v>40055.666666666257</c:v>
                </c:pt>
                <c:pt idx="113">
                  <c:v>40055.708333333059</c:v>
                </c:pt>
                <c:pt idx="114">
                  <c:v>40055.749999999731</c:v>
                </c:pt>
                <c:pt idx="115">
                  <c:v>40055.791666666133</c:v>
                </c:pt>
                <c:pt idx="116">
                  <c:v>40055.833333333052</c:v>
                </c:pt>
                <c:pt idx="117">
                  <c:v>40055.874999999891</c:v>
                </c:pt>
                <c:pt idx="118">
                  <c:v>40055.91666666638</c:v>
                </c:pt>
                <c:pt idx="119">
                  <c:v>40055.958333333205</c:v>
                </c:pt>
                <c:pt idx="120">
                  <c:v>40055.999999999709</c:v>
                </c:pt>
                <c:pt idx="121">
                  <c:v>40056.041666666228</c:v>
                </c:pt>
                <c:pt idx="122">
                  <c:v>40056.083333333037</c:v>
                </c:pt>
                <c:pt idx="123">
                  <c:v>40056.124999999702</c:v>
                </c:pt>
                <c:pt idx="124">
                  <c:v>40056.16666666622</c:v>
                </c:pt>
                <c:pt idx="125">
                  <c:v>40056.20833333303</c:v>
                </c:pt>
                <c:pt idx="126">
                  <c:v>40056.249999999694</c:v>
                </c:pt>
                <c:pt idx="127">
                  <c:v>40056.291666666104</c:v>
                </c:pt>
                <c:pt idx="128">
                  <c:v>40056.333333333023</c:v>
                </c:pt>
                <c:pt idx="129">
                  <c:v>40056.374999999847</c:v>
                </c:pt>
                <c:pt idx="130">
                  <c:v>40056.416666666351</c:v>
                </c:pt>
                <c:pt idx="131">
                  <c:v>40056.458333333168</c:v>
                </c:pt>
                <c:pt idx="132">
                  <c:v>40056.49999999968</c:v>
                </c:pt>
                <c:pt idx="133">
                  <c:v>40056.541666666191</c:v>
                </c:pt>
                <c:pt idx="134">
                  <c:v>40056.583333333008</c:v>
                </c:pt>
                <c:pt idx="135">
                  <c:v>40056.624999999673</c:v>
                </c:pt>
                <c:pt idx="136">
                  <c:v>40056.666666666184</c:v>
                </c:pt>
                <c:pt idx="137">
                  <c:v>40056.708333333001</c:v>
                </c:pt>
                <c:pt idx="138">
                  <c:v>40056.749999999665</c:v>
                </c:pt>
                <c:pt idx="139">
                  <c:v>40056.791666666082</c:v>
                </c:pt>
                <c:pt idx="140">
                  <c:v>40056.833333333001</c:v>
                </c:pt>
                <c:pt idx="141">
                  <c:v>40056.874999999804</c:v>
                </c:pt>
                <c:pt idx="142">
                  <c:v>40056.916666666322</c:v>
                </c:pt>
                <c:pt idx="143">
                  <c:v>40056.958333333139</c:v>
                </c:pt>
                <c:pt idx="144">
                  <c:v>40056.999999999651</c:v>
                </c:pt>
                <c:pt idx="145">
                  <c:v>40057.041666666184</c:v>
                </c:pt>
                <c:pt idx="146">
                  <c:v>40057.083333333001</c:v>
                </c:pt>
                <c:pt idx="147">
                  <c:v>40057.124999999636</c:v>
                </c:pt>
                <c:pt idx="148">
                  <c:v>40057.166666666184</c:v>
                </c:pt>
                <c:pt idx="149">
                  <c:v>40057.208333333001</c:v>
                </c:pt>
                <c:pt idx="150">
                  <c:v>40057.249999999636</c:v>
                </c:pt>
                <c:pt idx="151">
                  <c:v>40057.291666666053</c:v>
                </c:pt>
                <c:pt idx="152">
                  <c:v>40057.333333333001</c:v>
                </c:pt>
                <c:pt idx="153">
                  <c:v>40057.374999999643</c:v>
                </c:pt>
                <c:pt idx="154">
                  <c:v>40057.416666666286</c:v>
                </c:pt>
                <c:pt idx="155">
                  <c:v>40057.458333333117</c:v>
                </c:pt>
                <c:pt idx="156">
                  <c:v>40057.499999999622</c:v>
                </c:pt>
                <c:pt idx="157">
                  <c:v>40057.541666666184</c:v>
                </c:pt>
                <c:pt idx="158">
                  <c:v>40057.583333333001</c:v>
                </c:pt>
                <c:pt idx="159">
                  <c:v>40057.624999999614</c:v>
                </c:pt>
                <c:pt idx="160">
                  <c:v>40057.666666666184</c:v>
                </c:pt>
                <c:pt idx="161">
                  <c:v>40057.708333332943</c:v>
                </c:pt>
                <c:pt idx="162">
                  <c:v>40057.749999999607</c:v>
                </c:pt>
                <c:pt idx="163">
                  <c:v>40057.791666666024</c:v>
                </c:pt>
                <c:pt idx="164">
                  <c:v>40057.833333332943</c:v>
                </c:pt>
                <c:pt idx="165">
                  <c:v>40057.874999999643</c:v>
                </c:pt>
                <c:pt idx="166">
                  <c:v>40057.916666666264</c:v>
                </c:pt>
                <c:pt idx="167">
                  <c:v>40057.958333333103</c:v>
                </c:pt>
                <c:pt idx="168">
                  <c:v>40057.999999999593</c:v>
                </c:pt>
                <c:pt idx="169">
                  <c:v>40058.041666666184</c:v>
                </c:pt>
                <c:pt idx="170">
                  <c:v>40058.083333332943</c:v>
                </c:pt>
                <c:pt idx="171">
                  <c:v>40058.124999999593</c:v>
                </c:pt>
                <c:pt idx="172">
                  <c:v>40058.166666666184</c:v>
                </c:pt>
                <c:pt idx="173">
                  <c:v>40058.208333332943</c:v>
                </c:pt>
                <c:pt idx="174">
                  <c:v>40058.249999999593</c:v>
                </c:pt>
                <c:pt idx="175">
                  <c:v>40058.291666666002</c:v>
                </c:pt>
                <c:pt idx="176">
                  <c:v>40058.333333332943</c:v>
                </c:pt>
                <c:pt idx="177">
                  <c:v>40058.374999999643</c:v>
                </c:pt>
                <c:pt idx="178">
                  <c:v>40058.416666666235</c:v>
                </c:pt>
                <c:pt idx="179">
                  <c:v>40058.458333333088</c:v>
                </c:pt>
                <c:pt idx="180">
                  <c:v>40058.499999999563</c:v>
                </c:pt>
                <c:pt idx="181">
                  <c:v>40058.541666666184</c:v>
                </c:pt>
                <c:pt idx="182">
                  <c:v>40058.583333332892</c:v>
                </c:pt>
                <c:pt idx="183">
                  <c:v>40058.624999999563</c:v>
                </c:pt>
                <c:pt idx="184">
                  <c:v>40058.666666666184</c:v>
                </c:pt>
                <c:pt idx="185">
                  <c:v>40058.708333332892</c:v>
                </c:pt>
                <c:pt idx="186">
                  <c:v>40058.749999999549</c:v>
                </c:pt>
                <c:pt idx="187">
                  <c:v>40058.791666665973</c:v>
                </c:pt>
                <c:pt idx="188">
                  <c:v>40058.833333332892</c:v>
                </c:pt>
                <c:pt idx="189">
                  <c:v>40058.874999999643</c:v>
                </c:pt>
                <c:pt idx="190">
                  <c:v>40058.916666666206</c:v>
                </c:pt>
                <c:pt idx="191">
                  <c:v>40058.958333333067</c:v>
                </c:pt>
                <c:pt idx="192">
                  <c:v>40058.999999999542</c:v>
                </c:pt>
              </c:numCache>
            </c:numRef>
          </c:xVal>
          <c:yVal>
            <c:numRef>
              <c:f>Results!$AP$4:$AP$196</c:f>
              <c:numCache>
                <c:formatCode>General</c:formatCode>
                <c:ptCount val="193"/>
                <c:pt idx="0">
                  <c:v>341.5</c:v>
                </c:pt>
                <c:pt idx="1">
                  <c:v>334.4</c:v>
                </c:pt>
                <c:pt idx="2">
                  <c:v>327.8</c:v>
                </c:pt>
                <c:pt idx="3">
                  <c:v>324.3</c:v>
                </c:pt>
                <c:pt idx="4">
                  <c:v>330.2</c:v>
                </c:pt>
                <c:pt idx="5">
                  <c:v>346.2</c:v>
                </c:pt>
                <c:pt idx="6">
                  <c:v>499.4</c:v>
                </c:pt>
                <c:pt idx="7">
                  <c:v>1397.3</c:v>
                </c:pt>
                <c:pt idx="8">
                  <c:v>2816.3</c:v>
                </c:pt>
                <c:pt idx="9">
                  <c:v>5263.9</c:v>
                </c:pt>
                <c:pt idx="10">
                  <c:v>7926.9</c:v>
                </c:pt>
                <c:pt idx="11">
                  <c:v>9509.4</c:v>
                </c:pt>
                <c:pt idx="12">
                  <c:v>10299.4</c:v>
                </c:pt>
                <c:pt idx="13">
                  <c:v>10661.8</c:v>
                </c:pt>
                <c:pt idx="14">
                  <c:v>10769.6</c:v>
                </c:pt>
                <c:pt idx="15">
                  <c:v>11086.3</c:v>
                </c:pt>
                <c:pt idx="16">
                  <c:v>11340.7</c:v>
                </c:pt>
                <c:pt idx="17">
                  <c:v>11209.4</c:v>
                </c:pt>
                <c:pt idx="18">
                  <c:v>11116.8</c:v>
                </c:pt>
                <c:pt idx="19">
                  <c:v>10973.3</c:v>
                </c:pt>
                <c:pt idx="20">
                  <c:v>10772.7</c:v>
                </c:pt>
                <c:pt idx="21">
                  <c:v>10528.9</c:v>
                </c:pt>
                <c:pt idx="22">
                  <c:v>10276.799999999987</c:v>
                </c:pt>
                <c:pt idx="23">
                  <c:v>10026</c:v>
                </c:pt>
                <c:pt idx="24">
                  <c:v>9753.4</c:v>
                </c:pt>
                <c:pt idx="25">
                  <c:v>9514.9</c:v>
                </c:pt>
                <c:pt idx="26">
                  <c:v>9239.6</c:v>
                </c:pt>
                <c:pt idx="27">
                  <c:v>8955.5</c:v>
                </c:pt>
                <c:pt idx="28">
                  <c:v>8682.6</c:v>
                </c:pt>
                <c:pt idx="29">
                  <c:v>8415.2000000000007</c:v>
                </c:pt>
                <c:pt idx="30">
                  <c:v>8223.6</c:v>
                </c:pt>
                <c:pt idx="31">
                  <c:v>8310.7000000000007</c:v>
                </c:pt>
                <c:pt idx="32">
                  <c:v>8713.9</c:v>
                </c:pt>
                <c:pt idx="33">
                  <c:v>9184.1</c:v>
                </c:pt>
                <c:pt idx="34">
                  <c:v>9452.2999999999811</c:v>
                </c:pt>
                <c:pt idx="35">
                  <c:v>9693.6</c:v>
                </c:pt>
                <c:pt idx="36">
                  <c:v>10060.299999999987</c:v>
                </c:pt>
                <c:pt idx="37">
                  <c:v>10448.299999999987</c:v>
                </c:pt>
                <c:pt idx="38">
                  <c:v>10926.8</c:v>
                </c:pt>
                <c:pt idx="39">
                  <c:v>11174</c:v>
                </c:pt>
                <c:pt idx="40">
                  <c:v>11254.2</c:v>
                </c:pt>
                <c:pt idx="41">
                  <c:v>11826.8</c:v>
                </c:pt>
                <c:pt idx="42">
                  <c:v>12846</c:v>
                </c:pt>
                <c:pt idx="43">
                  <c:v>14036.8</c:v>
                </c:pt>
                <c:pt idx="44">
                  <c:v>14859.5</c:v>
                </c:pt>
                <c:pt idx="45">
                  <c:v>15757.5</c:v>
                </c:pt>
                <c:pt idx="46">
                  <c:v>17158.3</c:v>
                </c:pt>
                <c:pt idx="47">
                  <c:v>18248.900000000001</c:v>
                </c:pt>
                <c:pt idx="48">
                  <c:v>19305.5</c:v>
                </c:pt>
                <c:pt idx="49">
                  <c:v>19938.400000000001</c:v>
                </c:pt>
                <c:pt idx="50">
                  <c:v>19889.599999999929</c:v>
                </c:pt>
                <c:pt idx="51">
                  <c:v>19524.7</c:v>
                </c:pt>
                <c:pt idx="52">
                  <c:v>19055.8</c:v>
                </c:pt>
                <c:pt idx="53">
                  <c:v>18577.099999999929</c:v>
                </c:pt>
                <c:pt idx="54">
                  <c:v>18114</c:v>
                </c:pt>
                <c:pt idx="55">
                  <c:v>17667</c:v>
                </c:pt>
                <c:pt idx="56">
                  <c:v>17234.8</c:v>
                </c:pt>
                <c:pt idx="57">
                  <c:v>16816.900000000001</c:v>
                </c:pt>
                <c:pt idx="58">
                  <c:v>16412.3</c:v>
                </c:pt>
                <c:pt idx="59">
                  <c:v>16020.2</c:v>
                </c:pt>
                <c:pt idx="60">
                  <c:v>15640.5</c:v>
                </c:pt>
                <c:pt idx="61">
                  <c:v>15273</c:v>
                </c:pt>
                <c:pt idx="62">
                  <c:v>14916.7</c:v>
                </c:pt>
                <c:pt idx="63">
                  <c:v>14571.1</c:v>
                </c:pt>
                <c:pt idx="64">
                  <c:v>14235.9</c:v>
                </c:pt>
                <c:pt idx="65">
                  <c:v>13911</c:v>
                </c:pt>
                <c:pt idx="66">
                  <c:v>13595.5</c:v>
                </c:pt>
                <c:pt idx="67">
                  <c:v>13289.1</c:v>
                </c:pt>
                <c:pt idx="68">
                  <c:v>12991.7</c:v>
                </c:pt>
                <c:pt idx="69">
                  <c:v>12703.1</c:v>
                </c:pt>
                <c:pt idx="70">
                  <c:v>12422.5</c:v>
                </c:pt>
                <c:pt idx="71">
                  <c:v>12149.6</c:v>
                </c:pt>
                <c:pt idx="72">
                  <c:v>11884.7</c:v>
                </c:pt>
                <c:pt idx="73">
                  <c:v>11627.2</c:v>
                </c:pt>
                <c:pt idx="74">
                  <c:v>11377.2</c:v>
                </c:pt>
                <c:pt idx="75">
                  <c:v>11136.4</c:v>
                </c:pt>
                <c:pt idx="76">
                  <c:v>10906.3</c:v>
                </c:pt>
                <c:pt idx="77">
                  <c:v>10681.5</c:v>
                </c:pt>
                <c:pt idx="78">
                  <c:v>10459</c:v>
                </c:pt>
                <c:pt idx="79">
                  <c:v>10240.200000000004</c:v>
                </c:pt>
                <c:pt idx="80">
                  <c:v>10027.700000000004</c:v>
                </c:pt>
                <c:pt idx="81">
                  <c:v>9820.9</c:v>
                </c:pt>
                <c:pt idx="82">
                  <c:v>9619.6</c:v>
                </c:pt>
                <c:pt idx="83">
                  <c:v>9423.7999999999811</c:v>
                </c:pt>
                <c:pt idx="84">
                  <c:v>9233.1</c:v>
                </c:pt>
                <c:pt idx="85">
                  <c:v>9046.2999999999811</c:v>
                </c:pt>
                <c:pt idx="86">
                  <c:v>8865.7999999999811</c:v>
                </c:pt>
                <c:pt idx="87">
                  <c:v>8691</c:v>
                </c:pt>
                <c:pt idx="88">
                  <c:v>8521.7999999999811</c:v>
                </c:pt>
                <c:pt idx="89">
                  <c:v>8374.2999999999811</c:v>
                </c:pt>
                <c:pt idx="90">
                  <c:v>8242.7999999999811</c:v>
                </c:pt>
                <c:pt idx="91">
                  <c:v>8079.5</c:v>
                </c:pt>
                <c:pt idx="92">
                  <c:v>7913.3</c:v>
                </c:pt>
                <c:pt idx="93">
                  <c:v>7741.6</c:v>
                </c:pt>
                <c:pt idx="94">
                  <c:v>7551.9</c:v>
                </c:pt>
                <c:pt idx="95">
                  <c:v>7362</c:v>
                </c:pt>
                <c:pt idx="96">
                  <c:v>7188.1</c:v>
                </c:pt>
                <c:pt idx="97">
                  <c:v>7027.8</c:v>
                </c:pt>
                <c:pt idx="98">
                  <c:v>6886.8</c:v>
                </c:pt>
                <c:pt idx="99">
                  <c:v>6751.9</c:v>
                </c:pt>
                <c:pt idx="100">
                  <c:v>6620</c:v>
                </c:pt>
                <c:pt idx="101">
                  <c:v>6490.9</c:v>
                </c:pt>
                <c:pt idx="102">
                  <c:v>6364.8</c:v>
                </c:pt>
                <c:pt idx="103">
                  <c:v>6241.6</c:v>
                </c:pt>
                <c:pt idx="104">
                  <c:v>6121.3</c:v>
                </c:pt>
                <c:pt idx="105">
                  <c:v>6003.8</c:v>
                </c:pt>
                <c:pt idx="106">
                  <c:v>5888.7</c:v>
                </c:pt>
                <c:pt idx="107">
                  <c:v>5776.2</c:v>
                </c:pt>
                <c:pt idx="108">
                  <c:v>5666</c:v>
                </c:pt>
                <c:pt idx="109">
                  <c:v>5558.1</c:v>
                </c:pt>
                <c:pt idx="110">
                  <c:v>5452.8</c:v>
                </c:pt>
                <c:pt idx="111">
                  <c:v>5349.8</c:v>
                </c:pt>
                <c:pt idx="112">
                  <c:v>5249.8</c:v>
                </c:pt>
                <c:pt idx="113">
                  <c:v>5152.7</c:v>
                </c:pt>
                <c:pt idx="114">
                  <c:v>5055.7</c:v>
                </c:pt>
                <c:pt idx="115">
                  <c:v>4957.5</c:v>
                </c:pt>
                <c:pt idx="116">
                  <c:v>4862</c:v>
                </c:pt>
                <c:pt idx="117">
                  <c:v>4769.5</c:v>
                </c:pt>
                <c:pt idx="118">
                  <c:v>4676.6000000000004</c:v>
                </c:pt>
                <c:pt idx="119">
                  <c:v>4587.6000000000004</c:v>
                </c:pt>
                <c:pt idx="120">
                  <c:v>4503.4000000000005</c:v>
                </c:pt>
                <c:pt idx="121">
                  <c:v>4421.1000000000004</c:v>
                </c:pt>
                <c:pt idx="122">
                  <c:v>4340.6000000000004</c:v>
                </c:pt>
                <c:pt idx="123">
                  <c:v>4261.7</c:v>
                </c:pt>
                <c:pt idx="124">
                  <c:v>4184.4000000000005</c:v>
                </c:pt>
                <c:pt idx="125">
                  <c:v>4108.8</c:v>
                </c:pt>
                <c:pt idx="126">
                  <c:v>4034.7</c:v>
                </c:pt>
                <c:pt idx="127">
                  <c:v>3962.1</c:v>
                </c:pt>
                <c:pt idx="128">
                  <c:v>3890.3</c:v>
                </c:pt>
                <c:pt idx="129">
                  <c:v>3816.4</c:v>
                </c:pt>
                <c:pt idx="130">
                  <c:v>3744</c:v>
                </c:pt>
                <c:pt idx="131">
                  <c:v>3676.3</c:v>
                </c:pt>
                <c:pt idx="132">
                  <c:v>3610.7</c:v>
                </c:pt>
                <c:pt idx="133">
                  <c:v>3546.8</c:v>
                </c:pt>
                <c:pt idx="134">
                  <c:v>3484.1</c:v>
                </c:pt>
                <c:pt idx="135">
                  <c:v>3422.7</c:v>
                </c:pt>
                <c:pt idx="136">
                  <c:v>3362.3</c:v>
                </c:pt>
                <c:pt idx="137">
                  <c:v>3303</c:v>
                </c:pt>
                <c:pt idx="138">
                  <c:v>3245</c:v>
                </c:pt>
                <c:pt idx="139">
                  <c:v>3188.4</c:v>
                </c:pt>
                <c:pt idx="140">
                  <c:v>3133</c:v>
                </c:pt>
                <c:pt idx="141">
                  <c:v>3078.3</c:v>
                </c:pt>
                <c:pt idx="142">
                  <c:v>3024.3</c:v>
                </c:pt>
                <c:pt idx="143">
                  <c:v>2971.3</c:v>
                </c:pt>
                <c:pt idx="144">
                  <c:v>2919.3</c:v>
                </c:pt>
                <c:pt idx="145">
                  <c:v>2868.3</c:v>
                </c:pt>
                <c:pt idx="146">
                  <c:v>2818.2</c:v>
                </c:pt>
                <c:pt idx="147">
                  <c:v>2769.1</c:v>
                </c:pt>
                <c:pt idx="148">
                  <c:v>2720.9</c:v>
                </c:pt>
                <c:pt idx="149">
                  <c:v>2673.6</c:v>
                </c:pt>
                <c:pt idx="150">
                  <c:v>2627.1</c:v>
                </c:pt>
                <c:pt idx="151">
                  <c:v>2581.5</c:v>
                </c:pt>
                <c:pt idx="152">
                  <c:v>2536.6999999999998</c:v>
                </c:pt>
                <c:pt idx="153">
                  <c:v>2492.5</c:v>
                </c:pt>
                <c:pt idx="154">
                  <c:v>2448.8000000000002</c:v>
                </c:pt>
                <c:pt idx="155">
                  <c:v>2405.1999999999998</c:v>
                </c:pt>
                <c:pt idx="156">
                  <c:v>2361.9</c:v>
                </c:pt>
                <c:pt idx="157">
                  <c:v>2319.1</c:v>
                </c:pt>
                <c:pt idx="158">
                  <c:v>2277.5</c:v>
                </c:pt>
                <c:pt idx="159">
                  <c:v>2237.8000000000002</c:v>
                </c:pt>
                <c:pt idx="160">
                  <c:v>2199.6</c:v>
                </c:pt>
                <c:pt idx="161">
                  <c:v>2162.1999999999998</c:v>
                </c:pt>
                <c:pt idx="162">
                  <c:v>2125.5</c:v>
                </c:pt>
                <c:pt idx="163">
                  <c:v>2089.6</c:v>
                </c:pt>
                <c:pt idx="164">
                  <c:v>2056.6</c:v>
                </c:pt>
                <c:pt idx="165">
                  <c:v>2027.3</c:v>
                </c:pt>
                <c:pt idx="166">
                  <c:v>1994.1</c:v>
                </c:pt>
                <c:pt idx="167">
                  <c:v>1961.1</c:v>
                </c:pt>
                <c:pt idx="168">
                  <c:v>1928.6</c:v>
                </c:pt>
                <c:pt idx="169">
                  <c:v>1896.7</c:v>
                </c:pt>
                <c:pt idx="170">
                  <c:v>1865.4</c:v>
                </c:pt>
                <c:pt idx="171">
                  <c:v>1834.7</c:v>
                </c:pt>
                <c:pt idx="172">
                  <c:v>1804.5</c:v>
                </c:pt>
                <c:pt idx="173">
                  <c:v>1774.8</c:v>
                </c:pt>
                <c:pt idx="174">
                  <c:v>1745.7</c:v>
                </c:pt>
                <c:pt idx="175">
                  <c:v>1717.2</c:v>
                </c:pt>
                <c:pt idx="176">
                  <c:v>1689.1</c:v>
                </c:pt>
                <c:pt idx="177">
                  <c:v>1661.5</c:v>
                </c:pt>
                <c:pt idx="178">
                  <c:v>1634.4</c:v>
                </c:pt>
                <c:pt idx="179">
                  <c:v>1607.8</c:v>
                </c:pt>
                <c:pt idx="180">
                  <c:v>1581.6</c:v>
                </c:pt>
                <c:pt idx="181">
                  <c:v>1555.9</c:v>
                </c:pt>
                <c:pt idx="182">
                  <c:v>1530.7</c:v>
                </c:pt>
                <c:pt idx="183">
                  <c:v>1505.9</c:v>
                </c:pt>
                <c:pt idx="184">
                  <c:v>1481.6</c:v>
                </c:pt>
                <c:pt idx="185">
                  <c:v>1457.7</c:v>
                </c:pt>
                <c:pt idx="186">
                  <c:v>1434.2</c:v>
                </c:pt>
                <c:pt idx="187">
                  <c:v>1411.1</c:v>
                </c:pt>
                <c:pt idx="188">
                  <c:v>1388.4</c:v>
                </c:pt>
                <c:pt idx="189">
                  <c:v>1366.1</c:v>
                </c:pt>
                <c:pt idx="190">
                  <c:v>1344.2</c:v>
                </c:pt>
                <c:pt idx="191">
                  <c:v>1322.6</c:v>
                </c:pt>
                <c:pt idx="192">
                  <c:v>1301.5</c:v>
                </c:pt>
              </c:numCache>
            </c:numRef>
          </c:yVal>
          <c:smooth val="1"/>
        </c:ser>
        <c:ser>
          <c:idx val="7"/>
          <c:order val="3"/>
          <c:tx>
            <c:v>2020</c:v>
          </c:tx>
          <c:spPr>
            <a:ln>
              <a:solidFill>
                <a:schemeClr val="accent5"/>
              </a:solidFill>
            </a:ln>
          </c:spPr>
          <c:marker>
            <c:symbol val="none"/>
          </c:marker>
          <c:xVal>
            <c:numRef>
              <c:f>Results!$A$4:$A$196</c:f>
              <c:numCache>
                <c:formatCode>m/d/yy\ h:mm;@</c:formatCode>
                <c:ptCount val="193"/>
                <c:pt idx="0">
                  <c:v>40051</c:v>
                </c:pt>
                <c:pt idx="1">
                  <c:v>40051.041666666584</c:v>
                </c:pt>
                <c:pt idx="2">
                  <c:v>40051.083333333328</c:v>
                </c:pt>
                <c:pt idx="3">
                  <c:v>40051.124999999993</c:v>
                </c:pt>
                <c:pt idx="4">
                  <c:v>40051.166666666584</c:v>
                </c:pt>
                <c:pt idx="5">
                  <c:v>40051.208333333321</c:v>
                </c:pt>
                <c:pt idx="6">
                  <c:v>40051.249999999993</c:v>
                </c:pt>
                <c:pt idx="7">
                  <c:v>40051.291666666417</c:v>
                </c:pt>
                <c:pt idx="8">
                  <c:v>40051.333333333314</c:v>
                </c:pt>
                <c:pt idx="9">
                  <c:v>40051.375</c:v>
                </c:pt>
                <c:pt idx="10">
                  <c:v>40051.416666666635</c:v>
                </c:pt>
                <c:pt idx="11">
                  <c:v>40051.458333333343</c:v>
                </c:pt>
                <c:pt idx="12">
                  <c:v>40051.499999999993</c:v>
                </c:pt>
                <c:pt idx="13">
                  <c:v>40051.541666666584</c:v>
                </c:pt>
                <c:pt idx="14">
                  <c:v>40051.583333333285</c:v>
                </c:pt>
                <c:pt idx="15">
                  <c:v>40051.624999999993</c:v>
                </c:pt>
                <c:pt idx="16">
                  <c:v>40051.666666666584</c:v>
                </c:pt>
                <c:pt idx="17">
                  <c:v>40051.708333333285</c:v>
                </c:pt>
                <c:pt idx="18">
                  <c:v>40051.749999999993</c:v>
                </c:pt>
                <c:pt idx="19">
                  <c:v>40051.791666666388</c:v>
                </c:pt>
                <c:pt idx="20">
                  <c:v>40051.833333333285</c:v>
                </c:pt>
                <c:pt idx="21">
                  <c:v>40051.875</c:v>
                </c:pt>
                <c:pt idx="22">
                  <c:v>40051.916666666606</c:v>
                </c:pt>
                <c:pt idx="23">
                  <c:v>40051.958333333292</c:v>
                </c:pt>
                <c:pt idx="24">
                  <c:v>40051.999999999942</c:v>
                </c:pt>
                <c:pt idx="25">
                  <c:v>40052.041666666584</c:v>
                </c:pt>
                <c:pt idx="26">
                  <c:v>40052.08333333327</c:v>
                </c:pt>
                <c:pt idx="27">
                  <c:v>40052.124999999942</c:v>
                </c:pt>
                <c:pt idx="28">
                  <c:v>40052.166666666584</c:v>
                </c:pt>
                <c:pt idx="29">
                  <c:v>40052.208333333256</c:v>
                </c:pt>
                <c:pt idx="30">
                  <c:v>40052.249999999942</c:v>
                </c:pt>
                <c:pt idx="31">
                  <c:v>40052.291666666359</c:v>
                </c:pt>
                <c:pt idx="32">
                  <c:v>40052.333333333256</c:v>
                </c:pt>
                <c:pt idx="33">
                  <c:v>40052.375</c:v>
                </c:pt>
                <c:pt idx="34">
                  <c:v>40052.416666666591</c:v>
                </c:pt>
                <c:pt idx="35">
                  <c:v>40052.458333333248</c:v>
                </c:pt>
                <c:pt idx="36">
                  <c:v>40052.499999999913</c:v>
                </c:pt>
                <c:pt idx="37">
                  <c:v>40052.541666666577</c:v>
                </c:pt>
                <c:pt idx="38">
                  <c:v>40052.583333333234</c:v>
                </c:pt>
                <c:pt idx="39">
                  <c:v>40052.624999999913</c:v>
                </c:pt>
                <c:pt idx="40">
                  <c:v>40052.66666666657</c:v>
                </c:pt>
                <c:pt idx="41">
                  <c:v>40052.708333333234</c:v>
                </c:pt>
                <c:pt idx="42">
                  <c:v>40052.749999999898</c:v>
                </c:pt>
                <c:pt idx="43">
                  <c:v>40052.791666666315</c:v>
                </c:pt>
                <c:pt idx="44">
                  <c:v>40052.833333333227</c:v>
                </c:pt>
                <c:pt idx="45">
                  <c:v>40052.875</c:v>
                </c:pt>
                <c:pt idx="46">
                  <c:v>40052.916666666562</c:v>
                </c:pt>
                <c:pt idx="47">
                  <c:v>40052.958333333219</c:v>
                </c:pt>
                <c:pt idx="48">
                  <c:v>40052.999999999891</c:v>
                </c:pt>
                <c:pt idx="49">
                  <c:v>40053.041666666526</c:v>
                </c:pt>
                <c:pt idx="50">
                  <c:v>40053.083333333205</c:v>
                </c:pt>
                <c:pt idx="51">
                  <c:v>40053.124999999891</c:v>
                </c:pt>
                <c:pt idx="52">
                  <c:v>40053.166666666526</c:v>
                </c:pt>
                <c:pt idx="53">
                  <c:v>40053.208333333205</c:v>
                </c:pt>
                <c:pt idx="54">
                  <c:v>40053.249999999869</c:v>
                </c:pt>
                <c:pt idx="55">
                  <c:v>40053.291666666286</c:v>
                </c:pt>
                <c:pt idx="56">
                  <c:v>40053.333333333198</c:v>
                </c:pt>
                <c:pt idx="57">
                  <c:v>40053.375</c:v>
                </c:pt>
                <c:pt idx="58">
                  <c:v>40053.416666666533</c:v>
                </c:pt>
                <c:pt idx="59">
                  <c:v>40053.458333333212</c:v>
                </c:pt>
                <c:pt idx="60">
                  <c:v>40053.499999999862</c:v>
                </c:pt>
                <c:pt idx="61">
                  <c:v>40053.541666666504</c:v>
                </c:pt>
                <c:pt idx="62">
                  <c:v>40053.583333333183</c:v>
                </c:pt>
                <c:pt idx="63">
                  <c:v>40053.624999999847</c:v>
                </c:pt>
                <c:pt idx="64">
                  <c:v>40053.666666666504</c:v>
                </c:pt>
                <c:pt idx="65">
                  <c:v>40053.708333333183</c:v>
                </c:pt>
                <c:pt idx="66">
                  <c:v>40053.74999999984</c:v>
                </c:pt>
                <c:pt idx="67">
                  <c:v>40053.791666666257</c:v>
                </c:pt>
                <c:pt idx="68">
                  <c:v>40053.833333333168</c:v>
                </c:pt>
                <c:pt idx="69">
                  <c:v>40053.875</c:v>
                </c:pt>
                <c:pt idx="70">
                  <c:v>40053.916666666497</c:v>
                </c:pt>
                <c:pt idx="71">
                  <c:v>40053.958333333212</c:v>
                </c:pt>
                <c:pt idx="72">
                  <c:v>40053.999999999833</c:v>
                </c:pt>
                <c:pt idx="73">
                  <c:v>40054.041666666475</c:v>
                </c:pt>
                <c:pt idx="74">
                  <c:v>40054.083333333161</c:v>
                </c:pt>
                <c:pt idx="75">
                  <c:v>40054.124999999818</c:v>
                </c:pt>
                <c:pt idx="76">
                  <c:v>40054.166666666475</c:v>
                </c:pt>
                <c:pt idx="77">
                  <c:v>40054.208333333147</c:v>
                </c:pt>
                <c:pt idx="78">
                  <c:v>40054.249999999811</c:v>
                </c:pt>
                <c:pt idx="79">
                  <c:v>40054.29166666622</c:v>
                </c:pt>
                <c:pt idx="80">
                  <c:v>40054.333333333139</c:v>
                </c:pt>
                <c:pt idx="81">
                  <c:v>40054.375</c:v>
                </c:pt>
                <c:pt idx="82">
                  <c:v>40054.416666666468</c:v>
                </c:pt>
                <c:pt idx="83">
                  <c:v>40054.458333333212</c:v>
                </c:pt>
                <c:pt idx="84">
                  <c:v>40054.499999999796</c:v>
                </c:pt>
                <c:pt idx="85">
                  <c:v>40054.541666666424</c:v>
                </c:pt>
                <c:pt idx="86">
                  <c:v>40054.583333333132</c:v>
                </c:pt>
                <c:pt idx="87">
                  <c:v>40054.624999999789</c:v>
                </c:pt>
                <c:pt idx="88">
                  <c:v>40054.666666666424</c:v>
                </c:pt>
                <c:pt idx="89">
                  <c:v>40054.708333333117</c:v>
                </c:pt>
                <c:pt idx="90">
                  <c:v>40054.749999999782</c:v>
                </c:pt>
                <c:pt idx="91">
                  <c:v>40054.791666666177</c:v>
                </c:pt>
                <c:pt idx="92">
                  <c:v>40054.83333333311</c:v>
                </c:pt>
                <c:pt idx="93">
                  <c:v>40054.874999999971</c:v>
                </c:pt>
                <c:pt idx="94">
                  <c:v>40054.916666666439</c:v>
                </c:pt>
                <c:pt idx="95">
                  <c:v>40054.958333333212</c:v>
                </c:pt>
                <c:pt idx="96">
                  <c:v>40054.999999999767</c:v>
                </c:pt>
                <c:pt idx="97">
                  <c:v>40055.041666666424</c:v>
                </c:pt>
                <c:pt idx="98">
                  <c:v>40055.083333333096</c:v>
                </c:pt>
                <c:pt idx="99">
                  <c:v>40055.12499999976</c:v>
                </c:pt>
                <c:pt idx="100">
                  <c:v>40055.166666666424</c:v>
                </c:pt>
                <c:pt idx="101">
                  <c:v>40055.208333333088</c:v>
                </c:pt>
                <c:pt idx="102">
                  <c:v>40055.249999999753</c:v>
                </c:pt>
                <c:pt idx="103">
                  <c:v>40055.291666666155</c:v>
                </c:pt>
                <c:pt idx="104">
                  <c:v>40055.333333333081</c:v>
                </c:pt>
                <c:pt idx="105">
                  <c:v>40055.37499999992</c:v>
                </c:pt>
                <c:pt idx="106">
                  <c:v>40055.41666666641</c:v>
                </c:pt>
                <c:pt idx="107">
                  <c:v>40055.458333333212</c:v>
                </c:pt>
                <c:pt idx="108">
                  <c:v>40055.499999999738</c:v>
                </c:pt>
                <c:pt idx="109">
                  <c:v>40055.541666666264</c:v>
                </c:pt>
                <c:pt idx="110">
                  <c:v>40055.583333333067</c:v>
                </c:pt>
                <c:pt idx="111">
                  <c:v>40055.624999999731</c:v>
                </c:pt>
                <c:pt idx="112">
                  <c:v>40055.666666666257</c:v>
                </c:pt>
                <c:pt idx="113">
                  <c:v>40055.708333333059</c:v>
                </c:pt>
                <c:pt idx="114">
                  <c:v>40055.749999999731</c:v>
                </c:pt>
                <c:pt idx="115">
                  <c:v>40055.791666666133</c:v>
                </c:pt>
                <c:pt idx="116">
                  <c:v>40055.833333333052</c:v>
                </c:pt>
                <c:pt idx="117">
                  <c:v>40055.874999999891</c:v>
                </c:pt>
                <c:pt idx="118">
                  <c:v>40055.91666666638</c:v>
                </c:pt>
                <c:pt idx="119">
                  <c:v>40055.958333333205</c:v>
                </c:pt>
                <c:pt idx="120">
                  <c:v>40055.999999999709</c:v>
                </c:pt>
                <c:pt idx="121">
                  <c:v>40056.041666666228</c:v>
                </c:pt>
                <c:pt idx="122">
                  <c:v>40056.083333333037</c:v>
                </c:pt>
                <c:pt idx="123">
                  <c:v>40056.124999999702</c:v>
                </c:pt>
                <c:pt idx="124">
                  <c:v>40056.16666666622</c:v>
                </c:pt>
                <c:pt idx="125">
                  <c:v>40056.20833333303</c:v>
                </c:pt>
                <c:pt idx="126">
                  <c:v>40056.249999999694</c:v>
                </c:pt>
                <c:pt idx="127">
                  <c:v>40056.291666666104</c:v>
                </c:pt>
                <c:pt idx="128">
                  <c:v>40056.333333333023</c:v>
                </c:pt>
                <c:pt idx="129">
                  <c:v>40056.374999999847</c:v>
                </c:pt>
                <c:pt idx="130">
                  <c:v>40056.416666666351</c:v>
                </c:pt>
                <c:pt idx="131">
                  <c:v>40056.458333333168</c:v>
                </c:pt>
                <c:pt idx="132">
                  <c:v>40056.49999999968</c:v>
                </c:pt>
                <c:pt idx="133">
                  <c:v>40056.541666666191</c:v>
                </c:pt>
                <c:pt idx="134">
                  <c:v>40056.583333333008</c:v>
                </c:pt>
                <c:pt idx="135">
                  <c:v>40056.624999999673</c:v>
                </c:pt>
                <c:pt idx="136">
                  <c:v>40056.666666666184</c:v>
                </c:pt>
                <c:pt idx="137">
                  <c:v>40056.708333333001</c:v>
                </c:pt>
                <c:pt idx="138">
                  <c:v>40056.749999999665</c:v>
                </c:pt>
                <c:pt idx="139">
                  <c:v>40056.791666666082</c:v>
                </c:pt>
                <c:pt idx="140">
                  <c:v>40056.833333333001</c:v>
                </c:pt>
                <c:pt idx="141">
                  <c:v>40056.874999999804</c:v>
                </c:pt>
                <c:pt idx="142">
                  <c:v>40056.916666666322</c:v>
                </c:pt>
                <c:pt idx="143">
                  <c:v>40056.958333333139</c:v>
                </c:pt>
                <c:pt idx="144">
                  <c:v>40056.999999999651</c:v>
                </c:pt>
                <c:pt idx="145">
                  <c:v>40057.041666666184</c:v>
                </c:pt>
                <c:pt idx="146">
                  <c:v>40057.083333333001</c:v>
                </c:pt>
                <c:pt idx="147">
                  <c:v>40057.124999999636</c:v>
                </c:pt>
                <c:pt idx="148">
                  <c:v>40057.166666666184</c:v>
                </c:pt>
                <c:pt idx="149">
                  <c:v>40057.208333333001</c:v>
                </c:pt>
                <c:pt idx="150">
                  <c:v>40057.249999999636</c:v>
                </c:pt>
                <c:pt idx="151">
                  <c:v>40057.291666666053</c:v>
                </c:pt>
                <c:pt idx="152">
                  <c:v>40057.333333333001</c:v>
                </c:pt>
                <c:pt idx="153">
                  <c:v>40057.374999999643</c:v>
                </c:pt>
                <c:pt idx="154">
                  <c:v>40057.416666666286</c:v>
                </c:pt>
                <c:pt idx="155">
                  <c:v>40057.458333333117</c:v>
                </c:pt>
                <c:pt idx="156">
                  <c:v>40057.499999999622</c:v>
                </c:pt>
                <c:pt idx="157">
                  <c:v>40057.541666666184</c:v>
                </c:pt>
                <c:pt idx="158">
                  <c:v>40057.583333333001</c:v>
                </c:pt>
                <c:pt idx="159">
                  <c:v>40057.624999999614</c:v>
                </c:pt>
                <c:pt idx="160">
                  <c:v>40057.666666666184</c:v>
                </c:pt>
                <c:pt idx="161">
                  <c:v>40057.708333332943</c:v>
                </c:pt>
                <c:pt idx="162">
                  <c:v>40057.749999999607</c:v>
                </c:pt>
                <c:pt idx="163">
                  <c:v>40057.791666666024</c:v>
                </c:pt>
                <c:pt idx="164">
                  <c:v>40057.833333332943</c:v>
                </c:pt>
                <c:pt idx="165">
                  <c:v>40057.874999999643</c:v>
                </c:pt>
                <c:pt idx="166">
                  <c:v>40057.916666666264</c:v>
                </c:pt>
                <c:pt idx="167">
                  <c:v>40057.958333333103</c:v>
                </c:pt>
                <c:pt idx="168">
                  <c:v>40057.999999999593</c:v>
                </c:pt>
                <c:pt idx="169">
                  <c:v>40058.041666666184</c:v>
                </c:pt>
                <c:pt idx="170">
                  <c:v>40058.083333332943</c:v>
                </c:pt>
                <c:pt idx="171">
                  <c:v>40058.124999999593</c:v>
                </c:pt>
                <c:pt idx="172">
                  <c:v>40058.166666666184</c:v>
                </c:pt>
                <c:pt idx="173">
                  <c:v>40058.208333332943</c:v>
                </c:pt>
                <c:pt idx="174">
                  <c:v>40058.249999999593</c:v>
                </c:pt>
                <c:pt idx="175">
                  <c:v>40058.291666666002</c:v>
                </c:pt>
                <c:pt idx="176">
                  <c:v>40058.333333332943</c:v>
                </c:pt>
                <c:pt idx="177">
                  <c:v>40058.374999999643</c:v>
                </c:pt>
                <c:pt idx="178">
                  <c:v>40058.416666666235</c:v>
                </c:pt>
                <c:pt idx="179">
                  <c:v>40058.458333333088</c:v>
                </c:pt>
                <c:pt idx="180">
                  <c:v>40058.499999999563</c:v>
                </c:pt>
                <c:pt idx="181">
                  <c:v>40058.541666666184</c:v>
                </c:pt>
                <c:pt idx="182">
                  <c:v>40058.583333332892</c:v>
                </c:pt>
                <c:pt idx="183">
                  <c:v>40058.624999999563</c:v>
                </c:pt>
                <c:pt idx="184">
                  <c:v>40058.666666666184</c:v>
                </c:pt>
                <c:pt idx="185">
                  <c:v>40058.708333332892</c:v>
                </c:pt>
                <c:pt idx="186">
                  <c:v>40058.749999999549</c:v>
                </c:pt>
                <c:pt idx="187">
                  <c:v>40058.791666665973</c:v>
                </c:pt>
                <c:pt idx="188">
                  <c:v>40058.833333332892</c:v>
                </c:pt>
                <c:pt idx="189">
                  <c:v>40058.874999999643</c:v>
                </c:pt>
                <c:pt idx="190">
                  <c:v>40058.916666666206</c:v>
                </c:pt>
                <c:pt idx="191">
                  <c:v>40058.958333333067</c:v>
                </c:pt>
                <c:pt idx="192">
                  <c:v>40058.999999999542</c:v>
                </c:pt>
              </c:numCache>
            </c:numRef>
          </c:xVal>
          <c:yVal>
            <c:numRef>
              <c:f>Results!$V$4:$V$196</c:f>
              <c:numCache>
                <c:formatCode>General</c:formatCode>
                <c:ptCount val="193"/>
                <c:pt idx="0">
                  <c:v>341.5</c:v>
                </c:pt>
                <c:pt idx="1">
                  <c:v>334.4</c:v>
                </c:pt>
                <c:pt idx="2">
                  <c:v>327.8</c:v>
                </c:pt>
                <c:pt idx="3">
                  <c:v>325.89999999999969</c:v>
                </c:pt>
                <c:pt idx="4">
                  <c:v>339.3</c:v>
                </c:pt>
                <c:pt idx="5">
                  <c:v>368.1</c:v>
                </c:pt>
                <c:pt idx="6">
                  <c:v>549.29999999999995</c:v>
                </c:pt>
                <c:pt idx="7">
                  <c:v>1430.9</c:v>
                </c:pt>
                <c:pt idx="8">
                  <c:v>2963.7</c:v>
                </c:pt>
                <c:pt idx="9">
                  <c:v>4923.6000000000004</c:v>
                </c:pt>
                <c:pt idx="10">
                  <c:v>7110.9</c:v>
                </c:pt>
                <c:pt idx="11">
                  <c:v>8454.9</c:v>
                </c:pt>
                <c:pt idx="12">
                  <c:v>8829</c:v>
                </c:pt>
                <c:pt idx="13">
                  <c:v>8804.5</c:v>
                </c:pt>
                <c:pt idx="14">
                  <c:v>8816.7000000000007</c:v>
                </c:pt>
                <c:pt idx="15">
                  <c:v>9080</c:v>
                </c:pt>
                <c:pt idx="16">
                  <c:v>9254.9</c:v>
                </c:pt>
                <c:pt idx="17">
                  <c:v>9077.1</c:v>
                </c:pt>
                <c:pt idx="18">
                  <c:v>8962.2000000000007</c:v>
                </c:pt>
                <c:pt idx="19">
                  <c:v>8830.2999999999811</c:v>
                </c:pt>
                <c:pt idx="20">
                  <c:v>8638.2999999999811</c:v>
                </c:pt>
                <c:pt idx="21">
                  <c:v>8405.1</c:v>
                </c:pt>
                <c:pt idx="22">
                  <c:v>8191.7</c:v>
                </c:pt>
                <c:pt idx="23">
                  <c:v>7980.7</c:v>
                </c:pt>
                <c:pt idx="24">
                  <c:v>7738.9</c:v>
                </c:pt>
                <c:pt idx="25">
                  <c:v>7499.6</c:v>
                </c:pt>
                <c:pt idx="26">
                  <c:v>7270.1</c:v>
                </c:pt>
                <c:pt idx="27">
                  <c:v>7059.9</c:v>
                </c:pt>
                <c:pt idx="28">
                  <c:v>6864.2</c:v>
                </c:pt>
                <c:pt idx="29">
                  <c:v>6672.8</c:v>
                </c:pt>
                <c:pt idx="30">
                  <c:v>6539.3</c:v>
                </c:pt>
                <c:pt idx="31">
                  <c:v>6633</c:v>
                </c:pt>
                <c:pt idx="32">
                  <c:v>6968.2</c:v>
                </c:pt>
                <c:pt idx="33">
                  <c:v>7341.9</c:v>
                </c:pt>
                <c:pt idx="34">
                  <c:v>7593.4</c:v>
                </c:pt>
                <c:pt idx="35">
                  <c:v>7913.8</c:v>
                </c:pt>
                <c:pt idx="36">
                  <c:v>8189.9</c:v>
                </c:pt>
                <c:pt idx="37">
                  <c:v>8224.9</c:v>
                </c:pt>
                <c:pt idx="38">
                  <c:v>8527.1</c:v>
                </c:pt>
                <c:pt idx="39">
                  <c:v>8714.7000000000007</c:v>
                </c:pt>
                <c:pt idx="40">
                  <c:v>8850.2000000000007</c:v>
                </c:pt>
                <c:pt idx="41">
                  <c:v>9276</c:v>
                </c:pt>
                <c:pt idx="42">
                  <c:v>9741.2000000000007</c:v>
                </c:pt>
                <c:pt idx="43">
                  <c:v>10712.8</c:v>
                </c:pt>
                <c:pt idx="44">
                  <c:v>11421.6</c:v>
                </c:pt>
                <c:pt idx="45">
                  <c:v>12093.4</c:v>
                </c:pt>
                <c:pt idx="46">
                  <c:v>12954.7</c:v>
                </c:pt>
                <c:pt idx="47">
                  <c:v>13668.6</c:v>
                </c:pt>
                <c:pt idx="48">
                  <c:v>14508.6</c:v>
                </c:pt>
                <c:pt idx="49">
                  <c:v>14930.3</c:v>
                </c:pt>
                <c:pt idx="50">
                  <c:v>14876.5</c:v>
                </c:pt>
                <c:pt idx="51">
                  <c:v>14570.3</c:v>
                </c:pt>
                <c:pt idx="52">
                  <c:v>14208.1</c:v>
                </c:pt>
                <c:pt idx="53">
                  <c:v>13846</c:v>
                </c:pt>
                <c:pt idx="54">
                  <c:v>13498.9</c:v>
                </c:pt>
                <c:pt idx="55">
                  <c:v>13161.4</c:v>
                </c:pt>
                <c:pt idx="56">
                  <c:v>12831.4</c:v>
                </c:pt>
                <c:pt idx="57">
                  <c:v>12511.7</c:v>
                </c:pt>
                <c:pt idx="58">
                  <c:v>12202.3</c:v>
                </c:pt>
                <c:pt idx="59">
                  <c:v>11903.3</c:v>
                </c:pt>
                <c:pt idx="60">
                  <c:v>11614.7</c:v>
                </c:pt>
                <c:pt idx="61">
                  <c:v>11335.3</c:v>
                </c:pt>
                <c:pt idx="62">
                  <c:v>11064.8</c:v>
                </c:pt>
                <c:pt idx="63">
                  <c:v>10803.4</c:v>
                </c:pt>
                <c:pt idx="64">
                  <c:v>10550.1</c:v>
                </c:pt>
                <c:pt idx="65">
                  <c:v>10304.6</c:v>
                </c:pt>
                <c:pt idx="66">
                  <c:v>10066.9</c:v>
                </c:pt>
                <c:pt idx="67">
                  <c:v>9836.9</c:v>
                </c:pt>
                <c:pt idx="68">
                  <c:v>9615.2999999999811</c:v>
                </c:pt>
                <c:pt idx="69">
                  <c:v>9403.2000000000007</c:v>
                </c:pt>
                <c:pt idx="70">
                  <c:v>9196.2000000000007</c:v>
                </c:pt>
                <c:pt idx="71">
                  <c:v>8982.2999999999811</c:v>
                </c:pt>
                <c:pt idx="72">
                  <c:v>8766.5</c:v>
                </c:pt>
                <c:pt idx="73">
                  <c:v>8595.2999999999811</c:v>
                </c:pt>
                <c:pt idx="74">
                  <c:v>8425.7000000000007</c:v>
                </c:pt>
                <c:pt idx="75">
                  <c:v>8228.6</c:v>
                </c:pt>
                <c:pt idx="76">
                  <c:v>8028.3</c:v>
                </c:pt>
                <c:pt idx="77">
                  <c:v>7830.5</c:v>
                </c:pt>
                <c:pt idx="78">
                  <c:v>7637.3</c:v>
                </c:pt>
                <c:pt idx="79">
                  <c:v>7448.4</c:v>
                </c:pt>
                <c:pt idx="80">
                  <c:v>7264.8</c:v>
                </c:pt>
                <c:pt idx="81">
                  <c:v>7097.9</c:v>
                </c:pt>
                <c:pt idx="82">
                  <c:v>6945.2</c:v>
                </c:pt>
                <c:pt idx="83">
                  <c:v>6797.7</c:v>
                </c:pt>
                <c:pt idx="84">
                  <c:v>6654.2</c:v>
                </c:pt>
                <c:pt idx="85">
                  <c:v>6514.4</c:v>
                </c:pt>
                <c:pt idx="86">
                  <c:v>6378.2</c:v>
                </c:pt>
                <c:pt idx="87">
                  <c:v>6245.6</c:v>
                </c:pt>
                <c:pt idx="88">
                  <c:v>6116.2</c:v>
                </c:pt>
                <c:pt idx="89">
                  <c:v>5989.8</c:v>
                </c:pt>
                <c:pt idx="90">
                  <c:v>5866.6</c:v>
                </c:pt>
                <c:pt idx="91">
                  <c:v>5746.9</c:v>
                </c:pt>
                <c:pt idx="92">
                  <c:v>5628.6</c:v>
                </c:pt>
                <c:pt idx="93">
                  <c:v>5510.1</c:v>
                </c:pt>
                <c:pt idx="94">
                  <c:v>5395.2</c:v>
                </c:pt>
                <c:pt idx="95">
                  <c:v>5283.3</c:v>
                </c:pt>
                <c:pt idx="96">
                  <c:v>5170.5</c:v>
                </c:pt>
                <c:pt idx="97">
                  <c:v>5061.1000000000004</c:v>
                </c:pt>
                <c:pt idx="98">
                  <c:v>4958.2</c:v>
                </c:pt>
                <c:pt idx="99">
                  <c:v>4859.2</c:v>
                </c:pt>
                <c:pt idx="100">
                  <c:v>4762.6000000000004</c:v>
                </c:pt>
                <c:pt idx="101">
                  <c:v>4668.3</c:v>
                </c:pt>
                <c:pt idx="102">
                  <c:v>4576.2</c:v>
                </c:pt>
                <c:pt idx="103">
                  <c:v>4486</c:v>
                </c:pt>
                <c:pt idx="104">
                  <c:v>4397.8</c:v>
                </c:pt>
                <c:pt idx="105">
                  <c:v>4311.6000000000004</c:v>
                </c:pt>
                <c:pt idx="106">
                  <c:v>4227.3</c:v>
                </c:pt>
                <c:pt idx="107">
                  <c:v>4144.9000000000005</c:v>
                </c:pt>
                <c:pt idx="108">
                  <c:v>4064.4</c:v>
                </c:pt>
                <c:pt idx="109">
                  <c:v>3985.6</c:v>
                </c:pt>
                <c:pt idx="110">
                  <c:v>3908.8</c:v>
                </c:pt>
                <c:pt idx="111">
                  <c:v>3833.9</c:v>
                </c:pt>
                <c:pt idx="112">
                  <c:v>3760.8</c:v>
                </c:pt>
                <c:pt idx="113">
                  <c:v>3689.4</c:v>
                </c:pt>
                <c:pt idx="114">
                  <c:v>3619.5</c:v>
                </c:pt>
                <c:pt idx="115">
                  <c:v>3551.1</c:v>
                </c:pt>
                <c:pt idx="116">
                  <c:v>3484.5</c:v>
                </c:pt>
                <c:pt idx="117">
                  <c:v>3419.6</c:v>
                </c:pt>
                <c:pt idx="118">
                  <c:v>3356.2</c:v>
                </c:pt>
                <c:pt idx="119">
                  <c:v>3293.8</c:v>
                </c:pt>
                <c:pt idx="120">
                  <c:v>3232.4</c:v>
                </c:pt>
                <c:pt idx="121">
                  <c:v>3172.2</c:v>
                </c:pt>
                <c:pt idx="122">
                  <c:v>3113.2</c:v>
                </c:pt>
                <c:pt idx="123">
                  <c:v>3055.4</c:v>
                </c:pt>
                <c:pt idx="124">
                  <c:v>2998.8</c:v>
                </c:pt>
                <c:pt idx="125">
                  <c:v>2943.4</c:v>
                </c:pt>
                <c:pt idx="126">
                  <c:v>2888.9</c:v>
                </c:pt>
                <c:pt idx="127">
                  <c:v>2835.4</c:v>
                </c:pt>
                <c:pt idx="128">
                  <c:v>2782.9</c:v>
                </c:pt>
                <c:pt idx="129">
                  <c:v>2731.3</c:v>
                </c:pt>
                <c:pt idx="130">
                  <c:v>2680.5</c:v>
                </c:pt>
                <c:pt idx="131">
                  <c:v>2630.3</c:v>
                </c:pt>
                <c:pt idx="132">
                  <c:v>2580.6</c:v>
                </c:pt>
                <c:pt idx="133">
                  <c:v>2531.4</c:v>
                </c:pt>
                <c:pt idx="134">
                  <c:v>2483.1</c:v>
                </c:pt>
                <c:pt idx="135">
                  <c:v>2435.6</c:v>
                </c:pt>
                <c:pt idx="136">
                  <c:v>2389.4</c:v>
                </c:pt>
                <c:pt idx="137">
                  <c:v>2345.1</c:v>
                </c:pt>
                <c:pt idx="138">
                  <c:v>2302.5</c:v>
                </c:pt>
                <c:pt idx="139">
                  <c:v>2261</c:v>
                </c:pt>
                <c:pt idx="140">
                  <c:v>2220.4</c:v>
                </c:pt>
                <c:pt idx="141">
                  <c:v>2180.6</c:v>
                </c:pt>
                <c:pt idx="142">
                  <c:v>2141.6</c:v>
                </c:pt>
                <c:pt idx="143">
                  <c:v>2103.4</c:v>
                </c:pt>
                <c:pt idx="144">
                  <c:v>2068</c:v>
                </c:pt>
                <c:pt idx="145">
                  <c:v>2037.1</c:v>
                </c:pt>
                <c:pt idx="146">
                  <c:v>2002.1</c:v>
                </c:pt>
                <c:pt idx="147">
                  <c:v>1967.2</c:v>
                </c:pt>
                <c:pt idx="148">
                  <c:v>1932.9</c:v>
                </c:pt>
                <c:pt idx="149">
                  <c:v>1899.3</c:v>
                </c:pt>
                <c:pt idx="150">
                  <c:v>1866.4</c:v>
                </c:pt>
                <c:pt idx="151">
                  <c:v>1834</c:v>
                </c:pt>
                <c:pt idx="152">
                  <c:v>1802.4</c:v>
                </c:pt>
                <c:pt idx="153">
                  <c:v>1771.3</c:v>
                </c:pt>
                <c:pt idx="154">
                  <c:v>1740.8</c:v>
                </c:pt>
                <c:pt idx="155">
                  <c:v>1710.9</c:v>
                </c:pt>
                <c:pt idx="156">
                  <c:v>1681.5</c:v>
                </c:pt>
                <c:pt idx="157">
                  <c:v>1652.8</c:v>
                </c:pt>
                <c:pt idx="158">
                  <c:v>1624.5</c:v>
                </c:pt>
                <c:pt idx="159">
                  <c:v>1596.8</c:v>
                </c:pt>
                <c:pt idx="160">
                  <c:v>1569.7</c:v>
                </c:pt>
                <c:pt idx="161">
                  <c:v>1543</c:v>
                </c:pt>
                <c:pt idx="162">
                  <c:v>1516.7</c:v>
                </c:pt>
                <c:pt idx="163">
                  <c:v>1490.8</c:v>
                </c:pt>
                <c:pt idx="164">
                  <c:v>1465.4</c:v>
                </c:pt>
                <c:pt idx="165">
                  <c:v>1440.4</c:v>
                </c:pt>
                <c:pt idx="166">
                  <c:v>1415.9</c:v>
                </c:pt>
                <c:pt idx="167">
                  <c:v>1391.8</c:v>
                </c:pt>
                <c:pt idx="168">
                  <c:v>1368.2</c:v>
                </c:pt>
                <c:pt idx="169">
                  <c:v>1345</c:v>
                </c:pt>
                <c:pt idx="170">
                  <c:v>1322.3</c:v>
                </c:pt>
                <c:pt idx="171">
                  <c:v>1300</c:v>
                </c:pt>
                <c:pt idx="172">
                  <c:v>1278.0999999999999</c:v>
                </c:pt>
                <c:pt idx="173">
                  <c:v>1256.5999999999999</c:v>
                </c:pt>
                <c:pt idx="174">
                  <c:v>1235.5</c:v>
                </c:pt>
                <c:pt idx="175">
                  <c:v>1214.8</c:v>
                </c:pt>
                <c:pt idx="176">
                  <c:v>1194.4000000000001</c:v>
                </c:pt>
                <c:pt idx="177">
                  <c:v>1174.4000000000001</c:v>
                </c:pt>
                <c:pt idx="178">
                  <c:v>1154.8</c:v>
                </c:pt>
                <c:pt idx="179">
                  <c:v>1135.5999999999999</c:v>
                </c:pt>
                <c:pt idx="180">
                  <c:v>1116.7</c:v>
                </c:pt>
                <c:pt idx="181">
                  <c:v>1098.5</c:v>
                </c:pt>
                <c:pt idx="182">
                  <c:v>1081.0999999999999</c:v>
                </c:pt>
                <c:pt idx="183">
                  <c:v>1064.3</c:v>
                </c:pt>
                <c:pt idx="184">
                  <c:v>1048.0999999999999</c:v>
                </c:pt>
                <c:pt idx="185">
                  <c:v>1032.0999999999999</c:v>
                </c:pt>
                <c:pt idx="186">
                  <c:v>1016.1</c:v>
                </c:pt>
                <c:pt idx="187">
                  <c:v>999.9</c:v>
                </c:pt>
                <c:pt idx="188">
                  <c:v>983.8</c:v>
                </c:pt>
                <c:pt idx="189">
                  <c:v>967.7</c:v>
                </c:pt>
                <c:pt idx="190">
                  <c:v>951.9</c:v>
                </c:pt>
                <c:pt idx="191">
                  <c:v>936.4</c:v>
                </c:pt>
                <c:pt idx="192">
                  <c:v>921.2</c:v>
                </c:pt>
              </c:numCache>
            </c:numRef>
          </c:yVal>
          <c:smooth val="1"/>
        </c:ser>
        <c:ser>
          <c:idx val="1"/>
          <c:order val="4"/>
          <c:tx>
            <c:v>2011</c:v>
          </c:tx>
          <c:spPr>
            <a:ln>
              <a:solidFill>
                <a:schemeClr val="accent3"/>
              </a:solidFill>
            </a:ln>
          </c:spPr>
          <c:marker>
            <c:symbol val="none"/>
          </c:marker>
          <c:xVal>
            <c:numRef>
              <c:f>Results!$A$4:$A$196</c:f>
              <c:numCache>
                <c:formatCode>m/d/yy\ h:mm;@</c:formatCode>
                <c:ptCount val="193"/>
                <c:pt idx="0">
                  <c:v>40051</c:v>
                </c:pt>
                <c:pt idx="1">
                  <c:v>40051.041666666584</c:v>
                </c:pt>
                <c:pt idx="2">
                  <c:v>40051.083333333328</c:v>
                </c:pt>
                <c:pt idx="3">
                  <c:v>40051.124999999993</c:v>
                </c:pt>
                <c:pt idx="4">
                  <c:v>40051.166666666584</c:v>
                </c:pt>
                <c:pt idx="5">
                  <c:v>40051.208333333321</c:v>
                </c:pt>
                <c:pt idx="6">
                  <c:v>40051.249999999993</c:v>
                </c:pt>
                <c:pt idx="7">
                  <c:v>40051.291666666417</c:v>
                </c:pt>
                <c:pt idx="8">
                  <c:v>40051.333333333314</c:v>
                </c:pt>
                <c:pt idx="9">
                  <c:v>40051.375</c:v>
                </c:pt>
                <c:pt idx="10">
                  <c:v>40051.416666666635</c:v>
                </c:pt>
                <c:pt idx="11">
                  <c:v>40051.458333333343</c:v>
                </c:pt>
                <c:pt idx="12">
                  <c:v>40051.499999999993</c:v>
                </c:pt>
                <c:pt idx="13">
                  <c:v>40051.541666666584</c:v>
                </c:pt>
                <c:pt idx="14">
                  <c:v>40051.583333333285</c:v>
                </c:pt>
                <c:pt idx="15">
                  <c:v>40051.624999999993</c:v>
                </c:pt>
                <c:pt idx="16">
                  <c:v>40051.666666666584</c:v>
                </c:pt>
                <c:pt idx="17">
                  <c:v>40051.708333333285</c:v>
                </c:pt>
                <c:pt idx="18">
                  <c:v>40051.749999999993</c:v>
                </c:pt>
                <c:pt idx="19">
                  <c:v>40051.791666666388</c:v>
                </c:pt>
                <c:pt idx="20">
                  <c:v>40051.833333333285</c:v>
                </c:pt>
                <c:pt idx="21">
                  <c:v>40051.875</c:v>
                </c:pt>
                <c:pt idx="22">
                  <c:v>40051.916666666606</c:v>
                </c:pt>
                <c:pt idx="23">
                  <c:v>40051.958333333292</c:v>
                </c:pt>
                <c:pt idx="24">
                  <c:v>40051.999999999942</c:v>
                </c:pt>
                <c:pt idx="25">
                  <c:v>40052.041666666584</c:v>
                </c:pt>
                <c:pt idx="26">
                  <c:v>40052.08333333327</c:v>
                </c:pt>
                <c:pt idx="27">
                  <c:v>40052.124999999942</c:v>
                </c:pt>
                <c:pt idx="28">
                  <c:v>40052.166666666584</c:v>
                </c:pt>
                <c:pt idx="29">
                  <c:v>40052.208333333256</c:v>
                </c:pt>
                <c:pt idx="30">
                  <c:v>40052.249999999942</c:v>
                </c:pt>
                <c:pt idx="31">
                  <c:v>40052.291666666359</c:v>
                </c:pt>
                <c:pt idx="32">
                  <c:v>40052.333333333256</c:v>
                </c:pt>
                <c:pt idx="33">
                  <c:v>40052.375</c:v>
                </c:pt>
                <c:pt idx="34">
                  <c:v>40052.416666666591</c:v>
                </c:pt>
                <c:pt idx="35">
                  <c:v>40052.458333333248</c:v>
                </c:pt>
                <c:pt idx="36">
                  <c:v>40052.499999999913</c:v>
                </c:pt>
                <c:pt idx="37">
                  <c:v>40052.541666666577</c:v>
                </c:pt>
                <c:pt idx="38">
                  <c:v>40052.583333333234</c:v>
                </c:pt>
                <c:pt idx="39">
                  <c:v>40052.624999999913</c:v>
                </c:pt>
                <c:pt idx="40">
                  <c:v>40052.66666666657</c:v>
                </c:pt>
                <c:pt idx="41">
                  <c:v>40052.708333333234</c:v>
                </c:pt>
                <c:pt idx="42">
                  <c:v>40052.749999999898</c:v>
                </c:pt>
                <c:pt idx="43">
                  <c:v>40052.791666666315</c:v>
                </c:pt>
                <c:pt idx="44">
                  <c:v>40052.833333333227</c:v>
                </c:pt>
                <c:pt idx="45">
                  <c:v>40052.875</c:v>
                </c:pt>
                <c:pt idx="46">
                  <c:v>40052.916666666562</c:v>
                </c:pt>
                <c:pt idx="47">
                  <c:v>40052.958333333219</c:v>
                </c:pt>
                <c:pt idx="48">
                  <c:v>40052.999999999891</c:v>
                </c:pt>
                <c:pt idx="49">
                  <c:v>40053.041666666526</c:v>
                </c:pt>
                <c:pt idx="50">
                  <c:v>40053.083333333205</c:v>
                </c:pt>
                <c:pt idx="51">
                  <c:v>40053.124999999891</c:v>
                </c:pt>
                <c:pt idx="52">
                  <c:v>40053.166666666526</c:v>
                </c:pt>
                <c:pt idx="53">
                  <c:v>40053.208333333205</c:v>
                </c:pt>
                <c:pt idx="54">
                  <c:v>40053.249999999869</c:v>
                </c:pt>
                <c:pt idx="55">
                  <c:v>40053.291666666286</c:v>
                </c:pt>
                <c:pt idx="56">
                  <c:v>40053.333333333198</c:v>
                </c:pt>
                <c:pt idx="57">
                  <c:v>40053.375</c:v>
                </c:pt>
                <c:pt idx="58">
                  <c:v>40053.416666666533</c:v>
                </c:pt>
                <c:pt idx="59">
                  <c:v>40053.458333333212</c:v>
                </c:pt>
                <c:pt idx="60">
                  <c:v>40053.499999999862</c:v>
                </c:pt>
                <c:pt idx="61">
                  <c:v>40053.541666666504</c:v>
                </c:pt>
                <c:pt idx="62">
                  <c:v>40053.583333333183</c:v>
                </c:pt>
                <c:pt idx="63">
                  <c:v>40053.624999999847</c:v>
                </c:pt>
                <c:pt idx="64">
                  <c:v>40053.666666666504</c:v>
                </c:pt>
                <c:pt idx="65">
                  <c:v>40053.708333333183</c:v>
                </c:pt>
                <c:pt idx="66">
                  <c:v>40053.74999999984</c:v>
                </c:pt>
                <c:pt idx="67">
                  <c:v>40053.791666666257</c:v>
                </c:pt>
                <c:pt idx="68">
                  <c:v>40053.833333333168</c:v>
                </c:pt>
                <c:pt idx="69">
                  <c:v>40053.875</c:v>
                </c:pt>
                <c:pt idx="70">
                  <c:v>40053.916666666497</c:v>
                </c:pt>
                <c:pt idx="71">
                  <c:v>40053.958333333212</c:v>
                </c:pt>
                <c:pt idx="72">
                  <c:v>40053.999999999833</c:v>
                </c:pt>
                <c:pt idx="73">
                  <c:v>40054.041666666475</c:v>
                </c:pt>
                <c:pt idx="74">
                  <c:v>40054.083333333161</c:v>
                </c:pt>
                <c:pt idx="75">
                  <c:v>40054.124999999818</c:v>
                </c:pt>
                <c:pt idx="76">
                  <c:v>40054.166666666475</c:v>
                </c:pt>
                <c:pt idx="77">
                  <c:v>40054.208333333147</c:v>
                </c:pt>
                <c:pt idx="78">
                  <c:v>40054.249999999811</c:v>
                </c:pt>
                <c:pt idx="79">
                  <c:v>40054.29166666622</c:v>
                </c:pt>
                <c:pt idx="80">
                  <c:v>40054.333333333139</c:v>
                </c:pt>
                <c:pt idx="81">
                  <c:v>40054.375</c:v>
                </c:pt>
                <c:pt idx="82">
                  <c:v>40054.416666666468</c:v>
                </c:pt>
                <c:pt idx="83">
                  <c:v>40054.458333333212</c:v>
                </c:pt>
                <c:pt idx="84">
                  <c:v>40054.499999999796</c:v>
                </c:pt>
                <c:pt idx="85">
                  <c:v>40054.541666666424</c:v>
                </c:pt>
                <c:pt idx="86">
                  <c:v>40054.583333333132</c:v>
                </c:pt>
                <c:pt idx="87">
                  <c:v>40054.624999999789</c:v>
                </c:pt>
                <c:pt idx="88">
                  <c:v>40054.666666666424</c:v>
                </c:pt>
                <c:pt idx="89">
                  <c:v>40054.708333333117</c:v>
                </c:pt>
                <c:pt idx="90">
                  <c:v>40054.749999999782</c:v>
                </c:pt>
                <c:pt idx="91">
                  <c:v>40054.791666666177</c:v>
                </c:pt>
                <c:pt idx="92">
                  <c:v>40054.83333333311</c:v>
                </c:pt>
                <c:pt idx="93">
                  <c:v>40054.874999999971</c:v>
                </c:pt>
                <c:pt idx="94">
                  <c:v>40054.916666666439</c:v>
                </c:pt>
                <c:pt idx="95">
                  <c:v>40054.958333333212</c:v>
                </c:pt>
                <c:pt idx="96">
                  <c:v>40054.999999999767</c:v>
                </c:pt>
                <c:pt idx="97">
                  <c:v>40055.041666666424</c:v>
                </c:pt>
                <c:pt idx="98">
                  <c:v>40055.083333333096</c:v>
                </c:pt>
                <c:pt idx="99">
                  <c:v>40055.12499999976</c:v>
                </c:pt>
                <c:pt idx="100">
                  <c:v>40055.166666666424</c:v>
                </c:pt>
                <c:pt idx="101">
                  <c:v>40055.208333333088</c:v>
                </c:pt>
                <c:pt idx="102">
                  <c:v>40055.249999999753</c:v>
                </c:pt>
                <c:pt idx="103">
                  <c:v>40055.291666666155</c:v>
                </c:pt>
                <c:pt idx="104">
                  <c:v>40055.333333333081</c:v>
                </c:pt>
                <c:pt idx="105">
                  <c:v>40055.37499999992</c:v>
                </c:pt>
                <c:pt idx="106">
                  <c:v>40055.41666666641</c:v>
                </c:pt>
                <c:pt idx="107">
                  <c:v>40055.458333333212</c:v>
                </c:pt>
                <c:pt idx="108">
                  <c:v>40055.499999999738</c:v>
                </c:pt>
                <c:pt idx="109">
                  <c:v>40055.541666666264</c:v>
                </c:pt>
                <c:pt idx="110">
                  <c:v>40055.583333333067</c:v>
                </c:pt>
                <c:pt idx="111">
                  <c:v>40055.624999999731</c:v>
                </c:pt>
                <c:pt idx="112">
                  <c:v>40055.666666666257</c:v>
                </c:pt>
                <c:pt idx="113">
                  <c:v>40055.708333333059</c:v>
                </c:pt>
                <c:pt idx="114">
                  <c:v>40055.749999999731</c:v>
                </c:pt>
                <c:pt idx="115">
                  <c:v>40055.791666666133</c:v>
                </c:pt>
                <c:pt idx="116">
                  <c:v>40055.833333333052</c:v>
                </c:pt>
                <c:pt idx="117">
                  <c:v>40055.874999999891</c:v>
                </c:pt>
                <c:pt idx="118">
                  <c:v>40055.91666666638</c:v>
                </c:pt>
                <c:pt idx="119">
                  <c:v>40055.958333333205</c:v>
                </c:pt>
                <c:pt idx="120">
                  <c:v>40055.999999999709</c:v>
                </c:pt>
                <c:pt idx="121">
                  <c:v>40056.041666666228</c:v>
                </c:pt>
                <c:pt idx="122">
                  <c:v>40056.083333333037</c:v>
                </c:pt>
                <c:pt idx="123">
                  <c:v>40056.124999999702</c:v>
                </c:pt>
                <c:pt idx="124">
                  <c:v>40056.16666666622</c:v>
                </c:pt>
                <c:pt idx="125">
                  <c:v>40056.20833333303</c:v>
                </c:pt>
                <c:pt idx="126">
                  <c:v>40056.249999999694</c:v>
                </c:pt>
                <c:pt idx="127">
                  <c:v>40056.291666666104</c:v>
                </c:pt>
                <c:pt idx="128">
                  <c:v>40056.333333333023</c:v>
                </c:pt>
                <c:pt idx="129">
                  <c:v>40056.374999999847</c:v>
                </c:pt>
                <c:pt idx="130">
                  <c:v>40056.416666666351</c:v>
                </c:pt>
                <c:pt idx="131">
                  <c:v>40056.458333333168</c:v>
                </c:pt>
                <c:pt idx="132">
                  <c:v>40056.49999999968</c:v>
                </c:pt>
                <c:pt idx="133">
                  <c:v>40056.541666666191</c:v>
                </c:pt>
                <c:pt idx="134">
                  <c:v>40056.583333333008</c:v>
                </c:pt>
                <c:pt idx="135">
                  <c:v>40056.624999999673</c:v>
                </c:pt>
                <c:pt idx="136">
                  <c:v>40056.666666666184</c:v>
                </c:pt>
                <c:pt idx="137">
                  <c:v>40056.708333333001</c:v>
                </c:pt>
                <c:pt idx="138">
                  <c:v>40056.749999999665</c:v>
                </c:pt>
                <c:pt idx="139">
                  <c:v>40056.791666666082</c:v>
                </c:pt>
                <c:pt idx="140">
                  <c:v>40056.833333333001</c:v>
                </c:pt>
                <c:pt idx="141">
                  <c:v>40056.874999999804</c:v>
                </c:pt>
                <c:pt idx="142">
                  <c:v>40056.916666666322</c:v>
                </c:pt>
                <c:pt idx="143">
                  <c:v>40056.958333333139</c:v>
                </c:pt>
                <c:pt idx="144">
                  <c:v>40056.999999999651</c:v>
                </c:pt>
                <c:pt idx="145">
                  <c:v>40057.041666666184</c:v>
                </c:pt>
                <c:pt idx="146">
                  <c:v>40057.083333333001</c:v>
                </c:pt>
                <c:pt idx="147">
                  <c:v>40057.124999999636</c:v>
                </c:pt>
                <c:pt idx="148">
                  <c:v>40057.166666666184</c:v>
                </c:pt>
                <c:pt idx="149">
                  <c:v>40057.208333333001</c:v>
                </c:pt>
                <c:pt idx="150">
                  <c:v>40057.249999999636</c:v>
                </c:pt>
                <c:pt idx="151">
                  <c:v>40057.291666666053</c:v>
                </c:pt>
                <c:pt idx="152">
                  <c:v>40057.333333333001</c:v>
                </c:pt>
                <c:pt idx="153">
                  <c:v>40057.374999999643</c:v>
                </c:pt>
                <c:pt idx="154">
                  <c:v>40057.416666666286</c:v>
                </c:pt>
                <c:pt idx="155">
                  <c:v>40057.458333333117</c:v>
                </c:pt>
                <c:pt idx="156">
                  <c:v>40057.499999999622</c:v>
                </c:pt>
                <c:pt idx="157">
                  <c:v>40057.541666666184</c:v>
                </c:pt>
                <c:pt idx="158">
                  <c:v>40057.583333333001</c:v>
                </c:pt>
                <c:pt idx="159">
                  <c:v>40057.624999999614</c:v>
                </c:pt>
                <c:pt idx="160">
                  <c:v>40057.666666666184</c:v>
                </c:pt>
                <c:pt idx="161">
                  <c:v>40057.708333332943</c:v>
                </c:pt>
                <c:pt idx="162">
                  <c:v>40057.749999999607</c:v>
                </c:pt>
                <c:pt idx="163">
                  <c:v>40057.791666666024</c:v>
                </c:pt>
                <c:pt idx="164">
                  <c:v>40057.833333332943</c:v>
                </c:pt>
                <c:pt idx="165">
                  <c:v>40057.874999999643</c:v>
                </c:pt>
                <c:pt idx="166">
                  <c:v>40057.916666666264</c:v>
                </c:pt>
                <c:pt idx="167">
                  <c:v>40057.958333333103</c:v>
                </c:pt>
                <c:pt idx="168">
                  <c:v>40057.999999999593</c:v>
                </c:pt>
                <c:pt idx="169">
                  <c:v>40058.041666666184</c:v>
                </c:pt>
                <c:pt idx="170">
                  <c:v>40058.083333332943</c:v>
                </c:pt>
                <c:pt idx="171">
                  <c:v>40058.124999999593</c:v>
                </c:pt>
                <c:pt idx="172">
                  <c:v>40058.166666666184</c:v>
                </c:pt>
                <c:pt idx="173">
                  <c:v>40058.208333332943</c:v>
                </c:pt>
                <c:pt idx="174">
                  <c:v>40058.249999999593</c:v>
                </c:pt>
                <c:pt idx="175">
                  <c:v>40058.291666666002</c:v>
                </c:pt>
                <c:pt idx="176">
                  <c:v>40058.333333332943</c:v>
                </c:pt>
                <c:pt idx="177">
                  <c:v>40058.374999999643</c:v>
                </c:pt>
                <c:pt idx="178">
                  <c:v>40058.416666666235</c:v>
                </c:pt>
                <c:pt idx="179">
                  <c:v>40058.458333333088</c:v>
                </c:pt>
                <c:pt idx="180">
                  <c:v>40058.499999999563</c:v>
                </c:pt>
                <c:pt idx="181">
                  <c:v>40058.541666666184</c:v>
                </c:pt>
                <c:pt idx="182">
                  <c:v>40058.583333332892</c:v>
                </c:pt>
                <c:pt idx="183">
                  <c:v>40058.624999999563</c:v>
                </c:pt>
                <c:pt idx="184">
                  <c:v>40058.666666666184</c:v>
                </c:pt>
                <c:pt idx="185">
                  <c:v>40058.708333332892</c:v>
                </c:pt>
                <c:pt idx="186">
                  <c:v>40058.749999999549</c:v>
                </c:pt>
                <c:pt idx="187">
                  <c:v>40058.791666665973</c:v>
                </c:pt>
                <c:pt idx="188">
                  <c:v>40058.833333332892</c:v>
                </c:pt>
                <c:pt idx="189">
                  <c:v>40058.874999999643</c:v>
                </c:pt>
                <c:pt idx="190">
                  <c:v>40058.916666666206</c:v>
                </c:pt>
                <c:pt idx="191">
                  <c:v>40058.958333333067</c:v>
                </c:pt>
                <c:pt idx="192">
                  <c:v>40058.999999999542</c:v>
                </c:pt>
              </c:numCache>
            </c:numRef>
          </c:xVal>
          <c:yVal>
            <c:numRef>
              <c:f>Results!$B$4:$B$196</c:f>
              <c:numCache>
                <c:formatCode>0.00</c:formatCode>
                <c:ptCount val="193"/>
                <c:pt idx="0">
                  <c:v>341.5</c:v>
                </c:pt>
                <c:pt idx="1">
                  <c:v>334.4</c:v>
                </c:pt>
                <c:pt idx="2">
                  <c:v>327.8</c:v>
                </c:pt>
                <c:pt idx="3">
                  <c:v>327.8</c:v>
                </c:pt>
                <c:pt idx="4">
                  <c:v>327.39999999999969</c:v>
                </c:pt>
                <c:pt idx="5">
                  <c:v>339.8</c:v>
                </c:pt>
                <c:pt idx="6">
                  <c:v>427.2</c:v>
                </c:pt>
                <c:pt idx="7">
                  <c:v>1064.7</c:v>
                </c:pt>
                <c:pt idx="8">
                  <c:v>2298</c:v>
                </c:pt>
                <c:pt idx="9">
                  <c:v>3930.8</c:v>
                </c:pt>
                <c:pt idx="10">
                  <c:v>5857.1</c:v>
                </c:pt>
                <c:pt idx="11">
                  <c:v>7272.7</c:v>
                </c:pt>
                <c:pt idx="12">
                  <c:v>7770.6</c:v>
                </c:pt>
                <c:pt idx="13">
                  <c:v>7816.9</c:v>
                </c:pt>
                <c:pt idx="14">
                  <c:v>7785.9</c:v>
                </c:pt>
                <c:pt idx="15">
                  <c:v>7935.3</c:v>
                </c:pt>
                <c:pt idx="16">
                  <c:v>8040.9</c:v>
                </c:pt>
                <c:pt idx="17">
                  <c:v>7849.8</c:v>
                </c:pt>
                <c:pt idx="18">
                  <c:v>7718.9</c:v>
                </c:pt>
                <c:pt idx="19">
                  <c:v>7640</c:v>
                </c:pt>
                <c:pt idx="20">
                  <c:v>7538.9</c:v>
                </c:pt>
                <c:pt idx="21">
                  <c:v>7378</c:v>
                </c:pt>
                <c:pt idx="22">
                  <c:v>7199.5</c:v>
                </c:pt>
                <c:pt idx="23">
                  <c:v>7017.8</c:v>
                </c:pt>
                <c:pt idx="24">
                  <c:v>6814.2</c:v>
                </c:pt>
                <c:pt idx="25">
                  <c:v>6610.6</c:v>
                </c:pt>
                <c:pt idx="26">
                  <c:v>6412.6</c:v>
                </c:pt>
                <c:pt idx="27">
                  <c:v>6228.3</c:v>
                </c:pt>
                <c:pt idx="28">
                  <c:v>6053.7</c:v>
                </c:pt>
                <c:pt idx="29">
                  <c:v>5883.9</c:v>
                </c:pt>
                <c:pt idx="30">
                  <c:v>5741.4</c:v>
                </c:pt>
                <c:pt idx="31">
                  <c:v>5758.6</c:v>
                </c:pt>
                <c:pt idx="32">
                  <c:v>6007.1</c:v>
                </c:pt>
                <c:pt idx="33">
                  <c:v>6326.9</c:v>
                </c:pt>
                <c:pt idx="34">
                  <c:v>6524.9</c:v>
                </c:pt>
                <c:pt idx="35">
                  <c:v>6769.4</c:v>
                </c:pt>
                <c:pt idx="36">
                  <c:v>7004.1</c:v>
                </c:pt>
                <c:pt idx="37">
                  <c:v>7051.9</c:v>
                </c:pt>
                <c:pt idx="38">
                  <c:v>7306.1</c:v>
                </c:pt>
                <c:pt idx="39">
                  <c:v>7452.6</c:v>
                </c:pt>
                <c:pt idx="40">
                  <c:v>7553.8</c:v>
                </c:pt>
                <c:pt idx="41">
                  <c:v>8036.8</c:v>
                </c:pt>
                <c:pt idx="42">
                  <c:v>8596.7999999999811</c:v>
                </c:pt>
                <c:pt idx="43">
                  <c:v>9123.6</c:v>
                </c:pt>
                <c:pt idx="44">
                  <c:v>9857</c:v>
                </c:pt>
                <c:pt idx="45">
                  <c:v>10578.1</c:v>
                </c:pt>
                <c:pt idx="46">
                  <c:v>11387.4</c:v>
                </c:pt>
                <c:pt idx="47">
                  <c:v>11949.5</c:v>
                </c:pt>
                <c:pt idx="48">
                  <c:v>12562.5</c:v>
                </c:pt>
                <c:pt idx="49">
                  <c:v>13023.2</c:v>
                </c:pt>
                <c:pt idx="50">
                  <c:v>13238.3</c:v>
                </c:pt>
                <c:pt idx="51">
                  <c:v>13170.8</c:v>
                </c:pt>
                <c:pt idx="52">
                  <c:v>12940.9</c:v>
                </c:pt>
                <c:pt idx="53">
                  <c:v>12646.3</c:v>
                </c:pt>
                <c:pt idx="54">
                  <c:v>12344.1</c:v>
                </c:pt>
                <c:pt idx="55">
                  <c:v>12045.8</c:v>
                </c:pt>
                <c:pt idx="56">
                  <c:v>11754.5</c:v>
                </c:pt>
                <c:pt idx="57">
                  <c:v>11473</c:v>
                </c:pt>
                <c:pt idx="58">
                  <c:v>11200.5</c:v>
                </c:pt>
                <c:pt idx="59">
                  <c:v>10936.9</c:v>
                </c:pt>
                <c:pt idx="60">
                  <c:v>10681.9</c:v>
                </c:pt>
                <c:pt idx="61">
                  <c:v>10434.799999999987</c:v>
                </c:pt>
                <c:pt idx="62" formatCode="General">
                  <c:v>10195.799999999987</c:v>
                </c:pt>
                <c:pt idx="63" formatCode="General">
                  <c:v>9964</c:v>
                </c:pt>
                <c:pt idx="64" formatCode="General">
                  <c:v>9738.9</c:v>
                </c:pt>
                <c:pt idx="65" formatCode="General">
                  <c:v>9520.6</c:v>
                </c:pt>
                <c:pt idx="66" formatCode="General">
                  <c:v>9307.9</c:v>
                </c:pt>
                <c:pt idx="67" formatCode="General">
                  <c:v>9103.7000000000007</c:v>
                </c:pt>
                <c:pt idx="68" formatCode="General">
                  <c:v>8909.2000000000007</c:v>
                </c:pt>
                <c:pt idx="69" formatCode="General">
                  <c:v>8724.2000000000007</c:v>
                </c:pt>
                <c:pt idx="70" formatCode="General">
                  <c:v>8569.1</c:v>
                </c:pt>
                <c:pt idx="71" formatCode="General">
                  <c:v>8388.6</c:v>
                </c:pt>
                <c:pt idx="72" formatCode="General">
                  <c:v>8180.9</c:v>
                </c:pt>
                <c:pt idx="73" formatCode="General">
                  <c:v>7976.2</c:v>
                </c:pt>
                <c:pt idx="74" formatCode="General">
                  <c:v>7780.5</c:v>
                </c:pt>
                <c:pt idx="75" formatCode="General">
                  <c:v>7591.3</c:v>
                </c:pt>
                <c:pt idx="76" formatCode="General">
                  <c:v>7407.1</c:v>
                </c:pt>
                <c:pt idx="77" formatCode="General">
                  <c:v>7228.7</c:v>
                </c:pt>
                <c:pt idx="78" formatCode="General">
                  <c:v>7066.6</c:v>
                </c:pt>
                <c:pt idx="79" formatCode="General">
                  <c:v>6917.9</c:v>
                </c:pt>
                <c:pt idx="80" formatCode="General">
                  <c:v>6773.6</c:v>
                </c:pt>
                <c:pt idx="81" formatCode="General">
                  <c:v>6633.1</c:v>
                </c:pt>
                <c:pt idx="82" formatCode="General">
                  <c:v>6496.2</c:v>
                </c:pt>
                <c:pt idx="83" formatCode="General">
                  <c:v>6362.6</c:v>
                </c:pt>
                <c:pt idx="84" formatCode="General">
                  <c:v>6232.6</c:v>
                </c:pt>
                <c:pt idx="85" formatCode="General">
                  <c:v>6105.8</c:v>
                </c:pt>
                <c:pt idx="86" formatCode="General">
                  <c:v>5982.1</c:v>
                </c:pt>
                <c:pt idx="87" formatCode="General">
                  <c:v>5861.6</c:v>
                </c:pt>
                <c:pt idx="88" formatCode="General">
                  <c:v>5743.9</c:v>
                </c:pt>
                <c:pt idx="89" formatCode="General">
                  <c:v>5628.6</c:v>
                </c:pt>
                <c:pt idx="90" formatCode="General">
                  <c:v>5516.7</c:v>
                </c:pt>
                <c:pt idx="91" formatCode="General">
                  <c:v>5406.6</c:v>
                </c:pt>
                <c:pt idx="92" formatCode="General">
                  <c:v>5296.4</c:v>
                </c:pt>
                <c:pt idx="93" formatCode="General">
                  <c:v>5188.2</c:v>
                </c:pt>
                <c:pt idx="94" formatCode="General">
                  <c:v>5084</c:v>
                </c:pt>
                <c:pt idx="95" formatCode="General">
                  <c:v>4981.3</c:v>
                </c:pt>
                <c:pt idx="96" formatCode="General">
                  <c:v>4879.2</c:v>
                </c:pt>
                <c:pt idx="97" formatCode="General">
                  <c:v>4781.5</c:v>
                </c:pt>
                <c:pt idx="98" formatCode="General">
                  <c:v>4687.9000000000005</c:v>
                </c:pt>
                <c:pt idx="99" formatCode="General">
                  <c:v>4592.9000000000005</c:v>
                </c:pt>
                <c:pt idx="100" formatCode="General">
                  <c:v>4500.7</c:v>
                </c:pt>
                <c:pt idx="101" formatCode="General">
                  <c:v>4413.2</c:v>
                </c:pt>
                <c:pt idx="102" formatCode="General">
                  <c:v>4328.1000000000004</c:v>
                </c:pt>
                <c:pt idx="103" formatCode="General">
                  <c:v>4245</c:v>
                </c:pt>
                <c:pt idx="104" formatCode="General">
                  <c:v>4163.7</c:v>
                </c:pt>
                <c:pt idx="105" formatCode="General">
                  <c:v>4084.2</c:v>
                </c:pt>
                <c:pt idx="106" formatCode="General">
                  <c:v>4006.4</c:v>
                </c:pt>
                <c:pt idx="107" formatCode="General">
                  <c:v>3930.3</c:v>
                </c:pt>
                <c:pt idx="108" formatCode="General">
                  <c:v>3855.9</c:v>
                </c:pt>
                <c:pt idx="109" formatCode="General">
                  <c:v>3783.1</c:v>
                </c:pt>
                <c:pt idx="110" formatCode="General">
                  <c:v>3712.2</c:v>
                </c:pt>
                <c:pt idx="111" formatCode="General">
                  <c:v>3643</c:v>
                </c:pt>
                <c:pt idx="112" formatCode="General">
                  <c:v>3575.3</c:v>
                </c:pt>
                <c:pt idx="113" formatCode="General">
                  <c:v>3509.1</c:v>
                </c:pt>
                <c:pt idx="114" formatCode="General">
                  <c:v>3444.3</c:v>
                </c:pt>
                <c:pt idx="115" formatCode="General">
                  <c:v>3381</c:v>
                </c:pt>
                <c:pt idx="116" formatCode="General">
                  <c:v>3319.2</c:v>
                </c:pt>
                <c:pt idx="117" formatCode="General">
                  <c:v>3258.9</c:v>
                </c:pt>
                <c:pt idx="118" formatCode="General">
                  <c:v>3200</c:v>
                </c:pt>
                <c:pt idx="119" formatCode="General">
                  <c:v>3141.9</c:v>
                </c:pt>
                <c:pt idx="120" formatCode="General">
                  <c:v>3084.7</c:v>
                </c:pt>
                <c:pt idx="121" formatCode="General">
                  <c:v>3028.6</c:v>
                </c:pt>
                <c:pt idx="122" formatCode="General">
                  <c:v>2973.6</c:v>
                </c:pt>
                <c:pt idx="123" formatCode="General">
                  <c:v>2919.7</c:v>
                </c:pt>
                <c:pt idx="124" formatCode="General">
                  <c:v>2866.9</c:v>
                </c:pt>
                <c:pt idx="125" formatCode="General">
                  <c:v>2815.1</c:v>
                </c:pt>
                <c:pt idx="126" formatCode="General">
                  <c:v>2764.4</c:v>
                </c:pt>
                <c:pt idx="127" formatCode="General">
                  <c:v>2714.6</c:v>
                </c:pt>
                <c:pt idx="128" formatCode="General">
                  <c:v>2665.7</c:v>
                </c:pt>
                <c:pt idx="129" formatCode="General">
                  <c:v>2617.6</c:v>
                </c:pt>
                <c:pt idx="130" formatCode="General">
                  <c:v>2570</c:v>
                </c:pt>
                <c:pt idx="131" formatCode="General">
                  <c:v>2522.8000000000002</c:v>
                </c:pt>
                <c:pt idx="132" formatCode="General">
                  <c:v>2476</c:v>
                </c:pt>
                <c:pt idx="133" formatCode="General">
                  <c:v>2429.8000000000002</c:v>
                </c:pt>
                <c:pt idx="134" formatCode="General">
                  <c:v>2384.1999999999998</c:v>
                </c:pt>
                <c:pt idx="135" formatCode="General">
                  <c:v>2339.5</c:v>
                </c:pt>
                <c:pt idx="136" formatCode="General">
                  <c:v>2296.4</c:v>
                </c:pt>
                <c:pt idx="137" formatCode="General">
                  <c:v>2255.3000000000002</c:v>
                </c:pt>
                <c:pt idx="138" formatCode="General">
                  <c:v>2215.4</c:v>
                </c:pt>
                <c:pt idx="139" formatCode="General">
                  <c:v>2176.3000000000002</c:v>
                </c:pt>
                <c:pt idx="140" formatCode="General">
                  <c:v>2138</c:v>
                </c:pt>
                <c:pt idx="141" formatCode="General">
                  <c:v>2100.5</c:v>
                </c:pt>
                <c:pt idx="142" formatCode="General">
                  <c:v>2064.3000000000002</c:v>
                </c:pt>
                <c:pt idx="143" formatCode="General">
                  <c:v>2035</c:v>
                </c:pt>
                <c:pt idx="144" formatCode="General">
                  <c:v>2000.8</c:v>
                </c:pt>
                <c:pt idx="145" formatCode="General">
                  <c:v>1966.5</c:v>
                </c:pt>
                <c:pt idx="146" formatCode="General">
                  <c:v>1932.8</c:v>
                </c:pt>
                <c:pt idx="147" formatCode="General">
                  <c:v>1899.7</c:v>
                </c:pt>
                <c:pt idx="148" formatCode="General">
                  <c:v>1867.2</c:v>
                </c:pt>
                <c:pt idx="149" formatCode="General">
                  <c:v>1835.4</c:v>
                </c:pt>
                <c:pt idx="150" formatCode="General">
                  <c:v>1804.2</c:v>
                </c:pt>
                <c:pt idx="151" formatCode="General">
                  <c:v>1773.5</c:v>
                </c:pt>
                <c:pt idx="152" formatCode="General">
                  <c:v>1743.5</c:v>
                </c:pt>
                <c:pt idx="153" formatCode="General">
                  <c:v>1713.9</c:v>
                </c:pt>
                <c:pt idx="154" formatCode="General">
                  <c:v>1685</c:v>
                </c:pt>
                <c:pt idx="155" formatCode="General">
                  <c:v>1656.6</c:v>
                </c:pt>
                <c:pt idx="156" formatCode="General">
                  <c:v>1628.6</c:v>
                </c:pt>
                <c:pt idx="157" formatCode="General">
                  <c:v>1601.3</c:v>
                </c:pt>
                <c:pt idx="158" formatCode="General">
                  <c:v>1574.4</c:v>
                </c:pt>
                <c:pt idx="159" formatCode="General">
                  <c:v>1548</c:v>
                </c:pt>
                <c:pt idx="160" formatCode="General">
                  <c:v>1522.2</c:v>
                </c:pt>
                <c:pt idx="161" formatCode="General">
                  <c:v>1496.7</c:v>
                </c:pt>
                <c:pt idx="162" formatCode="General">
                  <c:v>1471.6</c:v>
                </c:pt>
                <c:pt idx="163" formatCode="General">
                  <c:v>1446.9</c:v>
                </c:pt>
                <c:pt idx="164" formatCode="General">
                  <c:v>1422.6</c:v>
                </c:pt>
                <c:pt idx="165" formatCode="General">
                  <c:v>1398.7</c:v>
                </c:pt>
                <c:pt idx="166" formatCode="General">
                  <c:v>1375.3</c:v>
                </c:pt>
                <c:pt idx="167" formatCode="General">
                  <c:v>1352.3</c:v>
                </c:pt>
                <c:pt idx="168" formatCode="General">
                  <c:v>1329.8</c:v>
                </c:pt>
                <c:pt idx="169" formatCode="General">
                  <c:v>1307.7</c:v>
                </c:pt>
                <c:pt idx="170" formatCode="General">
                  <c:v>1285.9000000000001</c:v>
                </c:pt>
                <c:pt idx="171" formatCode="General">
                  <c:v>1264.5999999999999</c:v>
                </c:pt>
                <c:pt idx="172" formatCode="General">
                  <c:v>1243.5999999999999</c:v>
                </c:pt>
                <c:pt idx="173" formatCode="General">
                  <c:v>1223</c:v>
                </c:pt>
                <c:pt idx="174" formatCode="General">
                  <c:v>1202.8</c:v>
                </c:pt>
                <c:pt idx="175" formatCode="General">
                  <c:v>1182.9000000000001</c:v>
                </c:pt>
                <c:pt idx="176" formatCode="General">
                  <c:v>1163.4000000000001</c:v>
                </c:pt>
                <c:pt idx="177" formatCode="General">
                  <c:v>1144.3</c:v>
                </c:pt>
                <c:pt idx="178" formatCode="General">
                  <c:v>1125.5</c:v>
                </c:pt>
                <c:pt idx="179" formatCode="General">
                  <c:v>1107</c:v>
                </c:pt>
                <c:pt idx="180" formatCode="General">
                  <c:v>1088.9000000000001</c:v>
                </c:pt>
                <c:pt idx="181">
                  <c:v>1071</c:v>
                </c:pt>
                <c:pt idx="182">
                  <c:v>1053.5999999999999</c:v>
                </c:pt>
                <c:pt idx="183">
                  <c:v>1036.5</c:v>
                </c:pt>
                <c:pt idx="184">
                  <c:v>1020</c:v>
                </c:pt>
                <c:pt idx="185">
                  <c:v>1004.4</c:v>
                </c:pt>
                <c:pt idx="186">
                  <c:v>989.3</c:v>
                </c:pt>
                <c:pt idx="187">
                  <c:v>974.8</c:v>
                </c:pt>
                <c:pt idx="188">
                  <c:v>960.5</c:v>
                </c:pt>
                <c:pt idx="189">
                  <c:v>946.1</c:v>
                </c:pt>
                <c:pt idx="190">
                  <c:v>931.6</c:v>
                </c:pt>
                <c:pt idx="191">
                  <c:v>917</c:v>
                </c:pt>
              </c:numCache>
            </c:numRef>
          </c:yVal>
          <c:smooth val="1"/>
        </c:ser>
        <c:dLbls>
          <c:showLegendKey val="0"/>
          <c:showVal val="0"/>
          <c:showCatName val="0"/>
          <c:showSerName val="0"/>
          <c:showPercent val="0"/>
          <c:showBubbleSize val="0"/>
        </c:dLbls>
        <c:axId val="928001352"/>
        <c:axId val="928000960"/>
      </c:scatterChart>
      <c:valAx>
        <c:axId val="928001352"/>
        <c:scaling>
          <c:orientation val="minMax"/>
          <c:max val="40059"/>
          <c:min val="40051"/>
        </c:scaling>
        <c:delete val="0"/>
        <c:axPos val="b"/>
        <c:majorGridlines/>
        <c:numFmt formatCode="m/d/yy\ h:mm;@" sourceLinked="1"/>
        <c:majorTickMark val="out"/>
        <c:minorTickMark val="none"/>
        <c:tickLblPos val="nextTo"/>
        <c:txPr>
          <a:bodyPr rot="-5400000" vert="horz"/>
          <a:lstStyle/>
          <a:p>
            <a:pPr>
              <a:defRPr/>
            </a:pPr>
            <a:endParaRPr lang="en-US"/>
          </a:p>
        </c:txPr>
        <c:crossAx val="928000960"/>
        <c:crosses val="autoZero"/>
        <c:crossBetween val="midCat"/>
        <c:majorUnit val="1"/>
        <c:minorUnit val="4.1666670000000024E-2"/>
      </c:valAx>
      <c:valAx>
        <c:axId val="928000960"/>
        <c:scaling>
          <c:orientation val="minMax"/>
        </c:scaling>
        <c:delete val="0"/>
        <c:axPos val="l"/>
        <c:majorGridlines/>
        <c:numFmt formatCode="#,##0" sourceLinked="0"/>
        <c:majorTickMark val="out"/>
        <c:minorTickMark val="none"/>
        <c:tickLblPos val="nextTo"/>
        <c:crossAx val="928001352"/>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10/23/2018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33779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4</a:t>
            </a:fld>
            <a:endParaRPr lang="en-US"/>
          </a:p>
        </p:txBody>
      </p:sp>
    </p:spTree>
    <p:extLst>
      <p:ext uri="{BB962C8B-B14F-4D97-AF65-F5344CB8AC3E}">
        <p14:creationId xmlns:p14="http://schemas.microsoft.com/office/powerpoint/2010/main" val="85136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7</a:t>
            </a:fld>
            <a:endParaRPr lang="en-US"/>
          </a:p>
        </p:txBody>
      </p:sp>
    </p:spTree>
    <p:extLst>
      <p:ext uri="{BB962C8B-B14F-4D97-AF65-F5344CB8AC3E}">
        <p14:creationId xmlns:p14="http://schemas.microsoft.com/office/powerpoint/2010/main" val="40659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8</a:t>
            </a:fld>
            <a:endParaRPr lang="en-US"/>
          </a:p>
        </p:txBody>
      </p:sp>
    </p:spTree>
    <p:extLst>
      <p:ext uri="{BB962C8B-B14F-4D97-AF65-F5344CB8AC3E}">
        <p14:creationId xmlns:p14="http://schemas.microsoft.com/office/powerpoint/2010/main" val="3436638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E7071-1135-4FB2-BE92-D0D9A15002BA}" type="slidenum">
              <a:rPr lang="en-US"/>
              <a:pPr/>
              <a:t>10</a:t>
            </a:fld>
            <a:endParaRPr lang="en-US"/>
          </a:p>
        </p:txBody>
      </p:sp>
      <p:sp>
        <p:nvSpPr>
          <p:cNvPr id="4468738" name="Rectangle 2"/>
          <p:cNvSpPr>
            <a:spLocks noGrp="1" noRot="1" noChangeAspect="1" noChangeArrowheads="1" noTextEdit="1"/>
          </p:cNvSpPr>
          <p:nvPr>
            <p:ph type="sldImg"/>
          </p:nvPr>
        </p:nvSpPr>
        <p:spPr>
          <a:xfrm>
            <a:off x="336550" y="698500"/>
            <a:ext cx="6192838" cy="3484563"/>
          </a:xfrm>
          <a:ln/>
        </p:spPr>
      </p:sp>
      <p:sp>
        <p:nvSpPr>
          <p:cNvPr id="44687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5420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12</a:t>
            </a:fld>
            <a:endParaRPr lang="en-US"/>
          </a:p>
        </p:txBody>
      </p:sp>
    </p:spTree>
    <p:extLst>
      <p:ext uri="{BB962C8B-B14F-4D97-AF65-F5344CB8AC3E}">
        <p14:creationId xmlns:p14="http://schemas.microsoft.com/office/powerpoint/2010/main" val="2697737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13</a:t>
            </a:fld>
            <a:endParaRPr lang="en-US"/>
          </a:p>
        </p:txBody>
      </p:sp>
    </p:spTree>
    <p:extLst>
      <p:ext uri="{BB962C8B-B14F-4D97-AF65-F5344CB8AC3E}">
        <p14:creationId xmlns:p14="http://schemas.microsoft.com/office/powerpoint/2010/main" val="158064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14</a:t>
            </a:fld>
            <a:endParaRPr lang="en-US"/>
          </a:p>
        </p:txBody>
      </p:sp>
    </p:spTree>
    <p:extLst>
      <p:ext uri="{BB962C8B-B14F-4D97-AF65-F5344CB8AC3E}">
        <p14:creationId xmlns:p14="http://schemas.microsoft.com/office/powerpoint/2010/main" val="376558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66700" y="1028700"/>
            <a:ext cx="11658600" cy="560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260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5"/>
          </p:nvPr>
        </p:nvSpPr>
        <p:spPr>
          <a:xfrm>
            <a:off x="8145983" y="1028700"/>
            <a:ext cx="377931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655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2"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6" name="Content Placeholder 2"/>
          <p:cNvSpPr>
            <a:spLocks noGrp="1"/>
          </p:cNvSpPr>
          <p:nvPr>
            <p:ph sz="quarter" idx="22"/>
          </p:nvPr>
        </p:nvSpPr>
        <p:spPr>
          <a:xfrm>
            <a:off x="266702"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23"/>
          </p:nvPr>
        </p:nvSpPr>
        <p:spPr>
          <a:xfrm>
            <a:off x="6172202"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24"/>
          </p:nvPr>
        </p:nvSpPr>
        <p:spPr>
          <a:xfrm>
            <a:off x="6172202"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7759814"/>
      </p:ext>
    </p:extLst>
  </p:cSld>
  <p:clrMapOvr>
    <a:masterClrMapping/>
  </p:clrMapOvr>
  <p:extLst mod="1">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9273111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Tree>
    <p:extLst>
      <p:ext uri="{BB962C8B-B14F-4D97-AF65-F5344CB8AC3E}">
        <p14:creationId xmlns:p14="http://schemas.microsoft.com/office/powerpoint/2010/main" val="2256649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7"/>
            <a:ext cx="11658600" cy="17986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59725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92775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44696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11"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2"/>
          </p:nvPr>
        </p:nvSpPr>
        <p:spPr>
          <a:xfrm>
            <a:off x="76200" y="66676"/>
            <a:ext cx="12020549" cy="6791325"/>
          </a:xfrm>
          <a:prstGeom prst="roundRect">
            <a:avLst>
              <a:gd name="adj" fmla="val 2256"/>
            </a:avLst>
          </a:prstGeom>
          <a:noFill/>
          <a:ln w="3175">
            <a:no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17573401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20610108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96511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04047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7" y="0"/>
            <a:ext cx="12188389" cy="6858000"/>
          </a:xfrm>
          <a:prstGeom prst="rect">
            <a:avLst/>
          </a:prstGeom>
        </p:spPr>
      </p:pic>
      <p:sp>
        <p:nvSpPr>
          <p:cNvPr id="14" name="Title 5"/>
          <p:cNvSpPr>
            <a:spLocks noGrp="1"/>
          </p:cNvSpPr>
          <p:nvPr>
            <p:ph type="title"/>
          </p:nvPr>
        </p:nvSpPr>
        <p:spPr>
          <a:xfrm>
            <a:off x="266702" y="265876"/>
            <a:ext cx="5829300" cy="1671543"/>
          </a:xfrm>
          <a:noFill/>
          <a:ln w="1905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220048" y="265876"/>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6" name="Picture Placeholder 16"/>
          <p:cNvSpPr>
            <a:spLocks noGrp="1" noChangeAspect="1"/>
          </p:cNvSpPr>
          <p:nvPr>
            <p:ph type="pic" sz="quarter" idx="14"/>
          </p:nvPr>
        </p:nvSpPr>
        <p:spPr>
          <a:xfrm>
            <a:off x="6220048" y="3528395"/>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7" name="Text Placeholder 6"/>
          <p:cNvSpPr>
            <a:spLocks noGrp="1"/>
          </p:cNvSpPr>
          <p:nvPr>
            <p:ph type="body" sz="quarter" idx="15"/>
          </p:nvPr>
        </p:nvSpPr>
        <p:spPr>
          <a:xfrm>
            <a:off x="266700" y="2059389"/>
            <a:ext cx="5816600" cy="3307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7" y="5610615"/>
            <a:ext cx="1338583" cy="1001498"/>
          </a:xfrm>
          <a:prstGeom prst="rect">
            <a:avLst/>
          </a:prstGeom>
        </p:spPr>
      </p:pic>
    </p:spTree>
    <p:extLst>
      <p:ext uri="{BB962C8B-B14F-4D97-AF65-F5344CB8AC3E}">
        <p14:creationId xmlns:p14="http://schemas.microsoft.com/office/powerpoint/2010/main" val="318249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5" cy="6859016"/>
          </a:xfrm>
          <a:prstGeom prst="rect">
            <a:avLst/>
          </a:prstGeom>
        </p:spPr>
      </p:pic>
      <p:sp>
        <p:nvSpPr>
          <p:cNvPr id="14" name="Title 5"/>
          <p:cNvSpPr>
            <a:spLocks noGrp="1"/>
          </p:cNvSpPr>
          <p:nvPr>
            <p:ph type="title"/>
          </p:nvPr>
        </p:nvSpPr>
        <p:spPr>
          <a:xfrm>
            <a:off x="266703" y="260935"/>
            <a:ext cx="5821279"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346662"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9" name="Picture Placeholder 16"/>
          <p:cNvSpPr>
            <a:spLocks noGrp="1"/>
          </p:cNvSpPr>
          <p:nvPr>
            <p:ph type="pic" sz="quarter" idx="15"/>
          </p:nvPr>
        </p:nvSpPr>
        <p:spPr>
          <a:xfrm>
            <a:off x="8610602"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3" name="Content Placeholder 2"/>
          <p:cNvSpPr>
            <a:spLocks noGrp="1"/>
          </p:cNvSpPr>
          <p:nvPr>
            <p:ph sz="quarter" idx="17"/>
          </p:nvPr>
        </p:nvSpPr>
        <p:spPr>
          <a:xfrm>
            <a:off x="266703" y="2058988"/>
            <a:ext cx="5808663" cy="33083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16"/>
          <p:cNvSpPr>
            <a:spLocks noGrp="1"/>
          </p:cNvSpPr>
          <p:nvPr>
            <p:ph type="pic" sz="quarter" idx="16"/>
          </p:nvPr>
        </p:nvSpPr>
        <p:spPr>
          <a:xfrm>
            <a:off x="5140946"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7" y="5610615"/>
            <a:ext cx="1338583" cy="1001498"/>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12188388" cy="6858000"/>
          </a:xfrm>
          <a:prstGeom prst="rect">
            <a:avLst/>
          </a:prstGeom>
        </p:spPr>
      </p:pic>
      <p:sp>
        <p:nvSpPr>
          <p:cNvPr id="3" name="Text Placeholder 2"/>
          <p:cNvSpPr>
            <a:spLocks noGrp="1"/>
          </p:cNvSpPr>
          <p:nvPr>
            <p:ph type="body" sz="quarter" idx="19"/>
          </p:nvPr>
        </p:nvSpPr>
        <p:spPr>
          <a:xfrm>
            <a:off x="381001" y="2059391"/>
            <a:ext cx="4867275" cy="3315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9" name="Picture Placeholder 16"/>
          <p:cNvSpPr>
            <a:spLocks noGrp="1"/>
          </p:cNvSpPr>
          <p:nvPr>
            <p:ph type="pic" sz="quarter" idx="16"/>
          </p:nvPr>
        </p:nvSpPr>
        <p:spPr>
          <a:xfrm>
            <a:off x="5371265"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4" name="Title 5"/>
          <p:cNvSpPr>
            <a:spLocks noGrp="1"/>
          </p:cNvSpPr>
          <p:nvPr>
            <p:ph type="title"/>
          </p:nvPr>
        </p:nvSpPr>
        <p:spPr>
          <a:xfrm>
            <a:off x="381000" y="265876"/>
            <a:ext cx="4866861"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21" name="Picture Placeholder 16"/>
          <p:cNvSpPr>
            <a:spLocks noGrp="1"/>
          </p:cNvSpPr>
          <p:nvPr>
            <p:ph type="pic" sz="quarter" idx="18"/>
          </p:nvPr>
        </p:nvSpPr>
        <p:spPr>
          <a:xfrm>
            <a:off x="5371265"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7" y="5610615"/>
            <a:ext cx="1338583" cy="1001498"/>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7" y="0"/>
            <a:ext cx="12188389" cy="6858000"/>
          </a:xfrm>
          <a:prstGeom prst="rect">
            <a:avLst/>
          </a:prstGeom>
        </p:spPr>
      </p:pic>
      <p:sp>
        <p:nvSpPr>
          <p:cNvPr id="16" name="TextBox 15"/>
          <p:cNvSpPr txBox="1"/>
          <p:nvPr userDrawn="1"/>
        </p:nvSpPr>
        <p:spPr>
          <a:xfrm>
            <a:off x="266702"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90"/>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19" name="Picture Placeholder 16"/>
          <p:cNvSpPr>
            <a:spLocks noGrp="1" noChangeAspect="1"/>
          </p:cNvSpPr>
          <p:nvPr>
            <p:ph type="pic" sz="quarter" idx="14"/>
          </p:nvPr>
        </p:nvSpPr>
        <p:spPr>
          <a:xfrm>
            <a:off x="8500460" y="1227142"/>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0" name="Picture Placeholder 16"/>
          <p:cNvSpPr>
            <a:spLocks noGrp="1" noChangeAspect="1"/>
          </p:cNvSpPr>
          <p:nvPr>
            <p:ph type="pic" sz="quarter" idx="15"/>
          </p:nvPr>
        </p:nvSpPr>
        <p:spPr>
          <a:xfrm>
            <a:off x="4726059" y="1227142"/>
            <a:ext cx="3689407"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 name="Title 1"/>
          <p:cNvSpPr>
            <a:spLocks noGrp="1"/>
          </p:cNvSpPr>
          <p:nvPr>
            <p:ph type="title"/>
          </p:nvPr>
        </p:nvSpPr>
        <p:spPr>
          <a:xfrm>
            <a:off x="266700" y="246494"/>
            <a:ext cx="11658600" cy="858437"/>
          </a:xfrm>
          <a:noFill/>
          <a:ln w="12700">
            <a:noFill/>
          </a:ln>
        </p:spPr>
        <p:txBody>
          <a:bodyPr/>
          <a:lstStyle>
            <a:lvl1pPr>
              <a:defRPr>
                <a:ln>
                  <a:noFill/>
                </a:ln>
              </a:defRPr>
            </a:lvl1pPr>
          </a:lstStyle>
          <a:p>
            <a:r>
              <a:rPr lang="en-US" dirty="0" smtClean="0"/>
              <a:t>Click to edit Master title style</a:t>
            </a:r>
            <a:endParaRPr lang="en-US" dirty="0"/>
          </a:p>
        </p:txBody>
      </p:sp>
      <p:sp>
        <p:nvSpPr>
          <p:cNvPr id="4" name="Text Placeholder 3"/>
          <p:cNvSpPr>
            <a:spLocks noGrp="1"/>
          </p:cNvSpPr>
          <p:nvPr>
            <p:ph type="body" sz="quarter" idx="16"/>
          </p:nvPr>
        </p:nvSpPr>
        <p:spPr>
          <a:xfrm>
            <a:off x="266702" y="1227142"/>
            <a:ext cx="4337105" cy="3957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7" y="5610615"/>
            <a:ext cx="1338583" cy="1001498"/>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a:xfrm>
            <a:off x="4876800" y="6245225"/>
            <a:ext cx="2844800" cy="476250"/>
          </a:xfrm>
          <a:prstGeom prst="rect">
            <a:avLst/>
          </a:prstGeom>
        </p:spPr>
        <p:txBody>
          <a:bodyPr/>
          <a:lstStyle>
            <a:lvl1pPr>
              <a:defRPr/>
            </a:lvl1pPr>
          </a:lstStyle>
          <a:p>
            <a:fld id="{DDE9F0BB-F8D3-4D83-8D72-A594421DEA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5258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3" y="1028700"/>
            <a:ext cx="11658599" cy="5600700"/>
          </a:xfrm>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4115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2" y="1043612"/>
            <a:ext cx="5829300" cy="3001617"/>
          </a:xfrm>
          <a:prstGeom prst="rect">
            <a:avLst/>
          </a:prstGeom>
          <a:noFill/>
          <a:ln w="50800" cmpd="dbl">
            <a:solidFill>
              <a:schemeClr val="tx1"/>
            </a:solidFill>
          </a:ln>
        </p:spPr>
        <p:txBody>
          <a:bodyPr wrap="square" rtlCol="0" anchor="b" anchorCtr="0">
            <a:noAutofit/>
          </a:bodyPr>
          <a:lstStyle/>
          <a:p>
            <a:r>
              <a:rPr lang="en-US" sz="1800" dirty="0" smtClean="0"/>
              <a:t>Use</a:t>
            </a:r>
            <a:r>
              <a:rPr lang="en-US" sz="1800" baseline="0" dirty="0" smtClean="0"/>
              <a:t> for Standard Content Slide Colors</a:t>
            </a:r>
            <a:endParaRPr lang="en-US" sz="1800" dirty="0"/>
          </a:p>
        </p:txBody>
      </p:sp>
      <p:sp>
        <p:nvSpPr>
          <p:cNvPr id="2" name="TextBox 1"/>
          <p:cNvSpPr txBox="1"/>
          <p:nvPr userDrawn="1"/>
        </p:nvSpPr>
        <p:spPr>
          <a:xfrm>
            <a:off x="6096002" y="1043612"/>
            <a:ext cx="5829300" cy="3001617"/>
          </a:xfrm>
          <a:prstGeom prst="rect">
            <a:avLst/>
          </a:prstGeom>
          <a:noFill/>
          <a:ln w="50800" cmpd="dbl">
            <a:solidFill>
              <a:schemeClr val="tx1"/>
            </a:solidFill>
          </a:ln>
        </p:spPr>
        <p:txBody>
          <a:bodyPr wrap="square" rtlCol="0" anchor="b" anchorCtr="0">
            <a:noAutofit/>
          </a:bodyPr>
          <a:lstStyle/>
          <a:p>
            <a:r>
              <a:rPr lang="en-US" sz="1800" dirty="0" smtClean="0"/>
              <a:t>Use</a:t>
            </a:r>
            <a:r>
              <a:rPr lang="en-US" sz="1800" baseline="0" dirty="0" smtClean="0"/>
              <a:t> for Chart Colors</a:t>
            </a:r>
            <a:endParaRPr lang="en-US" sz="1800" dirty="0"/>
          </a:p>
        </p:txBody>
      </p:sp>
      <p:grpSp>
        <p:nvGrpSpPr>
          <p:cNvPr id="21" name="Group 20"/>
          <p:cNvGrpSpPr/>
          <p:nvPr userDrawn="1"/>
        </p:nvGrpSpPr>
        <p:grpSpPr>
          <a:xfrm>
            <a:off x="372233" y="1391834"/>
            <a:ext cx="11458323"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endParaRPr lang="en-US" sz="1000" b="1" dirty="0" smtClean="0">
                <a:solidFill>
                  <a:schemeClr val="tx1"/>
                </a:solidFill>
              </a:endParaRPr>
            </a:p>
            <a:p>
              <a:pPr algn="ctr">
                <a:defRPr/>
              </a:pPr>
              <a:r>
                <a:rPr lang="en-US" sz="1000" b="1" dirty="0" smtClean="0">
                  <a:solidFill>
                    <a:schemeClr val="tx1"/>
                  </a:solidFill>
                </a:rPr>
                <a:t>#d8d9d8</a:t>
              </a:r>
              <a:endParaRPr lang="en-US" sz="1000" b="1" dirty="0">
                <a:solidFill>
                  <a:schemeClr val="tx1"/>
                </a:solidFill>
              </a:endParaRP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endParaRPr lang="en-US" sz="1000" b="1" dirty="0" smtClean="0">
                <a:solidFill>
                  <a:schemeClr val="tx1"/>
                </a:solidFill>
              </a:endParaRPr>
            </a:p>
            <a:p>
              <a:pPr algn="ctr">
                <a:defRPr/>
              </a:pPr>
              <a:r>
                <a:rPr lang="en-US" sz="1000" b="1" dirty="0" smtClean="0">
                  <a:solidFill>
                    <a:schemeClr val="tx1"/>
                  </a:solidFill>
                </a:rPr>
                <a:t>#c9c9c9</a:t>
              </a:r>
              <a:endParaRPr lang="en-US" sz="1000" b="1" dirty="0">
                <a:solidFill>
                  <a:schemeClr val="tx1"/>
                </a:solidFill>
              </a:endParaRP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a:t>
              </a:r>
            </a:p>
            <a:p>
              <a:pPr algn="ctr">
                <a:defRPr/>
              </a:pPr>
              <a:r>
                <a:rPr lang="en-US" sz="1000" b="1" dirty="0" smtClean="0">
                  <a:solidFill>
                    <a:schemeClr val="bg1"/>
                  </a:solidFill>
                </a:rPr>
                <a:t>0</a:t>
              </a:r>
            </a:p>
            <a:p>
              <a:pPr algn="ctr">
                <a:defRPr/>
              </a:pPr>
              <a:r>
                <a:rPr lang="en-US" sz="1000" b="1" dirty="0" smtClean="0">
                  <a:solidFill>
                    <a:schemeClr val="bg1"/>
                  </a:solidFill>
                </a:rPr>
                <a:t>0</a:t>
              </a:r>
            </a:p>
            <a:p>
              <a:pPr algn="ctr">
                <a:defRPr/>
              </a:pPr>
              <a:endParaRPr lang="en-US" sz="1000" b="1" dirty="0" smtClean="0">
                <a:solidFill>
                  <a:schemeClr val="bg1"/>
                </a:solidFill>
              </a:endParaRPr>
            </a:p>
            <a:p>
              <a:pPr algn="ctr">
                <a:defRPr/>
              </a:pPr>
              <a:r>
                <a:rPr lang="en-US" sz="1000" b="1" dirty="0" smtClean="0">
                  <a:solidFill>
                    <a:schemeClr val="bg1"/>
                  </a:solidFill>
                </a:rPr>
                <a:t>#020000</a:t>
              </a:r>
              <a:endParaRPr lang="en-US" sz="1000" b="1" dirty="0">
                <a:solidFill>
                  <a:schemeClr val="bg1"/>
                </a:solidFill>
              </a:endParaRP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endParaRPr lang="en-US" sz="1000" b="1" dirty="0" smtClean="0">
                <a:solidFill>
                  <a:schemeClr val="tx1"/>
                </a:solidFill>
              </a:endParaRPr>
            </a:p>
            <a:p>
              <a:pPr algn="ctr">
                <a:defRPr/>
              </a:pPr>
              <a:r>
                <a:rPr lang="en-US" sz="1000" b="1" dirty="0" smtClean="0">
                  <a:solidFill>
                    <a:schemeClr val="tx1"/>
                  </a:solidFill>
                </a:rPr>
                <a:t>#a3a3a2</a:t>
              </a:r>
              <a:endParaRPr lang="en-US" sz="1000" b="1" dirty="0">
                <a:solidFill>
                  <a:schemeClr val="tx1"/>
                </a:solidFill>
              </a:endParaRP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131</a:t>
              </a:r>
            </a:p>
            <a:p>
              <a:pPr algn="ctr">
                <a:defRPr/>
              </a:pPr>
              <a:r>
                <a:rPr lang="en-US" sz="1000" b="1" dirty="0" smtClean="0">
                  <a:solidFill>
                    <a:schemeClr val="tx1"/>
                  </a:solidFill>
                </a:rPr>
                <a:t>132</a:t>
              </a:r>
            </a:p>
            <a:p>
              <a:pPr algn="ctr">
                <a:defRPr/>
              </a:pPr>
              <a:r>
                <a:rPr lang="en-US" sz="1000" b="1" dirty="0" smtClean="0">
                  <a:solidFill>
                    <a:schemeClr val="tx1"/>
                  </a:solidFill>
                </a:rPr>
                <a:t>122</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223</a:t>
              </a:r>
            </a:p>
            <a:p>
              <a:pPr algn="ctr">
                <a:defRPr/>
              </a:pPr>
              <a:r>
                <a:rPr lang="en-US" sz="1000" b="1" dirty="0" smtClean="0">
                  <a:solidFill>
                    <a:schemeClr val="bg1"/>
                  </a:solidFill>
                </a:rPr>
                <a:t>31</a:t>
              </a:r>
            </a:p>
            <a:p>
              <a:pPr algn="ctr">
                <a:defRPr/>
              </a:pPr>
              <a:r>
                <a:rPr lang="en-US" sz="1000" b="1" dirty="0" smtClean="0">
                  <a:solidFill>
                    <a:schemeClr val="bg1"/>
                  </a:solidFill>
                </a:rPr>
                <a:t>46</a:t>
              </a:r>
            </a:p>
            <a:p>
              <a:pPr algn="ctr">
                <a:defRPr/>
              </a:pPr>
              <a:endParaRPr lang="en-US" sz="1000" b="1" dirty="0" smtClean="0">
                <a:solidFill>
                  <a:schemeClr val="bg1"/>
                </a:solidFill>
              </a:endParaRPr>
            </a:p>
            <a:p>
              <a:pPr algn="ctr">
                <a:defRPr/>
              </a:pPr>
              <a:r>
                <a:rPr lang="en-US" sz="1000" b="1" dirty="0" smtClean="0">
                  <a:solidFill>
                    <a:schemeClr val="bg1"/>
                  </a:solidFill>
                </a:rPr>
                <a:t>#ef4236</a:t>
              </a:r>
              <a:endParaRPr lang="en-US" sz="1000" b="1" dirty="0">
                <a:solidFill>
                  <a:schemeClr val="bg1"/>
                </a:solidFill>
              </a:endParaRP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110</a:t>
              </a:r>
            </a:p>
            <a:p>
              <a:pPr algn="ctr">
                <a:defRPr/>
              </a:pPr>
              <a:r>
                <a:rPr lang="en-US" sz="1000" b="1" dirty="0" smtClean="0">
                  <a:solidFill>
                    <a:schemeClr val="tx1"/>
                  </a:solidFill>
                </a:rPr>
                <a:t>135</a:t>
              </a:r>
            </a:p>
            <a:p>
              <a:pPr algn="ctr">
                <a:defRPr/>
              </a:pPr>
              <a:r>
                <a:rPr lang="en-US" sz="1000" b="1" dirty="0" smtClean="0">
                  <a:solidFill>
                    <a:schemeClr val="tx1"/>
                  </a:solidFill>
                </a:rPr>
                <a:t>120</a:t>
              </a:r>
            </a:p>
            <a:p>
              <a:pPr algn="ctr">
                <a:defRPr/>
              </a:pPr>
              <a:endParaRPr lang="en-US" sz="1000" b="1" dirty="0" smtClean="0">
                <a:solidFill>
                  <a:schemeClr val="tx1"/>
                </a:solidFill>
              </a:endParaRPr>
            </a:p>
            <a:p>
              <a:pPr algn="ctr">
                <a:defRPr/>
              </a:pPr>
              <a:r>
                <a:rPr lang="en-US" sz="1000" b="1" dirty="0" smtClean="0">
                  <a:solidFill>
                    <a:schemeClr val="tx1"/>
                  </a:solidFill>
                </a:rPr>
                <a:t>#6f8779</a:t>
              </a:r>
              <a:endParaRPr lang="en-US" sz="1000" b="1" dirty="0">
                <a:solidFill>
                  <a:schemeClr val="tx1"/>
                </a:solidFill>
              </a:endParaRP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112</a:t>
              </a:r>
            </a:p>
            <a:p>
              <a:pPr algn="ctr">
                <a:defRPr/>
              </a:pPr>
              <a:r>
                <a:rPr lang="en-US" sz="1000" b="1" dirty="0" smtClean="0">
                  <a:solidFill>
                    <a:schemeClr val="bg1"/>
                  </a:solidFill>
                </a:rPr>
                <a:t>92</a:t>
              </a:r>
            </a:p>
            <a:p>
              <a:pPr algn="ctr">
                <a:defRPr/>
              </a:pPr>
              <a:r>
                <a:rPr lang="en-US" sz="1000" b="1" dirty="0" smtClean="0">
                  <a:solidFill>
                    <a:schemeClr val="bg1"/>
                  </a:solidFill>
                </a:rPr>
                <a:t>56</a:t>
              </a:r>
            </a:p>
            <a:p>
              <a:pPr algn="ctr">
                <a:defRPr/>
              </a:pPr>
              <a:endParaRPr lang="en-US" sz="1000" b="1" dirty="0" smtClean="0">
                <a:solidFill>
                  <a:schemeClr val="bg1"/>
                </a:solidFill>
              </a:endParaRPr>
            </a:p>
            <a:p>
              <a:pPr algn="ctr">
                <a:defRPr/>
              </a:pPr>
              <a:r>
                <a:rPr lang="en-US" sz="1000" b="1" dirty="0" smtClean="0">
                  <a:solidFill>
                    <a:schemeClr val="bg1"/>
                  </a:solidFill>
                </a:rPr>
                <a:t>#705d39</a:t>
              </a:r>
              <a:endParaRPr lang="en-US" sz="1000" b="1" dirty="0">
                <a:solidFill>
                  <a:schemeClr val="bg1"/>
                </a:solidFill>
              </a:endParaRP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62</a:t>
              </a:r>
            </a:p>
            <a:p>
              <a:pPr algn="ctr">
                <a:defRPr/>
              </a:pPr>
              <a:r>
                <a:rPr lang="en-US" sz="1000" b="1" dirty="0" smtClean="0">
                  <a:solidFill>
                    <a:schemeClr val="bg1"/>
                  </a:solidFill>
                </a:rPr>
                <a:t>102</a:t>
              </a:r>
            </a:p>
            <a:p>
              <a:pPr algn="ctr">
                <a:defRPr/>
              </a:pPr>
              <a:r>
                <a:rPr lang="en-US" sz="1000" b="1" dirty="0" smtClean="0">
                  <a:solidFill>
                    <a:schemeClr val="bg1"/>
                  </a:solidFill>
                </a:rPr>
                <a:t>130</a:t>
              </a:r>
            </a:p>
            <a:p>
              <a:pPr algn="ctr">
                <a:defRPr/>
              </a:pPr>
              <a:endParaRPr lang="en-US" sz="1000" b="1" dirty="0" smtClean="0">
                <a:solidFill>
                  <a:schemeClr val="bg1"/>
                </a:solidFill>
              </a:endParaRPr>
            </a:p>
            <a:p>
              <a:pPr algn="ctr">
                <a:defRPr/>
              </a:pPr>
              <a:r>
                <a:rPr lang="en-US" sz="1000" b="1" dirty="0" smtClean="0">
                  <a:solidFill>
                    <a:schemeClr val="bg1"/>
                  </a:solidFill>
                </a:rPr>
                <a:t>#406782</a:t>
              </a:r>
              <a:endParaRPr lang="en-US" sz="1000" b="1" dirty="0">
                <a:solidFill>
                  <a:schemeClr val="bg1"/>
                </a:solidFill>
              </a:endParaRP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102</a:t>
              </a:r>
            </a:p>
            <a:p>
              <a:pPr algn="ctr">
                <a:defRPr/>
              </a:pPr>
              <a:r>
                <a:rPr lang="en-US" sz="1000" b="1" dirty="0" smtClean="0">
                  <a:solidFill>
                    <a:schemeClr val="bg1"/>
                  </a:solidFill>
                </a:rPr>
                <a:t>56</a:t>
              </a:r>
            </a:p>
            <a:p>
              <a:pPr algn="ctr">
                <a:defRPr/>
              </a:pPr>
              <a:r>
                <a:rPr lang="en-US" sz="1000" b="1" dirty="0" smtClean="0">
                  <a:solidFill>
                    <a:schemeClr val="bg1"/>
                  </a:solidFill>
                </a:rPr>
                <a:t>48</a:t>
              </a:r>
            </a:p>
            <a:p>
              <a:pPr algn="ctr">
                <a:defRPr/>
              </a:pPr>
              <a:endParaRPr lang="en-US" sz="1000" b="1" dirty="0" smtClean="0">
                <a:solidFill>
                  <a:schemeClr val="bg1"/>
                </a:solidFill>
              </a:endParaRPr>
            </a:p>
            <a:p>
              <a:pPr algn="ctr">
                <a:defRPr/>
              </a:pPr>
              <a:r>
                <a:rPr lang="en-US" sz="1000" b="1" dirty="0" smtClean="0">
                  <a:solidFill>
                    <a:schemeClr val="bg1"/>
                  </a:solidFill>
                </a:rPr>
                <a:t>#673931</a:t>
              </a:r>
              <a:endParaRPr lang="en-US" sz="1000" b="1" dirty="0">
                <a:solidFill>
                  <a:schemeClr val="bg1"/>
                </a:solidFill>
              </a:endParaRP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130</a:t>
              </a:r>
            </a:p>
            <a:p>
              <a:pPr algn="ctr">
                <a:defRPr/>
              </a:pPr>
              <a:r>
                <a:rPr lang="en-US" sz="1000" b="1" dirty="0" smtClean="0">
                  <a:solidFill>
                    <a:schemeClr val="bg1"/>
                  </a:solidFill>
                </a:rPr>
                <a:t>120</a:t>
              </a:r>
            </a:p>
            <a:p>
              <a:pPr algn="ctr">
                <a:defRPr/>
              </a:pPr>
              <a:r>
                <a:rPr lang="en-US" sz="1000" b="1" dirty="0" smtClean="0">
                  <a:solidFill>
                    <a:schemeClr val="bg1"/>
                  </a:solidFill>
                </a:rPr>
                <a:t>111</a:t>
              </a:r>
            </a:p>
            <a:p>
              <a:pPr algn="ctr">
                <a:defRPr/>
              </a:pPr>
              <a:endParaRPr lang="en-US" sz="1000" b="1" dirty="0" smtClean="0">
                <a:solidFill>
                  <a:schemeClr val="bg1"/>
                </a:solidFill>
              </a:endParaRPr>
            </a:p>
            <a:p>
              <a:pPr algn="ctr">
                <a:defRPr/>
              </a:pPr>
              <a:r>
                <a:rPr lang="en-US" sz="1000" b="1" dirty="0" smtClean="0">
                  <a:solidFill>
                    <a:schemeClr val="bg1"/>
                  </a:solidFill>
                </a:rPr>
                <a:t>#837970</a:t>
              </a:r>
              <a:endParaRPr lang="en-US" sz="1000" b="1" dirty="0">
                <a:solidFill>
                  <a:schemeClr val="bg1"/>
                </a:solidFill>
              </a:endParaRP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endParaRPr lang="en-US" sz="1000" b="1" dirty="0" smtClean="0">
                <a:solidFill>
                  <a:schemeClr val="tx1"/>
                </a:solidFill>
              </a:endParaRPr>
            </a:p>
            <a:p>
              <a:pPr algn="ctr">
                <a:defRPr/>
              </a:pPr>
              <a:r>
                <a:rPr lang="en-US" sz="1000" b="1" dirty="0" smtClean="0">
                  <a:solidFill>
                    <a:schemeClr val="tx1"/>
                  </a:solidFill>
                </a:rPr>
                <a:t>#</a:t>
              </a:r>
              <a:r>
                <a:rPr lang="en-US" sz="1000" b="1" dirty="0" err="1" smtClean="0">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80</a:t>
              </a:r>
            </a:p>
            <a:p>
              <a:pPr algn="ctr">
                <a:defRPr/>
              </a:pPr>
              <a:r>
                <a:rPr lang="en-US" sz="1000" b="1" dirty="0" smtClean="0">
                  <a:solidFill>
                    <a:schemeClr val="bg1"/>
                  </a:solidFill>
                </a:rPr>
                <a:t>119</a:t>
              </a:r>
            </a:p>
            <a:p>
              <a:pPr algn="ctr">
                <a:defRPr/>
              </a:pPr>
              <a:r>
                <a:rPr lang="en-US" sz="1000" b="1" dirty="0" smtClean="0">
                  <a:solidFill>
                    <a:schemeClr val="bg1"/>
                  </a:solidFill>
                </a:rPr>
                <a:t>27</a:t>
              </a:r>
            </a:p>
            <a:p>
              <a:pPr algn="ctr">
                <a:defRPr/>
              </a:pPr>
              <a:endParaRPr lang="en-US" sz="1000" b="1" dirty="0" smtClean="0">
                <a:solidFill>
                  <a:schemeClr val="bg1"/>
                </a:solidFill>
              </a:endParaRPr>
            </a:p>
            <a:p>
              <a:pPr algn="ctr">
                <a:defRPr/>
              </a:pPr>
              <a:r>
                <a:rPr lang="en-US" sz="1000" b="1" dirty="0" smtClean="0">
                  <a:solidFill>
                    <a:schemeClr val="bg1"/>
                  </a:solidFill>
                </a:rPr>
                <a:t>#517837</a:t>
              </a:r>
              <a:endParaRPr lang="en-US" sz="1000" b="1" dirty="0">
                <a:solidFill>
                  <a:schemeClr val="bg1"/>
                </a:solidFill>
              </a:endParaRP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252</a:t>
              </a:r>
            </a:p>
            <a:p>
              <a:pPr algn="ctr">
                <a:defRPr/>
              </a:pPr>
              <a:r>
                <a:rPr lang="en-US" sz="1000" b="1" dirty="0" smtClean="0">
                  <a:solidFill>
                    <a:schemeClr val="tx1"/>
                  </a:solidFill>
                </a:rPr>
                <a:t>174</a:t>
              </a:r>
            </a:p>
            <a:p>
              <a:pPr algn="ctr">
                <a:defRPr/>
              </a:pPr>
              <a:r>
                <a:rPr lang="en-US" sz="1000" b="1" dirty="0" smtClean="0">
                  <a:solidFill>
                    <a:schemeClr val="tx1"/>
                  </a:solidFill>
                </a:rPr>
                <a:t>59</a:t>
              </a:r>
            </a:p>
            <a:p>
              <a:pPr algn="ctr">
                <a:defRPr/>
              </a:pPr>
              <a:endParaRPr lang="en-US" sz="1000" b="1" dirty="0" smtClean="0">
                <a:solidFill>
                  <a:schemeClr val="tx1"/>
                </a:solidFill>
              </a:endParaRPr>
            </a:p>
            <a:p>
              <a:pPr algn="ctr">
                <a:defRPr/>
              </a:pPr>
              <a:r>
                <a:rPr lang="en-US" sz="1000" b="1" dirty="0" smtClean="0">
                  <a:solidFill>
                    <a:schemeClr val="tx1"/>
                  </a:solidFill>
                </a:rPr>
                <a:t>#fbae3d</a:t>
              </a:r>
              <a:endParaRPr lang="en-US" sz="1000" b="1" dirty="0">
                <a:solidFill>
                  <a:schemeClr val="tx1"/>
                </a:solidFill>
              </a:endParaRP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83</a:t>
              </a:r>
            </a:p>
            <a:p>
              <a:pPr algn="ctr">
                <a:defRPr/>
              </a:pPr>
              <a:r>
                <a:rPr lang="en-US" sz="1000" b="1" dirty="0" smtClean="0">
                  <a:solidFill>
                    <a:schemeClr val="bg1"/>
                  </a:solidFill>
                </a:rPr>
                <a:t>36</a:t>
              </a:r>
            </a:p>
            <a:p>
              <a:pPr algn="ctr">
                <a:defRPr/>
              </a:pPr>
              <a:r>
                <a:rPr lang="en-US" sz="1000" b="1" dirty="0" smtClean="0">
                  <a:solidFill>
                    <a:schemeClr val="bg1"/>
                  </a:solidFill>
                </a:rPr>
                <a:t>118</a:t>
              </a:r>
            </a:p>
            <a:p>
              <a:pPr algn="ctr">
                <a:defRPr/>
              </a:pPr>
              <a:endParaRPr lang="en-US" sz="1000" b="1" dirty="0" smtClean="0">
                <a:solidFill>
                  <a:schemeClr val="bg1"/>
                </a:solidFill>
              </a:endParaRPr>
            </a:p>
            <a:p>
              <a:pPr algn="ctr">
                <a:defRPr/>
              </a:pPr>
              <a:r>
                <a:rPr lang="en-US" sz="1000" b="1" dirty="0" smtClean="0">
                  <a:solidFill>
                    <a:schemeClr val="bg1"/>
                  </a:solidFill>
                </a:rPr>
                <a:t>#542a76</a:t>
              </a:r>
              <a:endParaRPr lang="en-US" sz="1000" b="1" dirty="0">
                <a:solidFill>
                  <a:schemeClr val="bg1"/>
                </a:solidFill>
              </a:endParaRPr>
            </a:p>
          </p:txBody>
        </p:sp>
      </p:grpSp>
    </p:spTree>
    <p:extLst>
      <p:ext uri="{BB962C8B-B14F-4D97-AF65-F5344CB8AC3E}">
        <p14:creationId xmlns:p14="http://schemas.microsoft.com/office/powerpoint/2010/main" val="3981107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1946CF9-7F0C-4222-88FD-CEBC86D595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10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7883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45EA71C-0212-4CF8-BB78-EA336B9DE9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130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F244B70-B568-4C08-BF5F-55BD374CE14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8409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216E405-8779-412C-B299-537AF05BA7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3965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33B5685E-700E-47F8-BEC4-A56D672574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8820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E9B5E74-874F-4FB9-8417-A94EA5486E2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1039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BFBD251-DE9A-4837-B85F-0B4B720ECC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9052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FE1F1CC-26A2-47C2-90A6-DD7AD6376CC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1107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C979D24-9324-4BC4-845A-45A2053771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2978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2EF4BEB-3286-42E4-8E93-D733D06331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27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211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E7BC791-D0F6-44E7-BB4E-B07E8B6055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9893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7832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0"/>
            <a:ext cx="10972800" cy="38862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6FF3ACAB-D42F-4161-AC94-C2F5CE746F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9114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DE9F0BB-F8D3-4D83-8D72-A594421DEA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9048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22F5165-57ED-4FB4-95DB-3FD0CE54A5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9525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31C3130-8C2E-42F2-BDB0-51438948F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6316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DD066C6-554B-42CB-82E7-DA34042BC6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445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430188A-C5BB-41DC-B61E-2339FA3737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88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163884E-99E6-4780-94E5-92B0D61646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0193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84BECBE-4B18-4608-B34A-11C6C60511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7514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32CB2C4-AD0A-421F-A3EA-2D8CD592D7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9577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9A32EA7-0D2F-47A9-9809-41896FB28F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63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7"/>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1">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Content Placeholder 3"/>
          <p:cNvSpPr>
            <a:spLocks noGrp="1"/>
          </p:cNvSpPr>
          <p:nvPr>
            <p:ph sz="quarter" idx="12"/>
          </p:nvPr>
        </p:nvSpPr>
        <p:spPr>
          <a:xfrm>
            <a:off x="266700" y="1028704"/>
            <a:ext cx="11658600" cy="50863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94581417"/>
      </p:ext>
    </p:extLst>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F8CFCC1-FFCF-4DE7-8EE0-0EEF1FF920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156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AEDE8B7-4BFA-4FD4-BC49-3F5793EFF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7628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4876800" y="6245225"/>
            <a:ext cx="2844800" cy="476250"/>
          </a:xfrm>
        </p:spPr>
        <p:txBody>
          <a:bodyPr/>
          <a:lstStyle>
            <a:lvl1pPr>
              <a:defRPr/>
            </a:lvl1pPr>
          </a:lstStyle>
          <a:p>
            <a:fld id="{B4CC1585-9A08-44A5-BC7D-BCC1D9D1F8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06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15259528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2" y="1028700"/>
            <a:ext cx="5721407"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9"/>
          </p:nvPr>
        </p:nvSpPr>
        <p:spPr>
          <a:xfrm>
            <a:off x="6203895" y="1028700"/>
            <a:ext cx="5721407"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36251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2" y="1028704"/>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quarter" idx="16"/>
          </p:nvPr>
        </p:nvSpPr>
        <p:spPr>
          <a:xfrm>
            <a:off x="266702" y="1743079"/>
            <a:ext cx="5721407"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sz="quarter" idx="19"/>
          </p:nvPr>
        </p:nvSpPr>
        <p:spPr>
          <a:xfrm>
            <a:off x="6203895" y="1743079"/>
            <a:ext cx="5721407"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3"/>
          <p:cNvSpPr>
            <a:spLocks noGrp="1"/>
          </p:cNvSpPr>
          <p:nvPr>
            <p:ph type="body" sz="quarter" idx="20"/>
          </p:nvPr>
        </p:nvSpPr>
        <p:spPr>
          <a:xfrm>
            <a:off x="6205730" y="1028704"/>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28583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2" y="1028700"/>
            <a:ext cx="377931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256413"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56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8.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6" y="38099"/>
            <a:ext cx="12058651"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85753" y="256443"/>
            <a:ext cx="496209" cy="653036"/>
          </a:xfrm>
          <a:prstGeom prst="rect">
            <a:avLst/>
          </a:prstGeom>
        </p:spPr>
      </p:pic>
      <p:sp>
        <p:nvSpPr>
          <p:cNvPr id="4099" name="Title Placeholder 1"/>
          <p:cNvSpPr>
            <a:spLocks noGrp="1"/>
          </p:cNvSpPr>
          <p:nvPr>
            <p:ph type="title"/>
          </p:nvPr>
        </p:nvSpPr>
        <p:spPr bwMode="auto">
          <a:xfrm>
            <a:off x="954860" y="128983"/>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3" name="Picture 6"/>
          <p:cNvPicPr>
            <a:picLocks noChangeAspect="1"/>
          </p:cNvPicPr>
          <p:nvPr/>
        </p:nvPicPr>
        <p:blipFill>
          <a:blip r:embed="rId29"/>
          <a:srcRect/>
          <a:stretch>
            <a:fillRect/>
          </a:stretch>
        </p:blipFill>
        <p:spPr bwMode="auto">
          <a:xfrm>
            <a:off x="6079067" y="3416313"/>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266544" y="334040"/>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10/23/2018</a:t>
            </a:fld>
            <a:endParaRPr lang="en-US" dirty="0"/>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 id="2147483727" r:id="rId26"/>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5pPr>
      <a:lvl6pPr marL="257168" algn="l" rtl="0" eaLnBrk="1" fontAlgn="base" hangingPunct="1">
        <a:spcBef>
          <a:spcPct val="0"/>
        </a:spcBef>
        <a:spcAft>
          <a:spcPct val="0"/>
        </a:spcAft>
        <a:defRPr sz="2475">
          <a:solidFill>
            <a:schemeClr val="tx1"/>
          </a:solidFill>
          <a:latin typeface="Arial" charset="0"/>
          <a:cs typeface="Arial" charset="0"/>
        </a:defRPr>
      </a:lvl6pPr>
      <a:lvl7pPr marL="514338" algn="l" rtl="0" eaLnBrk="1" fontAlgn="base" hangingPunct="1">
        <a:spcBef>
          <a:spcPct val="0"/>
        </a:spcBef>
        <a:spcAft>
          <a:spcPct val="0"/>
        </a:spcAft>
        <a:defRPr sz="2475">
          <a:solidFill>
            <a:schemeClr val="tx1"/>
          </a:solidFill>
          <a:latin typeface="Arial" charset="0"/>
          <a:cs typeface="Arial" charset="0"/>
        </a:defRPr>
      </a:lvl7pPr>
      <a:lvl8pPr marL="771506" algn="l" rtl="0" eaLnBrk="1" fontAlgn="base" hangingPunct="1">
        <a:spcBef>
          <a:spcPct val="0"/>
        </a:spcBef>
        <a:spcAft>
          <a:spcPct val="0"/>
        </a:spcAft>
        <a:defRPr sz="2475">
          <a:solidFill>
            <a:schemeClr val="tx1"/>
          </a:solidFill>
          <a:latin typeface="Arial" charset="0"/>
          <a:cs typeface="Arial" charset="0"/>
        </a:defRPr>
      </a:lvl8pPr>
      <a:lvl9pPr marL="1028674"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08" indent="-227008"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51" indent="-23494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71" indent="-22542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377" indent="-227008"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27"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7"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userDrawn="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6" y="38099"/>
            <a:ext cx="12058651"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4" name="Picture 6"/>
          <p:cNvPicPr>
            <a:picLocks noChangeAspect="1"/>
          </p:cNvPicPr>
          <p:nvPr userDrawn="1"/>
        </p:nvPicPr>
        <p:blipFill>
          <a:blip r:embed="rId4"/>
          <a:srcRect/>
          <a:stretch>
            <a:fillRect/>
          </a:stretch>
        </p:blipFill>
        <p:spPr bwMode="auto">
          <a:xfrm>
            <a:off x="6079067" y="3416313"/>
            <a:ext cx="25400" cy="3175"/>
          </a:xfrm>
          <a:prstGeom prst="rect">
            <a:avLst/>
          </a:prstGeom>
          <a:noFill/>
          <a:ln w="9525">
            <a:noFill/>
            <a:miter lim="800000"/>
            <a:headEnd/>
            <a:tailEnd/>
          </a:ln>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5753" y="256443"/>
            <a:ext cx="496209" cy="653036"/>
          </a:xfrm>
          <a:prstGeom prst="rect">
            <a:avLst/>
          </a:prstGeom>
        </p:spPr>
      </p:pic>
      <p:sp>
        <p:nvSpPr>
          <p:cNvPr id="15"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66544" y="334040"/>
            <a:ext cx="727585" cy="497851"/>
          </a:xfrm>
          <a:prstGeom prst="rect">
            <a:avLst/>
          </a:prstGeom>
        </p:spPr>
      </p:pic>
      <p:sp>
        <p:nvSpPr>
          <p:cNvPr id="19" name="Title Placeholder 1"/>
          <p:cNvSpPr>
            <a:spLocks noGrp="1"/>
          </p:cNvSpPr>
          <p:nvPr>
            <p:ph type="title"/>
          </p:nvPr>
        </p:nvSpPr>
        <p:spPr bwMode="auto">
          <a:xfrm>
            <a:off x="954860" y="128983"/>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10/23/2018</a:t>
            </a:fld>
            <a:endParaRPr lang="en-US" dirty="0"/>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5pPr>
      <a:lvl6pPr marL="257168" algn="l" rtl="0" eaLnBrk="1" fontAlgn="base" hangingPunct="1">
        <a:spcBef>
          <a:spcPct val="0"/>
        </a:spcBef>
        <a:spcAft>
          <a:spcPct val="0"/>
        </a:spcAft>
        <a:defRPr sz="2475">
          <a:solidFill>
            <a:schemeClr val="tx1"/>
          </a:solidFill>
          <a:latin typeface="Arial" charset="0"/>
          <a:cs typeface="Arial" charset="0"/>
        </a:defRPr>
      </a:lvl6pPr>
      <a:lvl7pPr marL="514338" algn="l" rtl="0" eaLnBrk="1" fontAlgn="base" hangingPunct="1">
        <a:spcBef>
          <a:spcPct val="0"/>
        </a:spcBef>
        <a:spcAft>
          <a:spcPct val="0"/>
        </a:spcAft>
        <a:defRPr sz="2475">
          <a:solidFill>
            <a:schemeClr val="tx1"/>
          </a:solidFill>
          <a:latin typeface="Arial" charset="0"/>
          <a:cs typeface="Arial" charset="0"/>
        </a:defRPr>
      </a:lvl7pPr>
      <a:lvl8pPr marL="771506" algn="l" rtl="0" eaLnBrk="1" fontAlgn="base" hangingPunct="1">
        <a:spcBef>
          <a:spcPct val="0"/>
        </a:spcBef>
        <a:spcAft>
          <a:spcPct val="0"/>
        </a:spcAft>
        <a:defRPr sz="2475">
          <a:solidFill>
            <a:schemeClr val="tx1"/>
          </a:solidFill>
          <a:latin typeface="Arial" charset="0"/>
          <a:cs typeface="Arial" charset="0"/>
        </a:defRPr>
      </a:lvl8pPr>
      <a:lvl9pPr marL="1028674"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2" indent="-230182"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51" indent="-231769"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196" indent="-22224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377" indent="-230182"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27"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7"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userDrawn="1">
          <p15:clr>
            <a:srgbClr val="5ACBF0"/>
          </p15:clr>
        </p15:guide>
        <p15:guide id="3" pos="168" userDrawn="1">
          <p15:clr>
            <a:srgbClr val="5ACBF0"/>
          </p15:clr>
        </p15:guide>
        <p15:guide id="5" orient="horz" pos="637" userDrawn="1">
          <p15:clr>
            <a:srgbClr val="F26B43"/>
          </p15:clr>
        </p15:guide>
        <p15:guide id="0" orient="horz" pos="583" userDrawn="1">
          <p15:clr>
            <a:srgbClr val="F26B43"/>
          </p15:clr>
        </p15:guide>
        <p15:guide id="6" orient="horz" pos="417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3" descr="ppt_camo_bkgrnd-02"/>
          <p:cNvPicPr>
            <a:picLocks noChangeAspect="1" noChangeArrowheads="1"/>
          </p:cNvPicPr>
          <p:nvPr userDrawn="1"/>
        </p:nvPicPr>
        <p:blipFill>
          <a:blip r:embed="rId14" cstate="print"/>
          <a:srcRect/>
          <a:stretch>
            <a:fillRect/>
          </a:stretch>
        </p:blipFill>
        <p:spPr bwMode="auto">
          <a:xfrm>
            <a:off x="0" y="0"/>
            <a:ext cx="12192000" cy="6861175"/>
          </a:xfrm>
          <a:prstGeom prst="rect">
            <a:avLst/>
          </a:prstGeom>
          <a:noFill/>
          <a:ln w="9525">
            <a:noFill/>
            <a:miter lim="800000"/>
            <a:headEnd/>
            <a:tailEnd/>
          </a:ln>
        </p:spPr>
      </p:pic>
      <p:sp>
        <p:nvSpPr>
          <p:cNvPr id="4099" name="Rectangle 3"/>
          <p:cNvSpPr>
            <a:spLocks noGrp="1" noChangeArrowheads="1"/>
          </p:cNvSpPr>
          <p:nvPr>
            <p:ph type="body" idx="1"/>
          </p:nvPr>
        </p:nvSpPr>
        <p:spPr bwMode="auto">
          <a:xfrm>
            <a:off x="609600" y="1600200"/>
            <a:ext cx="109728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48768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fld id="{766DEFD8-0CC6-4962-93E9-1CD390CF3B9E}"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4101" name="Picture 8" descr="USACE_logo"/>
          <p:cNvPicPr>
            <a:picLocks noChangeAspect="1" noChangeArrowheads="1"/>
          </p:cNvPicPr>
          <p:nvPr userDrawn="1"/>
        </p:nvPicPr>
        <p:blipFill>
          <a:blip r:embed="rId15" cstate="print"/>
          <a:srcRect/>
          <a:stretch>
            <a:fillRect/>
          </a:stretch>
        </p:blipFill>
        <p:spPr bwMode="auto">
          <a:xfrm>
            <a:off x="10672238" y="5638807"/>
            <a:ext cx="1011767" cy="519113"/>
          </a:xfrm>
          <a:prstGeom prst="rect">
            <a:avLst/>
          </a:prstGeom>
          <a:noFill/>
          <a:ln w="9525">
            <a:noFill/>
            <a:miter lim="800000"/>
            <a:headEnd/>
            <a:tailEnd/>
          </a:ln>
        </p:spPr>
      </p:pic>
      <p:sp>
        <p:nvSpPr>
          <p:cNvPr id="3081" name="Text Box 9"/>
          <p:cNvSpPr txBox="1">
            <a:spLocks noChangeArrowheads="1"/>
          </p:cNvSpPr>
          <p:nvPr userDrawn="1"/>
        </p:nvSpPr>
        <p:spPr bwMode="auto">
          <a:xfrm>
            <a:off x="8297338" y="6340478"/>
            <a:ext cx="3475567" cy="215444"/>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400" b="1" dirty="0">
                <a:solidFill>
                  <a:srgbClr val="000000"/>
                </a:solidFill>
              </a:rPr>
              <a:t>BUILDING STRONG</a:t>
            </a:r>
            <a:r>
              <a:rPr lang="en-US" sz="1400" b="1" baseline="-25000" dirty="0">
                <a:solidFill>
                  <a:srgbClr val="000000"/>
                </a:solidFill>
              </a:rPr>
              <a:t>®</a:t>
            </a:r>
          </a:p>
        </p:txBody>
      </p:sp>
      <p:sp>
        <p:nvSpPr>
          <p:cNvPr id="3082" name="Line 10"/>
          <p:cNvSpPr>
            <a:spLocks noChangeShapeType="1"/>
          </p:cNvSpPr>
          <p:nvPr userDrawn="1"/>
        </p:nvSpPr>
        <p:spPr bwMode="auto">
          <a:xfrm flipH="1">
            <a:off x="609600" y="6248400"/>
            <a:ext cx="109728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1800" dirty="0">
              <a:solidFill>
                <a:srgbClr val="000000"/>
              </a:solidFill>
            </a:endParaRPr>
          </a:p>
        </p:txBody>
      </p:sp>
    </p:spTree>
    <p:extLst>
      <p:ext uri="{BB962C8B-B14F-4D97-AF65-F5344CB8AC3E}">
        <p14:creationId xmlns:p14="http://schemas.microsoft.com/office/powerpoint/2010/main" val="337696788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349" indent="-228594"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537" indent="-228594" algn="l" rtl="0" fontAlgn="base">
        <a:spcBef>
          <a:spcPct val="20000"/>
        </a:spcBef>
        <a:spcAft>
          <a:spcPct val="0"/>
        </a:spcAft>
        <a:buSzPct val="50000"/>
        <a:buFont typeface="Wingdings" pitchFamily="2" charset="2"/>
        <a:buChar char="¡"/>
        <a:defRPr sz="2000">
          <a:solidFill>
            <a:schemeClr val="tx1"/>
          </a:solidFill>
          <a:latin typeface="+mn-lt"/>
        </a:defRPr>
      </a:lvl6pPr>
      <a:lvl7pPr marL="2971726" indent="-228594" algn="l" rtl="0" fontAlgn="base">
        <a:spcBef>
          <a:spcPct val="20000"/>
        </a:spcBef>
        <a:spcAft>
          <a:spcPct val="0"/>
        </a:spcAft>
        <a:buSzPct val="50000"/>
        <a:buFont typeface="Wingdings" pitchFamily="2" charset="2"/>
        <a:buChar char="¡"/>
        <a:defRPr sz="2000">
          <a:solidFill>
            <a:schemeClr val="tx1"/>
          </a:solidFill>
          <a:latin typeface="+mn-lt"/>
        </a:defRPr>
      </a:lvl7pPr>
      <a:lvl8pPr marL="3428914" indent="-228594" algn="l" rtl="0" fontAlgn="base">
        <a:spcBef>
          <a:spcPct val="20000"/>
        </a:spcBef>
        <a:spcAft>
          <a:spcPct val="0"/>
        </a:spcAft>
        <a:buSzPct val="50000"/>
        <a:buFont typeface="Wingdings" pitchFamily="2" charset="2"/>
        <a:buChar char="¡"/>
        <a:defRPr sz="2000">
          <a:solidFill>
            <a:schemeClr val="tx1"/>
          </a:solidFill>
          <a:latin typeface="+mn-lt"/>
        </a:defRPr>
      </a:lvl8pPr>
      <a:lvl9pPr marL="3886103" indent="-228594"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85" name="Picture 13" descr="ppt_camo_bkgrnd-02"/>
          <p:cNvPicPr>
            <a:picLocks noChangeAspect="1" noChangeArrowheads="1"/>
          </p:cNvPicPr>
          <p:nvPr/>
        </p:nvPicPr>
        <p:blipFill>
          <a:blip r:embed="rId14" cstate="print"/>
          <a:srcRect/>
          <a:stretch>
            <a:fillRect/>
          </a:stretch>
        </p:blipFill>
        <p:spPr bwMode="auto">
          <a:xfrm>
            <a:off x="0" y="0"/>
            <a:ext cx="12192000" cy="6861175"/>
          </a:xfrm>
          <a:prstGeom prst="rect">
            <a:avLst/>
          </a:prstGeom>
          <a:noFill/>
        </p:spPr>
      </p:pic>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0"/>
            <a:ext cx="109728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48768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fld id="{50FC32C9-2E44-470A-A0C5-78A70CA7DCF5}" type="slidenum">
              <a:rPr lang="en-US">
                <a:solidFill>
                  <a:srgbClr val="000000"/>
                </a:solidFill>
              </a:rPr>
              <a:pPr fontAlgn="base">
                <a:spcBef>
                  <a:spcPct val="0"/>
                </a:spcBef>
                <a:spcAft>
                  <a:spcPct val="0"/>
                </a:spcAft>
              </a:pPr>
              <a:t>‹#›</a:t>
            </a:fld>
            <a:endParaRPr lang="en-US">
              <a:solidFill>
                <a:srgbClr val="000000"/>
              </a:solidFill>
            </a:endParaRPr>
          </a:p>
        </p:txBody>
      </p:sp>
      <p:pic>
        <p:nvPicPr>
          <p:cNvPr id="3080" name="Picture 8" descr="USACE_logo"/>
          <p:cNvPicPr>
            <a:picLocks noChangeAspect="1" noChangeArrowheads="1"/>
          </p:cNvPicPr>
          <p:nvPr/>
        </p:nvPicPr>
        <p:blipFill>
          <a:blip r:embed="rId15" cstate="print"/>
          <a:srcRect/>
          <a:stretch>
            <a:fillRect/>
          </a:stretch>
        </p:blipFill>
        <p:spPr bwMode="auto">
          <a:xfrm>
            <a:off x="10672238" y="5638807"/>
            <a:ext cx="1011767" cy="519113"/>
          </a:xfrm>
          <a:prstGeom prst="rect">
            <a:avLst/>
          </a:prstGeom>
          <a:noFill/>
        </p:spPr>
      </p:pic>
      <p:sp>
        <p:nvSpPr>
          <p:cNvPr id="3081" name="Text Box 9"/>
          <p:cNvSpPr txBox="1">
            <a:spLocks noChangeArrowheads="1"/>
          </p:cNvSpPr>
          <p:nvPr/>
        </p:nvSpPr>
        <p:spPr bwMode="auto">
          <a:xfrm>
            <a:off x="8297338" y="6340478"/>
            <a:ext cx="3475567" cy="215444"/>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pPr>
            <a:r>
              <a:rPr lang="en-US" sz="1400" b="1">
                <a:solidFill>
                  <a:srgbClr val="000000"/>
                </a:solidFill>
              </a:rPr>
              <a:t>BUILDING STRONG</a:t>
            </a:r>
            <a:r>
              <a:rPr lang="en-US" sz="1400" b="1" baseline="-25000">
                <a:solidFill>
                  <a:srgbClr val="000000"/>
                </a:solidFill>
              </a:rPr>
              <a:t>®</a:t>
            </a:r>
          </a:p>
        </p:txBody>
      </p:sp>
      <p:sp>
        <p:nvSpPr>
          <p:cNvPr id="3082" name="Line 10"/>
          <p:cNvSpPr>
            <a:spLocks noChangeShapeType="1"/>
          </p:cNvSpPr>
          <p:nvPr/>
        </p:nvSpPr>
        <p:spPr bwMode="auto">
          <a:xfrm flipH="1">
            <a:off x="609600" y="6248400"/>
            <a:ext cx="10972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800">
              <a:solidFill>
                <a:srgbClr val="000000"/>
              </a:solidFill>
            </a:endParaRPr>
          </a:p>
        </p:txBody>
      </p:sp>
    </p:spTree>
    <p:extLst>
      <p:ext uri="{BB962C8B-B14F-4D97-AF65-F5344CB8AC3E}">
        <p14:creationId xmlns:p14="http://schemas.microsoft.com/office/powerpoint/2010/main" val="6176766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32" indent="-285744" algn="l" rtl="0" fontAlgn="base">
        <a:spcBef>
          <a:spcPct val="20000"/>
        </a:spcBef>
        <a:spcAft>
          <a:spcPct val="0"/>
        </a:spcAft>
        <a:buSzPct val="75000"/>
        <a:buFont typeface="Arial" charset="0"/>
        <a:buChar char="►"/>
        <a:defRPr sz="2800">
          <a:solidFill>
            <a:schemeClr val="tx1"/>
          </a:solidFill>
          <a:latin typeface="+mn-lt"/>
        </a:defRPr>
      </a:lvl2pPr>
      <a:lvl3pPr marL="1142971" indent="-228594" algn="l" rtl="0" fontAlgn="base">
        <a:spcBef>
          <a:spcPct val="20000"/>
        </a:spcBef>
        <a:spcAft>
          <a:spcPct val="0"/>
        </a:spcAft>
        <a:buChar char="•"/>
        <a:defRPr sz="2400">
          <a:solidFill>
            <a:schemeClr val="tx1"/>
          </a:solidFill>
          <a:latin typeface="+mn-lt"/>
        </a:defRPr>
      </a:lvl3pPr>
      <a:lvl4pPr marL="1600160" indent="-228594" algn="l" rtl="0" fontAlgn="base">
        <a:spcBef>
          <a:spcPct val="20000"/>
        </a:spcBef>
        <a:spcAft>
          <a:spcPct val="0"/>
        </a:spcAft>
        <a:buSzPct val="75000"/>
        <a:buFont typeface="Wingdings 3" pitchFamily="18" charset="2"/>
        <a:buChar char="w"/>
        <a:defRPr sz="2000">
          <a:solidFill>
            <a:schemeClr val="tx1"/>
          </a:solidFill>
          <a:latin typeface="+mn-lt"/>
        </a:defRPr>
      </a:lvl4pPr>
      <a:lvl5pPr marL="2057349" indent="-228594" algn="l" rtl="0" fontAlgn="base">
        <a:spcBef>
          <a:spcPct val="20000"/>
        </a:spcBef>
        <a:spcAft>
          <a:spcPct val="0"/>
        </a:spcAft>
        <a:buSzPct val="50000"/>
        <a:buFont typeface="Wingdings" pitchFamily="2" charset="2"/>
        <a:buChar char="¡"/>
        <a:defRPr sz="2000">
          <a:solidFill>
            <a:schemeClr val="tx1"/>
          </a:solidFill>
          <a:latin typeface="+mn-lt"/>
        </a:defRPr>
      </a:lvl5pPr>
      <a:lvl6pPr marL="2514537" indent="-228594" algn="l" rtl="0" fontAlgn="base">
        <a:spcBef>
          <a:spcPct val="20000"/>
        </a:spcBef>
        <a:spcAft>
          <a:spcPct val="0"/>
        </a:spcAft>
        <a:buSzPct val="50000"/>
        <a:buFont typeface="Wingdings" pitchFamily="2" charset="2"/>
        <a:buChar char="¡"/>
        <a:defRPr sz="2000">
          <a:solidFill>
            <a:schemeClr val="tx1"/>
          </a:solidFill>
          <a:latin typeface="+mn-lt"/>
        </a:defRPr>
      </a:lvl6pPr>
      <a:lvl7pPr marL="2971726" indent="-228594" algn="l" rtl="0" fontAlgn="base">
        <a:spcBef>
          <a:spcPct val="20000"/>
        </a:spcBef>
        <a:spcAft>
          <a:spcPct val="0"/>
        </a:spcAft>
        <a:buSzPct val="50000"/>
        <a:buFont typeface="Wingdings" pitchFamily="2" charset="2"/>
        <a:buChar char="¡"/>
        <a:defRPr sz="2000">
          <a:solidFill>
            <a:schemeClr val="tx1"/>
          </a:solidFill>
          <a:latin typeface="+mn-lt"/>
        </a:defRPr>
      </a:lvl7pPr>
      <a:lvl8pPr marL="3428914" indent="-228594" algn="l" rtl="0" fontAlgn="base">
        <a:spcBef>
          <a:spcPct val="20000"/>
        </a:spcBef>
        <a:spcAft>
          <a:spcPct val="0"/>
        </a:spcAft>
        <a:buSzPct val="50000"/>
        <a:buFont typeface="Wingdings" pitchFamily="2" charset="2"/>
        <a:buChar char="¡"/>
        <a:defRPr sz="2000">
          <a:solidFill>
            <a:schemeClr val="tx1"/>
          </a:solidFill>
          <a:latin typeface="+mn-lt"/>
        </a:defRPr>
      </a:lvl8pPr>
      <a:lvl9pPr marL="3886103" indent="-228594"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66703" y="778342"/>
            <a:ext cx="5829300" cy="1671543"/>
          </a:xfrm>
        </p:spPr>
        <p:txBody>
          <a:bodyPr>
            <a:normAutofit fontScale="90000"/>
          </a:bodyPr>
          <a:lstStyle/>
          <a:p>
            <a:pPr algn="ctr"/>
            <a:r>
              <a:rPr lang="en-US" i="1" dirty="0"/>
              <a:t>Defining What Consequences are Publicly Acceptable and Aligning Floodplain Policies to Get There</a:t>
            </a:r>
            <a:endParaRPr lang="en-US" sz="2400" dirty="0"/>
          </a:p>
        </p:txBody>
      </p:sp>
      <p:sp>
        <p:nvSpPr>
          <p:cNvPr id="8" name="Text Placeholder 7"/>
          <p:cNvSpPr>
            <a:spLocks noGrp="1"/>
          </p:cNvSpPr>
          <p:nvPr>
            <p:ph type="body" sz="quarter" idx="15"/>
          </p:nvPr>
        </p:nvSpPr>
        <p:spPr>
          <a:xfrm>
            <a:off x="266700" y="3301575"/>
            <a:ext cx="5816600" cy="3307951"/>
          </a:xfrm>
        </p:spPr>
        <p:txBody>
          <a:bodyPr/>
          <a:lstStyle/>
          <a:p>
            <a:r>
              <a:rPr lang="en-US" dirty="0" smtClean="0"/>
              <a:t>Jason T. Smith, PE, CFM</a:t>
            </a:r>
            <a:endParaRPr lang="en-US" dirty="0" smtClean="0"/>
          </a:p>
          <a:p>
            <a:r>
              <a:rPr lang="en-US" dirty="0" smtClean="0"/>
              <a:t>Flood Risk Management Program Manager</a:t>
            </a:r>
          </a:p>
          <a:p>
            <a:r>
              <a:rPr lang="en-US" dirty="0" smtClean="0"/>
              <a:t>IA Silver Jackets Federal Lead</a:t>
            </a:r>
            <a:endParaRPr lang="en-US" dirty="0" smtClean="0"/>
          </a:p>
          <a:p>
            <a:r>
              <a:rPr lang="en-US" dirty="0" smtClean="0"/>
              <a:t>USACE - Rock Island District </a:t>
            </a:r>
            <a:endParaRPr lang="en-US" dirty="0" smtClean="0"/>
          </a:p>
          <a:p>
            <a:r>
              <a:rPr lang="en-US" dirty="0" smtClean="0"/>
              <a:t>Date: </a:t>
            </a:r>
            <a:r>
              <a:rPr lang="en-US" dirty="0" smtClean="0"/>
              <a:t>25</a:t>
            </a:r>
            <a:r>
              <a:rPr lang="en-US" dirty="0" smtClean="0"/>
              <a:t> October 2018</a:t>
            </a:r>
            <a:endParaRPr lang="en-US" dirty="0" smtClean="0"/>
          </a:p>
        </p:txBody>
      </p:sp>
      <p:pic>
        <p:nvPicPr>
          <p:cNvPr id="15" name="Picture Placeholder 14"/>
          <p:cNvPicPr>
            <a:picLocks noGrp="1" noChangeAspect="1"/>
          </p:cNvPicPr>
          <p:nvPr>
            <p:ph type="pic" sz="quarter" idx="14"/>
          </p:nvPr>
        </p:nvPicPr>
        <p:blipFill>
          <a:blip r:embed="rId2" cstate="email">
            <a:extLst>
              <a:ext uri="{28A0092B-C50C-407E-A947-70E740481C1C}">
                <a14:useLocalDpi xmlns:a14="http://schemas.microsoft.com/office/drawing/2010/main" val="0"/>
              </a:ext>
            </a:extLst>
          </a:blip>
          <a:srcRect/>
          <a:stretch>
            <a:fillRect/>
          </a:stretch>
        </p:blipFill>
        <p:spPr/>
      </p:pic>
      <p:pic>
        <p:nvPicPr>
          <p:cNvPr id="3" name="Picture Placeholder 2"/>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15418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4770" name="Rectangle 2"/>
          <p:cNvSpPr>
            <a:spLocks noGrp="1" noChangeArrowheads="1"/>
          </p:cNvSpPr>
          <p:nvPr>
            <p:ph type="title"/>
          </p:nvPr>
        </p:nvSpPr>
        <p:spPr/>
        <p:txBody>
          <a:bodyPr/>
          <a:lstStyle/>
          <a:p>
            <a:r>
              <a:rPr lang="en-US" sz="3600" dirty="0">
                <a:latin typeface="Franklin Gothic Book" pitchFamily="34" charset="0"/>
              </a:rPr>
              <a:t>       </a:t>
            </a:r>
          </a:p>
        </p:txBody>
      </p:sp>
      <p:sp>
        <p:nvSpPr>
          <p:cNvPr id="4" name="TextBox 3"/>
          <p:cNvSpPr txBox="1"/>
          <p:nvPr/>
        </p:nvSpPr>
        <p:spPr>
          <a:xfrm>
            <a:off x="1981200" y="306291"/>
            <a:ext cx="8229600" cy="1323439"/>
          </a:xfrm>
          <a:prstGeom prst="rect">
            <a:avLst/>
          </a:prstGeom>
          <a:noFill/>
          <a:ln w="19050">
            <a:noFill/>
          </a:ln>
        </p:spPr>
        <p:txBody>
          <a:bodyPr wrap="square" rtlCol="0" anchor="ctr">
            <a:spAutoFit/>
          </a:bodyPr>
          <a:lstStyle/>
          <a:p>
            <a:pPr algn="ctr"/>
            <a:r>
              <a:rPr lang="en-US" sz="4000" b="1" dirty="0">
                <a:latin typeface="+mj-lt"/>
              </a:rPr>
              <a:t>Muscatine and Cedar Falls Levee Breach Scenarios</a:t>
            </a:r>
          </a:p>
        </p:txBody>
      </p:sp>
      <p:sp>
        <p:nvSpPr>
          <p:cNvPr id="7" name="TextBox 6"/>
          <p:cNvSpPr txBox="1"/>
          <p:nvPr/>
        </p:nvSpPr>
        <p:spPr>
          <a:xfrm>
            <a:off x="1981203" y="5562605"/>
            <a:ext cx="7702063" cy="338554"/>
          </a:xfrm>
          <a:prstGeom prst="rect">
            <a:avLst/>
          </a:prstGeom>
          <a:noFill/>
        </p:spPr>
        <p:txBody>
          <a:bodyPr wrap="square" rtlCol="0">
            <a:spAutoFit/>
          </a:bodyPr>
          <a:lstStyle/>
          <a:p>
            <a:r>
              <a:rPr lang="en-US" sz="1600" dirty="0">
                <a:latin typeface="Franklin Gothic Book" pitchFamily="34" charset="0"/>
              </a:rPr>
              <a:t>Muscatine Island                                         </a:t>
            </a:r>
            <a:r>
              <a:rPr lang="en-US" sz="1100" dirty="0">
                <a:latin typeface="Franklin Gothic Book" pitchFamily="34" charset="0"/>
              </a:rPr>
              <a:t>			</a:t>
            </a:r>
            <a:r>
              <a:rPr lang="en-US" sz="1600" dirty="0">
                <a:latin typeface="Franklin Gothic Book" pitchFamily="34" charset="0"/>
              </a:rPr>
              <a:t>Downtown Cedar Falls</a:t>
            </a:r>
          </a:p>
        </p:txBody>
      </p:sp>
      <p:pic>
        <p:nvPicPr>
          <p:cNvPr id="1026" name="Picture 2" descr="T:\ec-hh\Iowa_River_Basin\Cedar Falls FPMS\Maps\Report\Overview.png"/>
          <p:cNvPicPr>
            <a:picLocks noChangeAspect="1" noChangeArrowheads="1"/>
          </p:cNvPicPr>
          <p:nvPr/>
        </p:nvPicPr>
        <p:blipFill>
          <a:blip r:embed="rId3" cstate="email"/>
          <a:srcRect/>
          <a:stretch>
            <a:fillRect/>
          </a:stretch>
        </p:blipFill>
        <p:spPr bwMode="auto">
          <a:xfrm>
            <a:off x="7408988" y="1647657"/>
            <a:ext cx="3059723" cy="3959825"/>
          </a:xfrm>
          <a:prstGeom prst="rect">
            <a:avLst/>
          </a:prstGeom>
          <a:noFill/>
        </p:spPr>
      </p:pic>
      <p:pic>
        <p:nvPicPr>
          <p:cNvPr id="1027" name="Picture 3" descr="T:\ec-hh\Mississippi_River\Muscatine Island Urban Levee System FPMS Study\Levee Breach Models and Mapping\Maps\overview.png"/>
          <p:cNvPicPr>
            <a:picLocks noChangeAspect="1" noChangeArrowheads="1"/>
          </p:cNvPicPr>
          <p:nvPr/>
        </p:nvPicPr>
        <p:blipFill>
          <a:blip r:embed="rId4" cstate="email"/>
          <a:srcRect/>
          <a:stretch>
            <a:fillRect/>
          </a:stretch>
        </p:blipFill>
        <p:spPr bwMode="auto">
          <a:xfrm>
            <a:off x="1793633" y="1647658"/>
            <a:ext cx="3059723" cy="3959825"/>
          </a:xfrm>
          <a:prstGeom prst="rect">
            <a:avLst/>
          </a:prstGeom>
          <a:noFill/>
        </p:spPr>
      </p:pic>
      <p:sp>
        <p:nvSpPr>
          <p:cNvPr id="8" name="Slide Number Placeholder 7"/>
          <p:cNvSpPr>
            <a:spLocks noGrp="1"/>
          </p:cNvSpPr>
          <p:nvPr>
            <p:ph type="sldNum" sz="quarter" idx="10"/>
          </p:nvPr>
        </p:nvSpPr>
        <p:spPr/>
        <p:txBody>
          <a:bodyPr/>
          <a:lstStyle/>
          <a:p>
            <a:fld id="{16F2760D-E2FB-4FE1-A475-7CBF3EC77202}" type="slidenum">
              <a:rPr lang="en-US" smtClean="0"/>
              <a:pPr/>
              <a:t>10</a:t>
            </a:fld>
            <a:endParaRPr lang="en-US" dirty="0"/>
          </a:p>
        </p:txBody>
      </p:sp>
      <p:sp>
        <p:nvSpPr>
          <p:cNvPr id="2" name="TextBox 1"/>
          <p:cNvSpPr txBox="1"/>
          <p:nvPr/>
        </p:nvSpPr>
        <p:spPr>
          <a:xfrm>
            <a:off x="4853353" y="1647652"/>
            <a:ext cx="2573216" cy="3970318"/>
          </a:xfrm>
          <a:prstGeom prst="rect">
            <a:avLst/>
          </a:prstGeom>
          <a:noFill/>
        </p:spPr>
        <p:txBody>
          <a:bodyPr wrap="square" rtlCol="0">
            <a:spAutoFit/>
          </a:bodyPr>
          <a:lstStyle/>
          <a:p>
            <a:r>
              <a:rPr lang="en-US" b="1" dirty="0"/>
              <a:t>Purpose:</a:t>
            </a:r>
            <a:r>
              <a:rPr lang="en-US" dirty="0"/>
              <a:t> </a:t>
            </a:r>
          </a:p>
          <a:p>
            <a:pPr marL="285744" indent="-285744">
              <a:buFont typeface="Arial" panose="020B0604020202020204" pitchFamily="34" charset="0"/>
              <a:buChar char="•"/>
            </a:pPr>
            <a:r>
              <a:rPr lang="en-US" dirty="0"/>
              <a:t>Risk Identification</a:t>
            </a:r>
          </a:p>
          <a:p>
            <a:pPr marL="285744" indent="-285744">
              <a:buFont typeface="Arial" panose="020B0604020202020204" pitchFamily="34" charset="0"/>
              <a:buChar char="•"/>
            </a:pPr>
            <a:r>
              <a:rPr lang="en-US" dirty="0"/>
              <a:t>Risk Communication</a:t>
            </a:r>
          </a:p>
          <a:p>
            <a:pPr marL="285744" indent="-285744">
              <a:buFont typeface="Arial" panose="020B0604020202020204" pitchFamily="34" charset="0"/>
              <a:buChar char="•"/>
            </a:pPr>
            <a:r>
              <a:rPr lang="en-US" dirty="0"/>
              <a:t>Emergency Preparedness</a:t>
            </a:r>
          </a:p>
          <a:p>
            <a:pPr marL="285744" indent="-285744">
              <a:buFont typeface="Arial" panose="020B0604020202020204" pitchFamily="34" charset="0"/>
              <a:buChar char="•"/>
            </a:pPr>
            <a:r>
              <a:rPr lang="en-US" dirty="0"/>
              <a:t>Evacuation Planning</a:t>
            </a:r>
          </a:p>
          <a:p>
            <a:pPr marL="285744" indent="-285744">
              <a:buFont typeface="Arial" panose="020B0604020202020204" pitchFamily="34" charset="0"/>
              <a:buChar char="•"/>
            </a:pPr>
            <a:endParaRPr lang="en-US" dirty="0"/>
          </a:p>
          <a:p>
            <a:r>
              <a:rPr lang="en-US" b="1" dirty="0"/>
              <a:t>Key Take-Away:</a:t>
            </a:r>
          </a:p>
          <a:p>
            <a:r>
              <a:rPr lang="en-US" dirty="0"/>
              <a:t>Levees are systems, failure in one area may impact other areas with perceived greater protection. </a:t>
            </a:r>
          </a:p>
          <a:p>
            <a:pPr marL="285744" indent="-285744">
              <a:buFont typeface="Arial" panose="020B0604020202020204" pitchFamily="34" charset="0"/>
              <a:buChar char="•"/>
            </a:pPr>
            <a:endParaRPr lang="en-US" dirty="0"/>
          </a:p>
        </p:txBody>
      </p:sp>
      <p:sp>
        <p:nvSpPr>
          <p:cNvPr id="3" name="Rectangle 2"/>
          <p:cNvSpPr/>
          <p:nvPr/>
        </p:nvSpPr>
        <p:spPr>
          <a:xfrm>
            <a:off x="1524000" y="5901154"/>
            <a:ext cx="9144000" cy="707886"/>
          </a:xfrm>
          <a:prstGeom prst="rect">
            <a:avLst/>
          </a:prstGeom>
        </p:spPr>
        <p:txBody>
          <a:bodyPr wrap="square">
            <a:spAutoFit/>
          </a:bodyPr>
          <a:lstStyle/>
          <a:p>
            <a:pPr marL="460363" lvl="1" indent="-3175"/>
            <a:r>
              <a:rPr lang="en-US" sz="2000" dirty="0">
                <a:solidFill>
                  <a:srgbClr val="FF0000"/>
                </a:solidFill>
              </a:rPr>
              <a:t>The studies were </a:t>
            </a:r>
            <a:r>
              <a:rPr lang="en-US" sz="2000" u="sng" dirty="0">
                <a:solidFill>
                  <a:srgbClr val="FF0000"/>
                </a:solidFill>
              </a:rPr>
              <a:t>not</a:t>
            </a:r>
            <a:r>
              <a:rPr lang="en-US" sz="2000" dirty="0">
                <a:solidFill>
                  <a:srgbClr val="FF0000"/>
                </a:solidFill>
              </a:rPr>
              <a:t> initiated because of any known or imminent risk of failure to the levee protecting these communities. </a:t>
            </a:r>
          </a:p>
        </p:txBody>
      </p:sp>
    </p:spTree>
    <p:extLst>
      <p:ext uri="{BB962C8B-B14F-4D97-AF65-F5344CB8AC3E}">
        <p14:creationId xmlns:p14="http://schemas.microsoft.com/office/powerpoint/2010/main" val="35540230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456" y="457200"/>
            <a:ext cx="10185088" cy="785419"/>
          </a:xfrm>
        </p:spPr>
        <p:txBody>
          <a:bodyPr/>
          <a:lstStyle/>
          <a:p>
            <a:pPr algn="ctr"/>
            <a:r>
              <a:rPr lang="en-US" sz="4000" dirty="0" smtClean="0"/>
              <a:t>Cedar Rapids Flood Protection System</a:t>
            </a:r>
            <a:endParaRPr lang="en-US" sz="4000" dirty="0"/>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11</a:t>
            </a:fld>
            <a:endParaRPr lang="en-US" dirty="0"/>
          </a:p>
        </p:txBody>
      </p:sp>
      <p:pic>
        <p:nvPicPr>
          <p:cNvPr id="5" name="Picture 4"/>
          <p:cNvPicPr>
            <a:picLocks noChangeAspect="1"/>
          </p:cNvPicPr>
          <p:nvPr/>
        </p:nvPicPr>
        <p:blipFill>
          <a:blip r:embed="rId2"/>
          <a:stretch>
            <a:fillRect/>
          </a:stretch>
        </p:blipFill>
        <p:spPr>
          <a:xfrm>
            <a:off x="1695974" y="1028700"/>
            <a:ext cx="3010233" cy="2335434"/>
          </a:xfrm>
          <a:prstGeom prst="rect">
            <a:avLst/>
          </a:prstGeom>
        </p:spPr>
      </p:pic>
      <p:pic>
        <p:nvPicPr>
          <p:cNvPr id="6" name="Picture 5"/>
          <p:cNvPicPr>
            <a:picLocks noChangeAspect="1"/>
          </p:cNvPicPr>
          <p:nvPr/>
        </p:nvPicPr>
        <p:blipFill>
          <a:blip r:embed="rId3"/>
          <a:stretch>
            <a:fillRect/>
          </a:stretch>
        </p:blipFill>
        <p:spPr>
          <a:xfrm>
            <a:off x="5386545" y="1583440"/>
            <a:ext cx="3370446" cy="333197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8897" y="3488705"/>
            <a:ext cx="3804567" cy="2853426"/>
          </a:xfrm>
          <a:prstGeom prst="rect">
            <a:avLst/>
          </a:prstGeom>
        </p:spPr>
      </p:pic>
      <p:pic>
        <p:nvPicPr>
          <p:cNvPr id="8" name="Picture 7"/>
          <p:cNvPicPr>
            <a:picLocks noChangeAspect="1"/>
          </p:cNvPicPr>
          <p:nvPr/>
        </p:nvPicPr>
        <p:blipFill>
          <a:blip r:embed="rId5"/>
          <a:stretch>
            <a:fillRect/>
          </a:stretch>
        </p:blipFill>
        <p:spPr>
          <a:xfrm>
            <a:off x="8838654" y="2615283"/>
            <a:ext cx="3075974" cy="3726848"/>
          </a:xfrm>
          <a:prstGeom prst="rect">
            <a:avLst/>
          </a:prstGeom>
        </p:spPr>
      </p:pic>
      <p:sp>
        <p:nvSpPr>
          <p:cNvPr id="9" name="TextBox 8"/>
          <p:cNvSpPr txBox="1"/>
          <p:nvPr/>
        </p:nvSpPr>
        <p:spPr>
          <a:xfrm>
            <a:off x="115975" y="1814119"/>
            <a:ext cx="1951536" cy="646331"/>
          </a:xfrm>
          <a:prstGeom prst="rect">
            <a:avLst/>
          </a:prstGeom>
          <a:noFill/>
        </p:spPr>
        <p:txBody>
          <a:bodyPr wrap="square" rtlCol="0">
            <a:spAutoFit/>
          </a:bodyPr>
          <a:lstStyle/>
          <a:p>
            <a:r>
              <a:rPr lang="en-US" dirty="0" smtClean="0"/>
              <a:t>Unacceptable Consequence</a:t>
            </a:r>
            <a:endParaRPr lang="en-US" dirty="0"/>
          </a:p>
        </p:txBody>
      </p:sp>
      <p:sp>
        <p:nvSpPr>
          <p:cNvPr id="11" name="TextBox 10"/>
          <p:cNvSpPr txBox="1"/>
          <p:nvPr/>
        </p:nvSpPr>
        <p:spPr>
          <a:xfrm>
            <a:off x="142960" y="4706536"/>
            <a:ext cx="1951536" cy="923330"/>
          </a:xfrm>
          <a:prstGeom prst="rect">
            <a:avLst/>
          </a:prstGeom>
          <a:noFill/>
        </p:spPr>
        <p:txBody>
          <a:bodyPr wrap="square" rtlCol="0">
            <a:spAutoFit/>
          </a:bodyPr>
          <a:lstStyle/>
          <a:p>
            <a:r>
              <a:rPr lang="en-US" dirty="0" smtClean="0"/>
              <a:t>Temporary Mitigation</a:t>
            </a:r>
          </a:p>
          <a:p>
            <a:r>
              <a:rPr lang="en-US" dirty="0" smtClean="0"/>
              <a:t>Practice </a:t>
            </a:r>
            <a:endParaRPr lang="en-US" dirty="0"/>
          </a:p>
        </p:txBody>
      </p:sp>
      <p:sp>
        <p:nvSpPr>
          <p:cNvPr id="12" name="TextBox 11"/>
          <p:cNvSpPr txBox="1"/>
          <p:nvPr/>
        </p:nvSpPr>
        <p:spPr>
          <a:xfrm>
            <a:off x="7361725" y="5029701"/>
            <a:ext cx="1951536" cy="923330"/>
          </a:xfrm>
          <a:prstGeom prst="rect">
            <a:avLst/>
          </a:prstGeom>
          <a:noFill/>
        </p:spPr>
        <p:txBody>
          <a:bodyPr wrap="square" rtlCol="0">
            <a:spAutoFit/>
          </a:bodyPr>
          <a:lstStyle/>
          <a:p>
            <a:r>
              <a:rPr lang="en-US" dirty="0" smtClean="0"/>
              <a:t>Permanent Mitigation</a:t>
            </a:r>
          </a:p>
          <a:p>
            <a:r>
              <a:rPr lang="en-US" dirty="0" smtClean="0"/>
              <a:t>Practices </a:t>
            </a:r>
            <a:endParaRPr lang="en-US" dirty="0"/>
          </a:p>
        </p:txBody>
      </p:sp>
    </p:spTree>
    <p:extLst>
      <p:ext uri="{BB962C8B-B14F-4D97-AF65-F5344CB8AC3E}">
        <p14:creationId xmlns:p14="http://schemas.microsoft.com/office/powerpoint/2010/main" val="3890244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456" y="243281"/>
            <a:ext cx="10185088" cy="785419"/>
          </a:xfrm>
        </p:spPr>
        <p:txBody>
          <a:bodyPr/>
          <a:lstStyle/>
          <a:p>
            <a:pPr algn="ctr"/>
            <a:r>
              <a:rPr lang="en-US" sz="4000" dirty="0" smtClean="0">
                <a:solidFill>
                  <a:schemeClr val="tx1"/>
                </a:solidFill>
              </a:rPr>
              <a:t>Aligning Floodplain Policies </a:t>
            </a:r>
            <a:endParaRPr lang="en-US" sz="4000" dirty="0">
              <a:solidFill>
                <a:schemeClr val="tx1"/>
              </a:solidFill>
            </a:endParaRPr>
          </a:p>
        </p:txBody>
      </p:sp>
      <p:sp>
        <p:nvSpPr>
          <p:cNvPr id="3" name="Content Placeholder 2"/>
          <p:cNvSpPr>
            <a:spLocks noGrp="1"/>
          </p:cNvSpPr>
          <p:nvPr>
            <p:ph idx="4294967295"/>
          </p:nvPr>
        </p:nvSpPr>
        <p:spPr>
          <a:xfrm>
            <a:off x="1003456" y="1992086"/>
            <a:ext cx="10712922" cy="3886200"/>
          </a:xfrm>
          <a:prstGeom prst="rect">
            <a:avLst/>
          </a:prstGeom>
        </p:spPr>
        <p:txBody>
          <a:bodyPr/>
          <a:lstStyle/>
          <a:p>
            <a:pPr marL="457200" indent="-457200">
              <a:buFont typeface="Arial" panose="020B0604020202020204" pitchFamily="34" charset="0"/>
              <a:buChar char="•"/>
            </a:pPr>
            <a:r>
              <a:rPr lang="en-US" sz="3200" dirty="0" smtClean="0"/>
              <a:t>National and State floodplain policies provide a starting point for what consequences are publicly acceptable</a:t>
            </a:r>
          </a:p>
          <a:p>
            <a:pPr marL="457200" indent="-457200">
              <a:buFont typeface="Arial" panose="020B0604020202020204" pitchFamily="34" charset="0"/>
              <a:buChar char="•"/>
            </a:pPr>
            <a:r>
              <a:rPr lang="en-US" sz="3200" dirty="0" smtClean="0"/>
              <a:t>Local communities and stakeholders decide if policies are adequate to mitigate unacceptable consequences or not</a:t>
            </a:r>
          </a:p>
          <a:p>
            <a:pPr marL="457200" indent="-457200">
              <a:buFont typeface="Arial" panose="020B0604020202020204" pitchFamily="34" charset="0"/>
              <a:buChar char="•"/>
            </a:pPr>
            <a:r>
              <a:rPr lang="en-US" sz="3200" dirty="0" smtClean="0"/>
              <a:t>Unacceptable consequences come in many forms; economic, social, and environmental</a:t>
            </a:r>
            <a:endParaRPr lang="en-US" sz="3200" dirty="0"/>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12</a:t>
            </a:fld>
            <a:endParaRPr lang="en-US" dirty="0"/>
          </a:p>
        </p:txBody>
      </p:sp>
    </p:spTree>
    <p:extLst>
      <p:ext uri="{BB962C8B-B14F-4D97-AF65-F5344CB8AC3E}">
        <p14:creationId xmlns:p14="http://schemas.microsoft.com/office/powerpoint/2010/main" val="1537031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60" y="206175"/>
            <a:ext cx="10185088" cy="785419"/>
          </a:xfrm>
        </p:spPr>
        <p:txBody>
          <a:bodyPr/>
          <a:lstStyle/>
          <a:p>
            <a:pPr algn="ctr"/>
            <a:r>
              <a:rPr lang="en-US" sz="4000" dirty="0" smtClean="0"/>
              <a:t>Aligning Floodplain Policies</a:t>
            </a:r>
            <a:endParaRPr lang="en-US" sz="4000" dirty="0"/>
          </a:p>
        </p:txBody>
      </p:sp>
      <p:sp>
        <p:nvSpPr>
          <p:cNvPr id="3" name="Content Placeholder 2"/>
          <p:cNvSpPr>
            <a:spLocks noGrp="1"/>
          </p:cNvSpPr>
          <p:nvPr>
            <p:ph idx="4294967295"/>
          </p:nvPr>
        </p:nvSpPr>
        <p:spPr>
          <a:xfrm>
            <a:off x="954860" y="1888331"/>
            <a:ext cx="10185088" cy="3886200"/>
          </a:xfrm>
          <a:prstGeom prst="rect">
            <a:avLst/>
          </a:prstGeom>
        </p:spPr>
        <p:txBody>
          <a:bodyPr/>
          <a:lstStyle/>
          <a:p>
            <a:pPr marL="457200" indent="-457200">
              <a:buFont typeface="Arial" panose="020B0604020202020204" pitchFamily="34" charset="0"/>
              <a:buChar char="•"/>
            </a:pPr>
            <a:r>
              <a:rPr lang="en-US" sz="3200" dirty="0" smtClean="0"/>
              <a:t>Consistent floodplain management regulations across UMR states which align with stakeholder </a:t>
            </a:r>
            <a:r>
              <a:rPr lang="en-US" sz="3200" dirty="0" smtClean="0"/>
              <a:t>values</a:t>
            </a:r>
            <a:endParaRPr lang="en-US" sz="3200" dirty="0" smtClean="0"/>
          </a:p>
          <a:p>
            <a:pPr marL="457200" indent="-457200">
              <a:buFont typeface="Arial" panose="020B0604020202020204" pitchFamily="34" charset="0"/>
              <a:buChar char="•"/>
            </a:pPr>
            <a:r>
              <a:rPr lang="en-US" sz="3200" dirty="0"/>
              <a:t>Higher (500-yr) regulatory standard in some communities</a:t>
            </a:r>
          </a:p>
          <a:p>
            <a:pPr marL="457200" indent="-457200">
              <a:buFont typeface="Arial" panose="020B0604020202020204" pitchFamily="34" charset="0"/>
              <a:buChar char="•"/>
            </a:pPr>
            <a:r>
              <a:rPr lang="en-US" sz="3200" dirty="0" smtClean="0"/>
              <a:t>Hierarchy </a:t>
            </a:r>
            <a:r>
              <a:rPr lang="en-US" sz="3200" dirty="0" smtClean="0"/>
              <a:t>of </a:t>
            </a:r>
            <a:r>
              <a:rPr lang="en-US" sz="3200" dirty="0"/>
              <a:t>b</a:t>
            </a:r>
            <a:r>
              <a:rPr lang="en-US" sz="3200" dirty="0" smtClean="0"/>
              <a:t>eneficial </a:t>
            </a:r>
            <a:r>
              <a:rPr lang="en-US" sz="3200" dirty="0" smtClean="0"/>
              <a:t>uses: Codify the hierarchy and establish compensation mechanisms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13</a:t>
            </a:fld>
            <a:endParaRPr lang="en-US" dirty="0"/>
          </a:p>
        </p:txBody>
      </p:sp>
    </p:spTree>
    <p:extLst>
      <p:ext uri="{BB962C8B-B14F-4D97-AF65-F5344CB8AC3E}">
        <p14:creationId xmlns:p14="http://schemas.microsoft.com/office/powerpoint/2010/main" val="622492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60" y="206175"/>
            <a:ext cx="10185088" cy="785419"/>
          </a:xfrm>
        </p:spPr>
        <p:txBody>
          <a:bodyPr/>
          <a:lstStyle/>
          <a:p>
            <a:pPr algn="ctr"/>
            <a:r>
              <a:rPr lang="en-US" sz="4000" dirty="0" smtClean="0"/>
              <a:t>KEY TAKEAWAYS</a:t>
            </a:r>
            <a:endParaRPr lang="en-US" sz="4000" dirty="0"/>
          </a:p>
        </p:txBody>
      </p:sp>
      <p:sp>
        <p:nvSpPr>
          <p:cNvPr id="3" name="Content Placeholder 2"/>
          <p:cNvSpPr>
            <a:spLocks noGrp="1"/>
          </p:cNvSpPr>
          <p:nvPr>
            <p:ph idx="4294967295"/>
          </p:nvPr>
        </p:nvSpPr>
        <p:spPr>
          <a:xfrm>
            <a:off x="954860" y="1888331"/>
            <a:ext cx="10185088" cy="3886200"/>
          </a:xfrm>
          <a:prstGeom prst="rect">
            <a:avLst/>
          </a:prstGeom>
        </p:spPr>
        <p:txBody>
          <a:bodyPr/>
          <a:lstStyle/>
          <a:p>
            <a:pPr marL="457200" indent="-457200">
              <a:buFont typeface="Arial" panose="020B0604020202020204" pitchFamily="34" charset="0"/>
              <a:buChar char="•"/>
            </a:pPr>
            <a:r>
              <a:rPr lang="en-US" sz="3200" dirty="0" smtClean="0"/>
              <a:t>No Magic: </a:t>
            </a:r>
            <a:r>
              <a:rPr lang="en-US" sz="3200" u="sng" dirty="0" smtClean="0"/>
              <a:t>People define</a:t>
            </a:r>
            <a:r>
              <a:rPr lang="en-US" sz="3200" dirty="0" smtClean="0"/>
              <a:t> what are acceptable and </a:t>
            </a:r>
            <a:r>
              <a:rPr lang="en-US" sz="3200" u="sng" dirty="0" smtClean="0"/>
              <a:t>unacceptable consequences</a:t>
            </a:r>
            <a:r>
              <a:rPr lang="en-US" sz="3200" dirty="0" smtClean="0"/>
              <a:t> based on their perspective</a:t>
            </a:r>
          </a:p>
          <a:p>
            <a:pPr marL="457200" indent="-457200">
              <a:buFont typeface="Arial" panose="020B0604020202020204" pitchFamily="34" charset="0"/>
              <a:buChar char="•"/>
            </a:pPr>
            <a:r>
              <a:rPr lang="en-US" sz="3200" dirty="0" smtClean="0"/>
              <a:t>Trade-offs Must be Understood for ANY Compromise: The </a:t>
            </a:r>
            <a:r>
              <a:rPr lang="en-US" sz="3200" u="sng" dirty="0" smtClean="0"/>
              <a:t>best plan may not be the optimized plan for</a:t>
            </a:r>
            <a:r>
              <a:rPr lang="en-US" sz="3200" dirty="0" smtClean="0"/>
              <a:t> any single mission area</a:t>
            </a:r>
          </a:p>
          <a:p>
            <a:pPr marL="457200" indent="-457200">
              <a:buFont typeface="Arial" panose="020B0604020202020204" pitchFamily="34" charset="0"/>
              <a:buChar char="•"/>
            </a:pPr>
            <a:r>
              <a:rPr lang="en-US" sz="3200" u="sng" dirty="0" smtClean="0"/>
              <a:t>Mitigation</a:t>
            </a:r>
            <a:r>
              <a:rPr lang="en-US" sz="3200" dirty="0" smtClean="0"/>
              <a:t> of unacceptable consequences </a:t>
            </a:r>
            <a:r>
              <a:rPr lang="en-US" sz="3200" u="sng" dirty="0" smtClean="0"/>
              <a:t>requires</a:t>
            </a:r>
            <a:r>
              <a:rPr lang="en-US" sz="3200" dirty="0" smtClean="0"/>
              <a:t> </a:t>
            </a:r>
            <a:r>
              <a:rPr lang="en-US" sz="3200" u="sng" dirty="0" smtClean="0"/>
              <a:t>Planning, Practices, and Policy</a:t>
            </a:r>
          </a:p>
          <a:p>
            <a:pPr marL="457200" indent="-457200">
              <a:buFont typeface="Arial" panose="020B0604020202020204" pitchFamily="34" charset="0"/>
              <a:buChar char="•"/>
            </a:pPr>
            <a:endParaRPr lang="en-US" sz="3200" dirty="0" smtClean="0"/>
          </a:p>
          <a:p>
            <a:pPr marL="457200" indent="-457200">
              <a:buFont typeface="Arial" panose="020B0604020202020204" pitchFamily="34" charset="0"/>
              <a:buChar char="•"/>
            </a:pPr>
            <a:endParaRPr lang="en-US" sz="3200" dirty="0" smtClean="0"/>
          </a:p>
          <a:p>
            <a:pPr marL="457200" indent="-457200">
              <a:buFont typeface="Arial" panose="020B0604020202020204"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r>
              <a:rPr lang="en-US" dirty="0" smtClean="0"/>
              <a:t>14</a:t>
            </a:r>
            <a:endParaRPr lang="en-US" dirty="0"/>
          </a:p>
        </p:txBody>
      </p:sp>
    </p:spTree>
    <p:extLst>
      <p:ext uri="{BB962C8B-B14F-4D97-AF65-F5344CB8AC3E}">
        <p14:creationId xmlns:p14="http://schemas.microsoft.com/office/powerpoint/2010/main" val="2773285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08"/>
            <a:ext cx="7772400" cy="1470025"/>
          </a:xfrm>
        </p:spPr>
        <p:txBody>
          <a:bodyPr>
            <a:normAutofit fontScale="90000"/>
          </a:bodyPr>
          <a:lstStyle/>
          <a:p>
            <a:pPr algn="ctr"/>
            <a:r>
              <a:rPr lang="en-US" sz="5400" dirty="0"/>
              <a:t>Thank You!</a:t>
            </a:r>
            <a:br>
              <a:rPr lang="en-US" sz="5400" dirty="0"/>
            </a:br>
            <a:r>
              <a:rPr lang="en-US" sz="5400" dirty="0" smtClean="0"/>
              <a:t/>
            </a:r>
            <a:br>
              <a:rPr lang="en-US" sz="5400" dirty="0" smtClean="0"/>
            </a:br>
            <a:r>
              <a:rPr lang="en-US" sz="4400" dirty="0" smtClean="0"/>
              <a:t>Questions</a:t>
            </a:r>
            <a:r>
              <a:rPr lang="en-US" sz="4400" dirty="0"/>
              <a:t>? </a:t>
            </a:r>
            <a:br>
              <a:rPr lang="en-US" sz="4400" dirty="0"/>
            </a:br>
            <a:r>
              <a:rPr lang="en-US" sz="4400" dirty="0"/>
              <a:t>Please Contact </a:t>
            </a:r>
          </a:p>
        </p:txBody>
      </p:sp>
      <p:sp>
        <p:nvSpPr>
          <p:cNvPr id="5" name="Subtitle 4"/>
          <p:cNvSpPr>
            <a:spLocks noGrp="1"/>
          </p:cNvSpPr>
          <p:nvPr>
            <p:ph type="subTitle" idx="1"/>
          </p:nvPr>
        </p:nvSpPr>
        <p:spPr>
          <a:xfrm>
            <a:off x="2895600" y="3810000"/>
            <a:ext cx="6268720" cy="2133600"/>
          </a:xfrm>
        </p:spPr>
        <p:txBody>
          <a:bodyPr>
            <a:normAutofit fontScale="32500" lnSpcReduction="20000"/>
          </a:bodyPr>
          <a:lstStyle/>
          <a:p>
            <a:endParaRPr lang="en-US" sz="7200" b="1" dirty="0"/>
          </a:p>
          <a:p>
            <a:r>
              <a:rPr lang="en-US" sz="7200" b="1" dirty="0"/>
              <a:t>Jason T. Smith, P.E., CFM </a:t>
            </a:r>
          </a:p>
          <a:p>
            <a:r>
              <a:rPr lang="en-US" sz="7200" b="1" dirty="0"/>
              <a:t>Flood Risk Management Program Manager</a:t>
            </a:r>
          </a:p>
          <a:p>
            <a:r>
              <a:rPr lang="en-US" sz="7200" b="1" dirty="0"/>
              <a:t>Jason.T.Smith2@usace.army.mil </a:t>
            </a:r>
          </a:p>
          <a:p>
            <a:r>
              <a:rPr lang="en-US" sz="7200" b="1" dirty="0"/>
              <a:t>309-794-5690 </a:t>
            </a:r>
          </a:p>
          <a:p>
            <a:endParaRPr lang="en-US" sz="7200" b="1" dirty="0"/>
          </a:p>
          <a:p>
            <a:endParaRPr lang="en-US" dirty="0"/>
          </a:p>
        </p:txBody>
      </p:sp>
    </p:spTree>
    <p:extLst>
      <p:ext uri="{BB962C8B-B14F-4D97-AF65-F5344CB8AC3E}">
        <p14:creationId xmlns:p14="http://schemas.microsoft.com/office/powerpoint/2010/main" val="2581756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39" y="284799"/>
            <a:ext cx="8605520" cy="1143000"/>
          </a:xfrm>
        </p:spPr>
        <p:txBody>
          <a:bodyPr/>
          <a:lstStyle/>
          <a:p>
            <a:pPr algn="ctr"/>
            <a:r>
              <a:rPr lang="en-US" sz="4000" dirty="0"/>
              <a:t>Defining Consequences</a:t>
            </a:r>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2</a:t>
            </a:fld>
            <a:endParaRPr lang="en-US" dirty="0"/>
          </a:p>
        </p:txBody>
      </p:sp>
      <p:sp>
        <p:nvSpPr>
          <p:cNvPr id="3" name="Content Placeholder 2"/>
          <p:cNvSpPr>
            <a:spLocks noGrp="1"/>
          </p:cNvSpPr>
          <p:nvPr>
            <p:ph idx="4294967295"/>
          </p:nvPr>
        </p:nvSpPr>
        <p:spPr>
          <a:xfrm>
            <a:off x="1256048" y="1765717"/>
            <a:ext cx="9887577" cy="4863683"/>
          </a:xfrm>
          <a:prstGeom prst="rect">
            <a:avLst/>
          </a:prstGeom>
        </p:spPr>
        <p:txBody>
          <a:bodyPr/>
          <a:lstStyle/>
          <a:p>
            <a:r>
              <a:rPr lang="en-US" sz="3200" dirty="0"/>
              <a:t>What are the different kinds of consequences we may face? </a:t>
            </a:r>
            <a:r>
              <a:rPr lang="en-US" sz="3200" dirty="0" smtClean="0">
                <a:solidFill>
                  <a:srgbClr val="00B050"/>
                </a:solidFill>
              </a:rPr>
              <a:t>(Identification/Evaluation)</a:t>
            </a:r>
            <a:endParaRPr lang="en-US" sz="3200" dirty="0" smtClean="0"/>
          </a:p>
          <a:p>
            <a:endParaRPr lang="en-US" sz="3200" dirty="0" smtClean="0"/>
          </a:p>
          <a:p>
            <a:r>
              <a:rPr lang="en-US" sz="3200" dirty="0" smtClean="0"/>
              <a:t>Are we willing to accept the consequence considering the risk? </a:t>
            </a:r>
            <a:r>
              <a:rPr lang="en-US" sz="3200" dirty="0" smtClean="0">
                <a:solidFill>
                  <a:srgbClr val="00B050"/>
                </a:solidFill>
              </a:rPr>
              <a:t>(Values/Trade-offs)</a:t>
            </a:r>
            <a:endParaRPr lang="en-US" sz="3200" dirty="0" smtClean="0"/>
          </a:p>
          <a:p>
            <a:endParaRPr lang="en-US" sz="3200" dirty="0" smtClean="0"/>
          </a:p>
          <a:p>
            <a:r>
              <a:rPr lang="en-US" sz="3200" dirty="0" smtClean="0"/>
              <a:t>What do we do when consequences are unacceptable?  </a:t>
            </a:r>
            <a:r>
              <a:rPr lang="en-US" sz="3200" dirty="0" smtClean="0">
                <a:solidFill>
                  <a:srgbClr val="00B050"/>
                </a:solidFill>
              </a:rPr>
              <a:t>(Decision/Action)</a:t>
            </a:r>
            <a:endParaRPr lang="en-US" sz="3200" dirty="0"/>
          </a:p>
        </p:txBody>
      </p:sp>
    </p:spTree>
    <p:extLst>
      <p:ext uri="{BB962C8B-B14F-4D97-AF65-F5344CB8AC3E}">
        <p14:creationId xmlns:p14="http://schemas.microsoft.com/office/powerpoint/2010/main" val="17285793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Potential Consequence Areas</a:t>
            </a:r>
            <a:endParaRPr lang="en-US" sz="4000" dirty="0"/>
          </a:p>
        </p:txBody>
      </p:sp>
      <p:sp>
        <p:nvSpPr>
          <p:cNvPr id="3" name="Content Placeholder 2"/>
          <p:cNvSpPr>
            <a:spLocks noGrp="1"/>
          </p:cNvSpPr>
          <p:nvPr>
            <p:ph idx="4294967295"/>
          </p:nvPr>
        </p:nvSpPr>
        <p:spPr>
          <a:xfrm>
            <a:off x="1276141" y="1254764"/>
            <a:ext cx="10138785" cy="4990465"/>
          </a:xfrm>
          <a:prstGeom prst="rect">
            <a:avLst/>
          </a:prstGeom>
        </p:spPr>
        <p:txBody>
          <a:bodyPr/>
          <a:lstStyle/>
          <a:p>
            <a:r>
              <a:rPr lang="en-US" sz="3200" dirty="0" smtClean="0">
                <a:solidFill>
                  <a:srgbClr val="00B050"/>
                </a:solidFill>
              </a:rPr>
              <a:t>Economic</a:t>
            </a:r>
          </a:p>
          <a:p>
            <a:pPr lvl="1">
              <a:buFont typeface="Arial" panose="020B0604020202020204" pitchFamily="34" charset="0"/>
              <a:buChar char="•"/>
            </a:pPr>
            <a:r>
              <a:rPr lang="en-US" sz="3200" dirty="0" smtClean="0"/>
              <a:t>Built Infrastructure Damages, Water Supply, Energy (Power Plants, Ethanol, etc.), Revenue (Urban and Rural), Transportation</a:t>
            </a:r>
          </a:p>
          <a:p>
            <a:r>
              <a:rPr lang="en-US" sz="3200" dirty="0" smtClean="0">
                <a:solidFill>
                  <a:srgbClr val="00B050"/>
                </a:solidFill>
              </a:rPr>
              <a:t>Social</a:t>
            </a:r>
            <a:r>
              <a:rPr lang="en-US" sz="3200" dirty="0" smtClean="0"/>
              <a:t> </a:t>
            </a:r>
          </a:p>
          <a:p>
            <a:pPr lvl="1">
              <a:buFont typeface="Arial" panose="020B0604020202020204" pitchFamily="34" charset="0"/>
              <a:buChar char="•"/>
            </a:pPr>
            <a:r>
              <a:rPr lang="en-US" sz="3200" dirty="0" smtClean="0"/>
              <a:t>People displaced, mental health, community cohesion, demographics, critical infrastructure</a:t>
            </a:r>
          </a:p>
          <a:p>
            <a:r>
              <a:rPr lang="en-US" sz="3200" dirty="0" smtClean="0">
                <a:solidFill>
                  <a:srgbClr val="00B050"/>
                </a:solidFill>
              </a:rPr>
              <a:t>Environmental</a:t>
            </a:r>
          </a:p>
          <a:p>
            <a:pPr lvl="1">
              <a:buFont typeface="Arial" panose="020B0604020202020204" pitchFamily="34" charset="0"/>
              <a:buChar char="•"/>
            </a:pPr>
            <a:r>
              <a:rPr lang="en-US" sz="3200" dirty="0" smtClean="0"/>
              <a:t>Contamination, Fish and Wildlife, Water Quality, Compliance, Recreation</a:t>
            </a:r>
            <a:endParaRPr lang="en-US" sz="3200" dirty="0"/>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3</a:t>
            </a:fld>
            <a:endParaRPr lang="en-US" dirty="0"/>
          </a:p>
        </p:txBody>
      </p:sp>
    </p:spTree>
    <p:extLst>
      <p:ext uri="{BB962C8B-B14F-4D97-AF65-F5344CB8AC3E}">
        <p14:creationId xmlns:p14="http://schemas.microsoft.com/office/powerpoint/2010/main" val="1132555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Potential Consequence Areas</a:t>
            </a:r>
            <a:endParaRPr lang="en-US" sz="4000" dirty="0"/>
          </a:p>
        </p:txBody>
      </p:sp>
      <p:sp>
        <p:nvSpPr>
          <p:cNvPr id="3" name="Content Placeholder 2"/>
          <p:cNvSpPr>
            <a:spLocks noGrp="1"/>
          </p:cNvSpPr>
          <p:nvPr>
            <p:ph idx="4294967295"/>
          </p:nvPr>
        </p:nvSpPr>
        <p:spPr>
          <a:xfrm>
            <a:off x="954860" y="1885950"/>
            <a:ext cx="9887578" cy="3886200"/>
          </a:xfrm>
          <a:prstGeom prst="rect">
            <a:avLst/>
          </a:prstGeom>
        </p:spPr>
        <p:txBody>
          <a:bodyPr/>
          <a:lstStyle/>
          <a:p>
            <a:r>
              <a:rPr lang="en-US" sz="3200" dirty="0" smtClean="0">
                <a:solidFill>
                  <a:srgbClr val="00B050"/>
                </a:solidFill>
              </a:rPr>
              <a:t>Other Potential Areas of Impact</a:t>
            </a:r>
            <a:r>
              <a:rPr lang="en-US" sz="3200" dirty="0" smtClean="0"/>
              <a:t>: tax revenue base, quality of life, job growth, modernization, technology, aging population, education, regulation, homelessness, health care, current vs future landuse, climate, global trade, and many more </a:t>
            </a:r>
            <a:endParaRPr lang="en-US" sz="3200" dirty="0"/>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4</a:t>
            </a:fld>
            <a:endParaRPr lang="en-US" dirty="0"/>
          </a:p>
        </p:txBody>
      </p:sp>
    </p:spTree>
    <p:extLst>
      <p:ext uri="{BB962C8B-B14F-4D97-AF65-F5344CB8AC3E}">
        <p14:creationId xmlns:p14="http://schemas.microsoft.com/office/powerpoint/2010/main" val="1686856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Values/Trade-offs</a:t>
            </a:r>
            <a:endParaRPr lang="en-US" sz="4000" dirty="0"/>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5</a:t>
            </a:fld>
            <a:endParaRPr lang="en-US" dirty="0"/>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216580" y="914402"/>
            <a:ext cx="4193512" cy="5541956"/>
          </a:xfrm>
          <a:prstGeom prst="rect">
            <a:avLst/>
          </a:prstGeom>
        </p:spPr>
      </p:pic>
      <p:pic>
        <p:nvPicPr>
          <p:cNvPr id="12" name="Picture 11"/>
          <p:cNvPicPr>
            <a:picLocks noChangeAspect="1"/>
          </p:cNvPicPr>
          <p:nvPr/>
        </p:nvPicPr>
        <p:blipFill rotWithShape="1">
          <a:blip r:embed="rId3"/>
          <a:srcRect l="-334" t="198" r="64667" b="-198"/>
          <a:stretch/>
        </p:blipFill>
        <p:spPr>
          <a:xfrm>
            <a:off x="1981200" y="992986"/>
            <a:ext cx="3261360" cy="5143500"/>
          </a:xfrm>
          <a:prstGeom prst="rect">
            <a:avLst/>
          </a:prstGeom>
        </p:spPr>
      </p:pic>
      <p:sp>
        <p:nvSpPr>
          <p:cNvPr id="3" name="TextBox 2"/>
          <p:cNvSpPr txBox="1"/>
          <p:nvPr/>
        </p:nvSpPr>
        <p:spPr>
          <a:xfrm>
            <a:off x="9942357" y="4923693"/>
            <a:ext cx="1617785" cy="646331"/>
          </a:xfrm>
          <a:prstGeom prst="rect">
            <a:avLst/>
          </a:prstGeom>
          <a:noFill/>
        </p:spPr>
        <p:txBody>
          <a:bodyPr wrap="square" rtlCol="0">
            <a:spAutoFit/>
          </a:bodyPr>
          <a:lstStyle/>
          <a:p>
            <a:r>
              <a:rPr lang="en-US" dirty="0" smtClean="0"/>
              <a:t>MS River Report Card </a:t>
            </a:r>
            <a:endParaRPr lang="en-US" dirty="0"/>
          </a:p>
        </p:txBody>
      </p:sp>
      <p:sp>
        <p:nvSpPr>
          <p:cNvPr id="7" name="TextBox 6"/>
          <p:cNvSpPr txBox="1"/>
          <p:nvPr/>
        </p:nvSpPr>
        <p:spPr>
          <a:xfrm>
            <a:off x="2602858" y="6215070"/>
            <a:ext cx="2018044" cy="369332"/>
          </a:xfrm>
          <a:prstGeom prst="rect">
            <a:avLst/>
          </a:prstGeom>
          <a:noFill/>
        </p:spPr>
        <p:txBody>
          <a:bodyPr wrap="square" rtlCol="0">
            <a:spAutoFit/>
          </a:bodyPr>
          <a:lstStyle/>
          <a:p>
            <a:r>
              <a:rPr lang="en-US" dirty="0" smtClean="0"/>
              <a:t>EPA </a:t>
            </a:r>
            <a:r>
              <a:rPr lang="en-US" dirty="0" err="1" smtClean="0"/>
              <a:t>Enviroatlas</a:t>
            </a:r>
            <a:r>
              <a:rPr lang="en-US" dirty="0" smtClean="0"/>
              <a:t> </a:t>
            </a:r>
            <a:endParaRPr lang="en-US" dirty="0"/>
          </a:p>
        </p:txBody>
      </p:sp>
    </p:spTree>
    <p:extLst>
      <p:ext uri="{BB962C8B-B14F-4D97-AF65-F5344CB8AC3E}">
        <p14:creationId xmlns:p14="http://schemas.microsoft.com/office/powerpoint/2010/main" val="3514943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Values/Trade-offs</a:t>
            </a:r>
            <a:endParaRPr lang="en-US" sz="4000" dirty="0"/>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6</a:t>
            </a:fld>
            <a:endParaRPr lang="en-US" dirty="0"/>
          </a:p>
        </p:txBody>
      </p:sp>
      <p:pic>
        <p:nvPicPr>
          <p:cNvPr id="11" name="Picture 10"/>
          <p:cNvPicPr>
            <a:picLocks noChangeAspect="1"/>
          </p:cNvPicPr>
          <p:nvPr/>
        </p:nvPicPr>
        <p:blipFill>
          <a:blip r:embed="rId2"/>
          <a:stretch>
            <a:fillRect/>
          </a:stretch>
        </p:blipFill>
        <p:spPr>
          <a:xfrm>
            <a:off x="1712426" y="1386795"/>
            <a:ext cx="8584276" cy="4828655"/>
          </a:xfrm>
          <a:prstGeom prst="rect">
            <a:avLst/>
          </a:prstGeom>
        </p:spPr>
      </p:pic>
    </p:spTree>
    <p:extLst>
      <p:ext uri="{BB962C8B-B14F-4D97-AF65-F5344CB8AC3E}">
        <p14:creationId xmlns:p14="http://schemas.microsoft.com/office/powerpoint/2010/main" val="2605648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Values/Trade-offs</a:t>
            </a:r>
            <a:endParaRPr lang="en-US" sz="4000" dirty="0"/>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7</a:t>
            </a:fld>
            <a:endParaRPr lang="en-US" dirty="0"/>
          </a:p>
        </p:txBody>
      </p:sp>
      <p:graphicFrame>
        <p:nvGraphicFramePr>
          <p:cNvPr id="6" name="Chart 5"/>
          <p:cNvGraphicFramePr/>
          <p:nvPr>
            <p:extLst>
              <p:ext uri="{D42A27DB-BD31-4B8C-83A1-F6EECF244321}">
                <p14:modId xmlns:p14="http://schemas.microsoft.com/office/powerpoint/2010/main" val="7382654"/>
              </p:ext>
            </p:extLst>
          </p:nvPr>
        </p:nvGraphicFramePr>
        <p:xfrm>
          <a:off x="954860" y="1512330"/>
          <a:ext cx="5008685" cy="4485279"/>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2009_flood_damage_paved.jpg"/>
          <p:cNvPicPr>
            <a:picLocks noChangeAspect="1"/>
          </p:cNvPicPr>
          <p:nvPr/>
        </p:nvPicPr>
        <p:blipFill>
          <a:blip r:embed="rId4" cstate="print"/>
          <a:stretch>
            <a:fillRect/>
          </a:stretch>
        </p:blipFill>
        <p:spPr>
          <a:xfrm>
            <a:off x="5963545" y="1592663"/>
            <a:ext cx="5833856" cy="4490356"/>
          </a:xfrm>
          <a:prstGeom prst="rect">
            <a:avLst/>
          </a:prstGeom>
        </p:spPr>
      </p:pic>
      <p:sp>
        <p:nvSpPr>
          <p:cNvPr id="3" name="TextBox 2"/>
          <p:cNvSpPr txBox="1"/>
          <p:nvPr/>
        </p:nvSpPr>
        <p:spPr>
          <a:xfrm>
            <a:off x="1865320" y="6171543"/>
            <a:ext cx="9274628" cy="369332"/>
          </a:xfrm>
          <a:prstGeom prst="rect">
            <a:avLst/>
          </a:prstGeom>
          <a:noFill/>
        </p:spPr>
        <p:txBody>
          <a:bodyPr wrap="square" rtlCol="0">
            <a:spAutoFit/>
          </a:bodyPr>
          <a:lstStyle/>
          <a:p>
            <a:pPr algn="ctr">
              <a:defRPr sz="1800" b="1" i="0" u="none" strike="noStrike" kern="1200" baseline="0">
                <a:solidFill>
                  <a:prstClr val="black"/>
                </a:solidFill>
                <a:latin typeface="+mn-lt"/>
                <a:ea typeface="+mn-ea"/>
                <a:cs typeface="+mn-cs"/>
              </a:defRPr>
            </a:pPr>
            <a:r>
              <a:rPr lang="en-US" dirty="0"/>
              <a:t>Moderately Frequent Event – Different Land </a:t>
            </a:r>
            <a:r>
              <a:rPr lang="en-US" dirty="0" smtClean="0"/>
              <a:t>Uses, </a:t>
            </a:r>
            <a:r>
              <a:rPr lang="en-US" dirty="0"/>
              <a:t>Different </a:t>
            </a:r>
            <a:r>
              <a:rPr lang="en-US" dirty="0" smtClean="0"/>
              <a:t>Precipitation Intensity</a:t>
            </a:r>
            <a:endParaRPr lang="en-US" dirty="0"/>
          </a:p>
        </p:txBody>
      </p:sp>
      <p:sp>
        <p:nvSpPr>
          <p:cNvPr id="8" name="TextBox 7"/>
          <p:cNvSpPr txBox="1"/>
          <p:nvPr/>
        </p:nvSpPr>
        <p:spPr>
          <a:xfrm>
            <a:off x="493195" y="3213756"/>
            <a:ext cx="400110" cy="1082425"/>
          </a:xfrm>
          <a:prstGeom prst="rect">
            <a:avLst/>
          </a:prstGeom>
          <a:noFill/>
        </p:spPr>
        <p:txBody>
          <a:bodyPr vert="vert270" wrap="square" rtlCol="0">
            <a:spAutoFit/>
          </a:bodyPr>
          <a:lstStyle/>
          <a:p>
            <a:r>
              <a:rPr lang="en-US" sz="1400" dirty="0"/>
              <a:t>Flow (</a:t>
            </a:r>
            <a:r>
              <a:rPr lang="en-US" sz="1400" dirty="0" err="1" smtClean="0"/>
              <a:t>cfs</a:t>
            </a:r>
            <a:r>
              <a:rPr lang="en-US" sz="1400" dirty="0" smtClean="0"/>
              <a:t>)</a:t>
            </a:r>
            <a:endParaRPr lang="en-US" sz="1400" dirty="0"/>
          </a:p>
        </p:txBody>
      </p:sp>
      <p:sp>
        <p:nvSpPr>
          <p:cNvPr id="11" name="TextBox 10"/>
          <p:cNvSpPr txBox="1"/>
          <p:nvPr/>
        </p:nvSpPr>
        <p:spPr>
          <a:xfrm>
            <a:off x="1165608" y="1040005"/>
            <a:ext cx="10450286" cy="369332"/>
          </a:xfrm>
          <a:prstGeom prst="rect">
            <a:avLst/>
          </a:prstGeom>
          <a:noFill/>
        </p:spPr>
        <p:txBody>
          <a:bodyPr wrap="square" rtlCol="0">
            <a:spAutoFit/>
          </a:bodyPr>
          <a:lstStyle/>
          <a:p>
            <a:r>
              <a:rPr lang="en-US" dirty="0" smtClean="0"/>
              <a:t>What is lost and gained by allowing maximum room for River? Is this too much? For who, why, when?</a:t>
            </a:r>
            <a:endParaRPr lang="en-US" dirty="0"/>
          </a:p>
        </p:txBody>
      </p:sp>
    </p:spTree>
    <p:extLst>
      <p:ext uri="{BB962C8B-B14F-4D97-AF65-F5344CB8AC3E}">
        <p14:creationId xmlns:p14="http://schemas.microsoft.com/office/powerpoint/2010/main" val="2454087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544" y="554203"/>
            <a:ext cx="10158884" cy="1143000"/>
          </a:xfrm>
        </p:spPr>
        <p:txBody>
          <a:bodyPr/>
          <a:lstStyle/>
          <a:p>
            <a:pPr algn="ctr"/>
            <a:r>
              <a:rPr lang="en-US" sz="4000" dirty="0" smtClean="0"/>
              <a:t>Decision of Unacceptable Consequences, Mitigation Action	</a:t>
            </a:r>
            <a:endParaRPr lang="en-US" sz="4000" dirty="0"/>
          </a:p>
        </p:txBody>
      </p:sp>
      <p:sp>
        <p:nvSpPr>
          <p:cNvPr id="3" name="Content Placeholder 2"/>
          <p:cNvSpPr>
            <a:spLocks noGrp="1"/>
          </p:cNvSpPr>
          <p:nvPr>
            <p:ph idx="4294967295"/>
          </p:nvPr>
        </p:nvSpPr>
        <p:spPr>
          <a:xfrm>
            <a:off x="1256880" y="1850263"/>
            <a:ext cx="9534211" cy="4163855"/>
          </a:xfrm>
          <a:prstGeom prst="rect">
            <a:avLst/>
          </a:prstGeom>
        </p:spPr>
        <p:txBody>
          <a:bodyPr/>
          <a:lstStyle/>
          <a:p>
            <a:pPr lvl="1"/>
            <a:r>
              <a:rPr lang="en-US" sz="3200" dirty="0">
                <a:solidFill>
                  <a:srgbClr val="00B050"/>
                </a:solidFill>
              </a:rPr>
              <a:t>Mitigation through </a:t>
            </a:r>
            <a:r>
              <a:rPr lang="en-US" sz="3200" dirty="0" smtClean="0">
                <a:solidFill>
                  <a:srgbClr val="00B050"/>
                </a:solidFill>
              </a:rPr>
              <a:t>Planning</a:t>
            </a:r>
            <a:endParaRPr lang="en-US" sz="3200" dirty="0">
              <a:solidFill>
                <a:srgbClr val="00B050"/>
              </a:solidFill>
            </a:endParaRPr>
          </a:p>
          <a:p>
            <a:pPr lvl="2"/>
            <a:r>
              <a:rPr lang="en-US" sz="3200" dirty="0"/>
              <a:t>Flood warning system, emergency response planning, future development planning, etc.</a:t>
            </a:r>
          </a:p>
          <a:p>
            <a:pPr lvl="1"/>
            <a:r>
              <a:rPr lang="en-US" sz="3200" dirty="0" smtClean="0">
                <a:solidFill>
                  <a:srgbClr val="00B050"/>
                </a:solidFill>
              </a:rPr>
              <a:t>Mitigation </a:t>
            </a:r>
            <a:r>
              <a:rPr lang="en-US" sz="3200" dirty="0">
                <a:solidFill>
                  <a:srgbClr val="00B050"/>
                </a:solidFill>
              </a:rPr>
              <a:t>through </a:t>
            </a:r>
            <a:r>
              <a:rPr lang="en-US" sz="3200" dirty="0">
                <a:solidFill>
                  <a:srgbClr val="00B050"/>
                </a:solidFill>
              </a:rPr>
              <a:t>P</a:t>
            </a:r>
            <a:r>
              <a:rPr lang="en-US" sz="3200" dirty="0" smtClean="0">
                <a:solidFill>
                  <a:srgbClr val="00B050"/>
                </a:solidFill>
              </a:rPr>
              <a:t>ractices</a:t>
            </a:r>
            <a:endParaRPr lang="en-US" sz="3200" dirty="0" smtClean="0">
              <a:solidFill>
                <a:srgbClr val="00B050"/>
              </a:solidFill>
            </a:endParaRPr>
          </a:p>
          <a:p>
            <a:pPr lvl="2"/>
            <a:r>
              <a:rPr lang="en-US" sz="3200" dirty="0" smtClean="0"/>
              <a:t>Levees, elevations/relocations, diversion, Ag BMPs, urban BMPs, </a:t>
            </a:r>
            <a:r>
              <a:rPr lang="en-US" sz="3200" dirty="0" err="1" smtClean="0"/>
              <a:t>etc</a:t>
            </a:r>
            <a:endParaRPr lang="en-US" sz="3200" dirty="0"/>
          </a:p>
          <a:p>
            <a:pPr lvl="1"/>
            <a:r>
              <a:rPr lang="en-US" sz="3200" dirty="0" smtClean="0">
                <a:solidFill>
                  <a:srgbClr val="00B050"/>
                </a:solidFill>
              </a:rPr>
              <a:t>Mitigation through </a:t>
            </a:r>
            <a:r>
              <a:rPr lang="en-US" sz="3200" dirty="0" smtClean="0">
                <a:solidFill>
                  <a:srgbClr val="00B050"/>
                </a:solidFill>
              </a:rPr>
              <a:t>Policy</a:t>
            </a:r>
            <a:endParaRPr lang="en-US" sz="3200" dirty="0" smtClean="0">
              <a:solidFill>
                <a:srgbClr val="00B050"/>
              </a:solidFill>
            </a:endParaRPr>
          </a:p>
          <a:p>
            <a:pPr lvl="2"/>
            <a:r>
              <a:rPr lang="en-US" sz="3200" dirty="0" smtClean="0"/>
              <a:t>Laws, Regulations, Ordinances, Zoning Restrictions</a:t>
            </a:r>
          </a:p>
          <a:p>
            <a:endParaRPr lang="en-US" dirty="0"/>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8</a:t>
            </a:fld>
            <a:endParaRPr lang="en-US" dirty="0"/>
          </a:p>
        </p:txBody>
      </p:sp>
    </p:spTree>
    <p:extLst>
      <p:ext uri="{BB962C8B-B14F-4D97-AF65-F5344CB8AC3E}">
        <p14:creationId xmlns:p14="http://schemas.microsoft.com/office/powerpoint/2010/main" val="18764765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675" y="0"/>
            <a:ext cx="10822075" cy="1143000"/>
          </a:xfrm>
        </p:spPr>
        <p:txBody>
          <a:bodyPr/>
          <a:lstStyle/>
          <a:p>
            <a:r>
              <a:rPr lang="en-US" sz="4000" dirty="0"/>
              <a:t>Indian Creek Flood Warning System</a:t>
            </a:r>
          </a:p>
        </p:txBody>
      </p:sp>
      <p:sp>
        <p:nvSpPr>
          <p:cNvPr id="4" name="Slide Number Placeholder 3"/>
          <p:cNvSpPr>
            <a:spLocks noGrp="1"/>
          </p:cNvSpPr>
          <p:nvPr>
            <p:ph type="sldNum" sz="quarter" idx="10"/>
          </p:nvPr>
        </p:nvSpPr>
        <p:spPr/>
        <p:txBody>
          <a:bodyPr/>
          <a:lstStyle/>
          <a:p>
            <a:pPr>
              <a:defRPr/>
            </a:pPr>
            <a:fld id="{345EA71C-0212-4CF8-BB78-EA336B9DE956}" type="slidenum">
              <a:rPr lang="en-US" smtClean="0"/>
              <a:pPr>
                <a:defRPr/>
              </a:pPr>
              <a:t>9</a:t>
            </a:fld>
            <a:endParaRPr lang="en-US" dirty="0"/>
          </a:p>
        </p:txBody>
      </p:sp>
      <p:pic>
        <p:nvPicPr>
          <p:cNvPr id="8" name="Content Placeholder 7"/>
          <p:cNvPicPr>
            <a:picLocks noGrp="1" noChangeAspect="1"/>
          </p:cNvPicPr>
          <p:nvPr>
            <p:ph idx="4294967295"/>
          </p:nvPr>
        </p:nvPicPr>
        <p:blipFill>
          <a:blip r:embed="rId2"/>
          <a:stretch>
            <a:fillRect/>
          </a:stretch>
        </p:blipFill>
        <p:spPr>
          <a:xfrm>
            <a:off x="2671828" y="919480"/>
            <a:ext cx="6282165" cy="5709920"/>
          </a:xfrm>
          <a:prstGeom prst="rect">
            <a:avLst/>
          </a:prstGeom>
        </p:spPr>
      </p:pic>
    </p:spTree>
    <p:extLst>
      <p:ext uri="{BB962C8B-B14F-4D97-AF65-F5344CB8AC3E}">
        <p14:creationId xmlns:p14="http://schemas.microsoft.com/office/powerpoint/2010/main" val="878737245"/>
      </p:ext>
    </p:extLst>
  </p:cSld>
  <p:clrMapOvr>
    <a:masterClrMapping/>
  </p:clrMapOvr>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AB130488C0D947B3B0D79AA642A4DA" ma:contentTypeVersion="0" ma:contentTypeDescription="Create a new document." ma:contentTypeScope="" ma:versionID="ef791adc371648ec0f825ca29386c4c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2B011E-451F-4FF7-A868-4124B49BB1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3.xml><?xml version="1.0" encoding="utf-8"?>
<ds:datastoreItem xmlns:ds="http://schemas.openxmlformats.org/officeDocument/2006/customXml" ds:itemID="{0B8C2CD5-50C2-4A7C-996A-3D6312B83669}">
  <ds:schemaRefs>
    <ds:schemaRef ds:uri="http://purl.org/dc/elements/1.1/"/>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7610</TotalTime>
  <Words>535</Words>
  <Application>Microsoft Office PowerPoint</Application>
  <PresentationFormat>Widescreen</PresentationFormat>
  <Paragraphs>98</Paragraphs>
  <Slides>15</Slides>
  <Notes>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ＭＳ Ｐゴシック</vt:lpstr>
      <vt:lpstr>Arial</vt:lpstr>
      <vt:lpstr>Calibri</vt:lpstr>
      <vt:lpstr>Franklin Gothic Book</vt:lpstr>
      <vt:lpstr>Wingdings</vt:lpstr>
      <vt:lpstr>Wingdings 3</vt:lpstr>
      <vt:lpstr>Content Templates</vt:lpstr>
      <vt:lpstr>Chart Color Templates</vt:lpstr>
      <vt:lpstr>Custom Design</vt:lpstr>
      <vt:lpstr>2_Custom Design</vt:lpstr>
      <vt:lpstr>Defining What Consequences are Publicly Acceptable and Aligning Floodplain Policies to Get There</vt:lpstr>
      <vt:lpstr>Defining Consequences</vt:lpstr>
      <vt:lpstr>Potential Consequence Areas</vt:lpstr>
      <vt:lpstr>Potential Consequence Areas</vt:lpstr>
      <vt:lpstr>Values/Trade-offs</vt:lpstr>
      <vt:lpstr>Values/Trade-offs</vt:lpstr>
      <vt:lpstr>Values/Trade-offs</vt:lpstr>
      <vt:lpstr>Decision of Unacceptable Consequences, Mitigation Action </vt:lpstr>
      <vt:lpstr>Indian Creek Flood Warning System</vt:lpstr>
      <vt:lpstr>       </vt:lpstr>
      <vt:lpstr>Cedar Rapids Flood Protection System</vt:lpstr>
      <vt:lpstr>Aligning Floodplain Policies </vt:lpstr>
      <vt:lpstr>Aligning Floodplain Policies</vt:lpstr>
      <vt:lpstr>KEY TAKEAWAYS</vt:lpstr>
      <vt:lpstr>Thank You!  Questions?  Please Contact </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Jason T. Smith</cp:lastModifiedBy>
  <cp:revision>358</cp:revision>
  <dcterms:created xsi:type="dcterms:W3CDTF">2017-02-20T05:10:01Z</dcterms:created>
  <dcterms:modified xsi:type="dcterms:W3CDTF">2018-10-23T18:21:07Z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0x010100ACAB130488C0D947B3B0D79AA642A4DA</vt:lpwstr>
  </property>
</Properties>
</file>